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1" r:id="rId5"/>
    <p:sldId id="303" r:id="rId6"/>
    <p:sldId id="259" r:id="rId7"/>
    <p:sldId id="265" r:id="rId8"/>
    <p:sldId id="266" r:id="rId9"/>
    <p:sldId id="267" r:id="rId10"/>
    <p:sldId id="268" r:id="rId11"/>
    <p:sldId id="269" r:id="rId12"/>
    <p:sldId id="300" r:id="rId13"/>
    <p:sldId id="302" r:id="rId14"/>
    <p:sldId id="277" r:id="rId15"/>
    <p:sldId id="278" r:id="rId16"/>
    <p:sldId id="280" r:id="rId17"/>
    <p:sldId id="288" r:id="rId18"/>
    <p:sldId id="289" r:id="rId19"/>
    <p:sldId id="290" r:id="rId20"/>
    <p:sldId id="295" r:id="rId21"/>
    <p:sldId id="296" r:id="rId22"/>
    <p:sldId id="29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209" d="100"/>
          <a:sy n="209" d="100"/>
        </p:scale>
        <p:origin x="1816" y="168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W2024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nada.mohyudeen@guc.edu.eg" TargetMode="External"/><Relationship Id="rId5" Type="http://schemas.openxmlformats.org/officeDocument/2006/relationships/hyperlink" Target="mailto:tameem.alghazaly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herifa.khaled@guc.edu.eg" TargetMode="External"/><Relationship Id="rId5" Type="http://schemas.openxmlformats.org/officeDocument/2006/relationships/hyperlink" Target="mailto:Abdullah.farag@guc.edu.e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farah.bashir@guc.edu.e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2025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9721AEA-12F7-441B-96BF-8EEC241C2A7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6018F8D-683E-4F95-BD84-2DEE5D3BC1E8}"/>
                </a:ext>
              </a:extLst>
            </p:cNvPr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2068A7FA-0A8A-46AA-B7B4-1D9E8B012431}"/>
                </a:ext>
              </a:extLst>
            </p:cNvPr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370F2FBA-9187-4D3C-895C-2266CF2AD199}"/>
              </a:ext>
            </a:extLst>
          </p:cNvPr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6145916-01E3-42AD-8608-F1DC6334C867}"/>
              </a:ext>
            </a:extLst>
          </p:cNvPr>
          <p:cNvSpPr txBox="1">
            <a:spLocks/>
          </p:cNvSpPr>
          <p:nvPr/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5"/>
              </a:lnSpc>
            </a:pPr>
            <a:r>
              <a:rPr lang="en-US" spc="10"/>
              <a:t>Winter 2025</a:t>
            </a:r>
            <a:endParaRPr lang="en-US"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1CB1A41-CF32-4F5F-8288-2159059206D4}"/>
              </a:ext>
            </a:extLst>
          </p:cNvPr>
          <p:cNvSpPr txBox="1">
            <a:spLocks/>
          </p:cNvSpPr>
          <p:nvPr/>
        </p:nvSpPr>
        <p:spPr>
          <a:xfrm>
            <a:off x="346620" y="3351783"/>
            <a:ext cx="663029" cy="207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5"/>
              </a:lnSpc>
            </a:pPr>
            <a:r>
              <a:rPr lang="en-US" spc="-20"/>
              <a:t>By Hazem</a:t>
            </a:r>
            <a:r>
              <a:rPr lang="en-US" spc="-5"/>
              <a:t> </a:t>
            </a:r>
            <a:r>
              <a:rPr lang="en-US"/>
              <a:t>Nabil</a:t>
            </a:r>
            <a:endParaRPr lang="en-US" dirty="0"/>
          </a:p>
        </p:txBody>
      </p:sp>
      <p:sp>
        <p:nvSpPr>
          <p:cNvPr id="17" name="Slide Number Placeholder 14">
            <a:extLst>
              <a:ext uri="{FF2B5EF4-FFF2-40B4-BE49-F238E27FC236}">
                <a16:creationId xmlns:a16="http://schemas.microsoft.com/office/drawing/2014/main" id="{9B613127-0E97-4749-9876-70680F5F563B}"/>
              </a:ext>
            </a:extLst>
          </p:cNvPr>
          <p:cNvSpPr txBox="1">
            <a:spLocks/>
          </p:cNvSpPr>
          <p:nvPr/>
        </p:nvSpPr>
        <p:spPr>
          <a:xfrm>
            <a:off x="4246994" y="3351784"/>
            <a:ext cx="344804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pPr marL="38100">
                <a:lnSpc>
                  <a:spcPts val="675"/>
                </a:lnSpc>
              </a:pPr>
              <a:t>13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20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15" dirty="0">
                <a:latin typeface="Microsoft Sans Serif"/>
                <a:cs typeface="Microsoft Sans Serif"/>
              </a:rPr>
              <a:t>Winter 2025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https://github.com/GUC-DM/W2025</a:t>
            </a:r>
            <a:endParaRPr lang="en-US" sz="1100" dirty="0">
              <a:latin typeface="SimSun"/>
              <a:ea typeface="SimSun"/>
              <a:cs typeface="SimSun"/>
              <a:hlinkClick r:id="rId5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22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808" y="368744"/>
            <a:ext cx="2500594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194" y="1108849"/>
            <a:ext cx="3989651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D97B660-F040-1D30-BC5D-241C784B392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3D916BE3-0AB8-F348-C04D-B05754804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56A486D7-5CD1-F09D-56B8-EE35406D9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9387891-A6CB-40CF-5C9C-1D2A75884DC1}"/>
              </a:ext>
            </a:extLst>
          </p:cNvPr>
          <p:cNvSpPr txBox="1"/>
          <p:nvPr/>
        </p:nvSpPr>
        <p:spPr>
          <a:xfrm>
            <a:off x="351515" y="931549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ameem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 err="1">
                <a:solidFill>
                  <a:srgbClr val="FFFFFF"/>
                </a:solidFill>
                <a:latin typeface="Trebuchet MS"/>
                <a:cs typeface="Trebuchet MS"/>
              </a:rPr>
              <a:t>Alghazaly</a:t>
            </a:r>
            <a:endParaRPr lang="en-US" sz="1200" spc="-45" dirty="0" err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15">
            <a:extLst>
              <a:ext uri="{FF2B5EF4-FFF2-40B4-BE49-F238E27FC236}">
                <a16:creationId xmlns:a16="http://schemas.microsoft.com/office/drawing/2014/main" id="{9678EDBF-BBC3-F747-D5CA-F4D7D1E8F89B}"/>
              </a:ext>
            </a:extLst>
          </p:cNvPr>
          <p:cNvGrpSpPr/>
          <p:nvPr/>
        </p:nvGrpSpPr>
        <p:grpSpPr>
          <a:xfrm>
            <a:off x="309032" y="1110114"/>
            <a:ext cx="3989704" cy="802473"/>
            <a:chOff x="309193" y="2212848"/>
            <a:chExt cx="3989704" cy="802473"/>
          </a:xfrm>
        </p:grpSpPr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9DA48141-D66C-D9D3-9267-8E28AA758D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71757333-B029-8E5C-342B-201854B7565D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8">
            <a:extLst>
              <a:ext uri="{FF2B5EF4-FFF2-40B4-BE49-F238E27FC236}">
                <a16:creationId xmlns:a16="http://schemas.microsoft.com/office/drawing/2014/main" id="{8E206D07-CB8D-5ED7-61AD-5F976893AB56}"/>
              </a:ext>
            </a:extLst>
          </p:cNvPr>
          <p:cNvSpPr txBox="1"/>
          <p:nvPr/>
        </p:nvSpPr>
        <p:spPr>
          <a:xfrm>
            <a:off x="423013" y="1148911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794BF47-97DD-016C-D3E4-C816E4D6EDF4}"/>
              </a:ext>
            </a:extLst>
          </p:cNvPr>
          <p:cNvSpPr txBox="1"/>
          <p:nvPr/>
        </p:nvSpPr>
        <p:spPr>
          <a:xfrm>
            <a:off x="1297743" y="1148911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  <a:hlinkClick r:id="rId5"/>
              </a:rPr>
              <a:t>tameem.alghazaly@guc.edu.eg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55" dirty="0">
                <a:latin typeface="Microsoft Sans Serif"/>
                <a:cs typeface="Calibri"/>
              </a:rPr>
              <a:t>5</a:t>
            </a:r>
            <a:r>
              <a:rPr lang="en-US" sz="1100" spc="55" baseline="30000" dirty="0">
                <a:latin typeface="Microsoft Sans Serif"/>
                <a:cs typeface="Calibri"/>
              </a:rPr>
              <a:t>th</a:t>
            </a:r>
            <a:r>
              <a:rPr lang="en-US" sz="1100" spc="55" dirty="0">
                <a:latin typeface="Microsoft Sans Serif"/>
                <a:cs typeface="Calibri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  <a:endParaRPr lang="en-US" dirty="0"/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CE7E9390-F40F-4D1D-81BA-6146F34BAADB}"/>
              </a:ext>
            </a:extLst>
          </p:cNvPr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9C9FAC3A-5FEA-4F68-B29F-ACD982721BDF}"/>
              </a:ext>
            </a:extLst>
          </p:cNvPr>
          <p:cNvSpPr txBox="1"/>
          <p:nvPr/>
        </p:nvSpPr>
        <p:spPr>
          <a:xfrm>
            <a:off x="347294" y="2016694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31" name="object 15">
            <a:extLst>
              <a:ext uri="{FF2B5EF4-FFF2-40B4-BE49-F238E27FC236}">
                <a16:creationId xmlns:a16="http://schemas.microsoft.com/office/drawing/2014/main" id="{022755E6-A742-405D-804B-DF5D144EB726}"/>
              </a:ext>
            </a:extLst>
          </p:cNvPr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6CA32508-7EAE-4361-BF9E-1022D1AD15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A6F00A92-2FB6-450E-8D3E-D8BE85EC3C99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18">
            <a:extLst>
              <a:ext uri="{FF2B5EF4-FFF2-40B4-BE49-F238E27FC236}">
                <a16:creationId xmlns:a16="http://schemas.microsoft.com/office/drawing/2014/main" id="{AEF091A8-0135-4033-807B-27426424C49C}"/>
              </a:ext>
            </a:extLst>
          </p:cNvPr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2E3A5EE9-B29F-4BC3-9009-E6B6B9B448B1}"/>
              </a:ext>
            </a:extLst>
          </p:cNvPr>
          <p:cNvSpPr txBox="1"/>
          <p:nvPr/>
        </p:nvSpPr>
        <p:spPr>
          <a:xfrm>
            <a:off x="1298254" y="2251645"/>
            <a:ext cx="1990089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 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Abdullah Khodary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abdullah.farag@guc.edu.eg</a:t>
            </a:r>
            <a:endParaRPr lang="en-US"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Tuesday 3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rd</a:t>
            </a:r>
            <a:r>
              <a:rPr lang="en-US" sz="1100" spc="-50" dirty="0">
                <a:latin typeface="Microsoft Sans Serif"/>
                <a:ea typeface="+mn-lt"/>
                <a:cs typeface="+mn-lt"/>
              </a:rPr>
              <a:t> or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55D03D95-070C-4C7B-BE0F-6E10A7B957BB}"/>
              </a:ext>
            </a:extLst>
          </p:cNvPr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DA64986D-5897-4928-A842-5F2719F65174}"/>
              </a:ext>
            </a:extLst>
          </p:cNvPr>
          <p:cNvSpPr txBox="1"/>
          <p:nvPr/>
        </p:nvSpPr>
        <p:spPr>
          <a:xfrm>
            <a:off x="347294" y="2016694"/>
            <a:ext cx="16529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Sherifa</a:t>
            </a: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Hammoud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30" name="object 15">
            <a:extLst>
              <a:ext uri="{FF2B5EF4-FFF2-40B4-BE49-F238E27FC236}">
                <a16:creationId xmlns:a16="http://schemas.microsoft.com/office/drawing/2014/main" id="{4D877FB6-57DC-4755-A8D6-0D2E4C88D4EC}"/>
              </a:ext>
            </a:extLst>
          </p:cNvPr>
          <p:cNvGrpSpPr/>
          <p:nvPr/>
        </p:nvGrpSpPr>
        <p:grpSpPr>
          <a:xfrm>
            <a:off x="267047" y="2220251"/>
            <a:ext cx="3989704" cy="802640"/>
            <a:chOff x="309193" y="2212848"/>
            <a:chExt cx="3989704" cy="802640"/>
          </a:xfrm>
        </p:grpSpPr>
        <p:pic>
          <p:nvPicPr>
            <p:cNvPr id="31" name="object 16">
              <a:extLst>
                <a:ext uri="{FF2B5EF4-FFF2-40B4-BE49-F238E27FC236}">
                  <a16:creationId xmlns:a16="http://schemas.microsoft.com/office/drawing/2014/main" id="{C0D20259-5CE9-429F-80F3-F27C6BDBB5B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065E76A9-90CF-4248-90FA-F80DF0FDFC0C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8">
            <a:extLst>
              <a:ext uri="{FF2B5EF4-FFF2-40B4-BE49-F238E27FC236}">
                <a16:creationId xmlns:a16="http://schemas.microsoft.com/office/drawing/2014/main" id="{71E594B3-47BB-4AC3-ABDA-C4B56ED61F7E}"/>
              </a:ext>
            </a:extLst>
          </p:cNvPr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21B9D35C-A43C-45CD-BDA5-5D3972AC7EC7}"/>
              </a:ext>
            </a:extLst>
          </p:cNvPr>
          <p:cNvSpPr txBox="1"/>
          <p:nvPr/>
        </p:nvSpPr>
        <p:spPr>
          <a:xfrm>
            <a:off x="1298254" y="2251645"/>
            <a:ext cx="1990089" cy="69948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sherifa.khaled@guc.edu.eg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</a:p>
          <a:p>
            <a:pPr marL="12700" marR="5080" indent="-635">
              <a:lnSpc>
                <a:spcPct val="102600"/>
              </a:lnSpc>
            </a:pP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Farah Bashir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59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  <a:hlinkClick r:id="rId5"/>
              </a:rPr>
              <a:t>farah.bashir@guc.edu.eg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Sunday 4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th</a:t>
            </a:r>
            <a:r>
              <a:rPr lang="en-US" sz="1100" spc="-50" dirty="0">
                <a:latin typeface="Microsoft Sans Serif"/>
                <a:ea typeface="+mn-lt"/>
                <a:cs typeface="+mn-lt"/>
              </a:rPr>
              <a:t> or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142037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3444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100" spc="-5" dirty="0">
                          <a:latin typeface="Microsoft Sans Serif"/>
                          <a:cs typeface="Microsoft Sans Serif"/>
                        </a:rPr>
                        <a:t>– 3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1328</Words>
  <Application>Microsoft Macintosh PowerPoint</Application>
  <PresentationFormat>Custom</PresentationFormat>
  <Paragraphs>366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SimSun</vt:lpstr>
      <vt:lpstr>Arial</vt:lpstr>
      <vt:lpstr>Calibri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Microsoft Office User</cp:lastModifiedBy>
  <cp:revision>134</cp:revision>
  <dcterms:created xsi:type="dcterms:W3CDTF">2022-09-27T10:57:53Z</dcterms:created>
  <dcterms:modified xsi:type="dcterms:W3CDTF">2025-09-18T16:59:32Z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