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58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844479-4503-4474-8AA5-87D28D0C67B5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CB07AB-D6CF-48B6-8E1A-D272E65E13EB}">
      <dgm:prSet phldrT="[Text]"/>
      <dgm:spPr/>
      <dgm:t>
        <a:bodyPr/>
        <a:lstStyle/>
        <a:p>
          <a:r>
            <a:rPr lang="en-US" dirty="0" smtClean="0"/>
            <a:t>http://asydeo.googlecode.com</a:t>
          </a:r>
          <a:endParaRPr lang="en-US" dirty="0"/>
        </a:p>
      </dgm:t>
    </dgm:pt>
    <dgm:pt modelId="{B28F0CFE-1BBC-46B3-AFD1-1B96854105E1}" type="parTrans" cxnId="{D4D9B10C-E6D2-4095-B2D0-709083133D60}">
      <dgm:prSet/>
      <dgm:spPr/>
      <dgm:t>
        <a:bodyPr/>
        <a:lstStyle/>
        <a:p>
          <a:endParaRPr lang="en-US"/>
        </a:p>
      </dgm:t>
    </dgm:pt>
    <dgm:pt modelId="{B6BD400A-6777-491C-8E9B-3BD2FA1CC207}" type="sibTrans" cxnId="{D4D9B10C-E6D2-4095-B2D0-709083133D60}">
      <dgm:prSet/>
      <dgm:spPr/>
      <dgm:t>
        <a:bodyPr/>
        <a:lstStyle/>
        <a:p>
          <a:endParaRPr lang="en-US"/>
        </a:p>
      </dgm:t>
    </dgm:pt>
    <dgm:pt modelId="{FD041E8B-3C19-463A-B25E-B0F47969CB35}">
      <dgm:prSet phldrT="[Text]"/>
      <dgm:spPr/>
      <dgm:t>
        <a:bodyPr/>
        <a:lstStyle/>
        <a:p>
          <a:r>
            <a:rPr lang="en-US" dirty="0" smtClean="0"/>
            <a:t>Apache </a:t>
          </a:r>
          <a:r>
            <a:rPr lang="en-US" dirty="0" smtClean="0"/>
            <a:t>2.0 license</a:t>
          </a:r>
          <a:endParaRPr lang="en-US" dirty="0"/>
        </a:p>
      </dgm:t>
    </dgm:pt>
    <dgm:pt modelId="{7DA82F48-F717-4A35-BDD4-ED19F2474F64}" type="parTrans" cxnId="{36866F0D-E4A6-4782-9250-09DDD44BD5FA}">
      <dgm:prSet/>
      <dgm:spPr/>
      <dgm:t>
        <a:bodyPr/>
        <a:lstStyle/>
        <a:p>
          <a:endParaRPr lang="en-US"/>
        </a:p>
      </dgm:t>
    </dgm:pt>
    <dgm:pt modelId="{5E3C0E5E-B9B3-44B8-9C24-21E0AC565105}" type="sibTrans" cxnId="{36866F0D-E4A6-4782-9250-09DDD44BD5FA}">
      <dgm:prSet/>
      <dgm:spPr/>
      <dgm:t>
        <a:bodyPr/>
        <a:lstStyle/>
        <a:p>
          <a:endParaRPr lang="en-US"/>
        </a:p>
      </dgm:t>
    </dgm:pt>
    <dgm:pt modelId="{290144C6-B4FD-4B10-B3A1-77126A3F55FA}">
      <dgm:prSet phldrT="[Text]"/>
      <dgm:spPr/>
      <dgm:t>
        <a:bodyPr/>
        <a:lstStyle/>
        <a:p>
          <a:r>
            <a:rPr lang="en-US" dirty="0" smtClean="0"/>
            <a:t>Working software</a:t>
          </a:r>
          <a:endParaRPr lang="en-US" dirty="0"/>
        </a:p>
      </dgm:t>
    </dgm:pt>
    <dgm:pt modelId="{0D3C7891-FB4F-4EC3-85F6-C1B6D8E7A677}" type="parTrans" cxnId="{024D99BD-3EB0-486E-A411-349DA2D5E5B8}">
      <dgm:prSet/>
      <dgm:spPr/>
      <dgm:t>
        <a:bodyPr/>
        <a:lstStyle/>
        <a:p>
          <a:endParaRPr lang="en-US"/>
        </a:p>
      </dgm:t>
    </dgm:pt>
    <dgm:pt modelId="{17BCE74F-5CC9-454A-B16A-89FB4ED68195}" type="sibTrans" cxnId="{024D99BD-3EB0-486E-A411-349DA2D5E5B8}">
      <dgm:prSet/>
      <dgm:spPr/>
      <dgm:t>
        <a:bodyPr/>
        <a:lstStyle/>
        <a:p>
          <a:endParaRPr lang="en-US"/>
        </a:p>
      </dgm:t>
    </dgm:pt>
    <dgm:pt modelId="{AC34BF96-3078-4632-BB42-F612C83CD90A}">
      <dgm:prSet phldrT="[Text]"/>
      <dgm:spPr/>
      <dgm:t>
        <a:bodyPr/>
        <a:lstStyle/>
        <a:p>
          <a:r>
            <a:rPr lang="en-US" dirty="0" smtClean="0"/>
            <a:t>Open to contribution</a:t>
          </a:r>
          <a:endParaRPr lang="en-US" dirty="0"/>
        </a:p>
      </dgm:t>
    </dgm:pt>
    <dgm:pt modelId="{F7D65B0F-E8C8-4ECD-870B-4E26BA1006EC}" type="parTrans" cxnId="{C1790C66-6993-4236-BFBA-2143D6B3EDE6}">
      <dgm:prSet/>
      <dgm:spPr/>
      <dgm:t>
        <a:bodyPr/>
        <a:lstStyle/>
        <a:p>
          <a:endParaRPr lang="en-US"/>
        </a:p>
      </dgm:t>
    </dgm:pt>
    <dgm:pt modelId="{6B50DF2C-96C9-4185-9554-BF3BA3B1AD40}" type="sibTrans" cxnId="{C1790C66-6993-4236-BFBA-2143D6B3EDE6}">
      <dgm:prSet/>
      <dgm:spPr/>
      <dgm:t>
        <a:bodyPr/>
        <a:lstStyle/>
        <a:p>
          <a:endParaRPr lang="en-US"/>
        </a:p>
      </dgm:t>
    </dgm:pt>
    <dgm:pt modelId="{2F90CB03-F2BA-4B74-82B1-730055FD80BB}">
      <dgm:prSet phldrT="[Text]"/>
      <dgm:spPr/>
      <dgm:t>
        <a:bodyPr/>
        <a:lstStyle/>
        <a:p>
          <a:r>
            <a:rPr lang="en-US" dirty="0" smtClean="0"/>
            <a:t>Java/Jena based</a:t>
          </a:r>
          <a:endParaRPr lang="en-US" dirty="0"/>
        </a:p>
      </dgm:t>
    </dgm:pt>
    <dgm:pt modelId="{1D588EEF-D78D-44F1-80FA-55C142D46830}" type="parTrans" cxnId="{3A19CB9B-BA61-435E-8106-B1B2F070EA92}">
      <dgm:prSet/>
      <dgm:spPr/>
      <dgm:t>
        <a:bodyPr/>
        <a:lstStyle/>
        <a:p>
          <a:endParaRPr lang="en-US"/>
        </a:p>
      </dgm:t>
    </dgm:pt>
    <dgm:pt modelId="{7B4E11CE-6CF7-40CC-8B2B-2EED3E2C64F8}" type="sibTrans" cxnId="{3A19CB9B-BA61-435E-8106-B1B2F070EA92}">
      <dgm:prSet/>
      <dgm:spPr/>
      <dgm:t>
        <a:bodyPr/>
        <a:lstStyle/>
        <a:p>
          <a:endParaRPr lang="en-US"/>
        </a:p>
      </dgm:t>
    </dgm:pt>
    <dgm:pt modelId="{A751B48B-BBB3-4536-80CD-C1B61CC6BDC9}" type="pres">
      <dgm:prSet presAssocID="{90844479-4503-4474-8AA5-87D28D0C67B5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1A455A-B2FA-40B2-B91C-44348EFD802A}" type="pres">
      <dgm:prSet presAssocID="{90844479-4503-4474-8AA5-87D28D0C67B5}" presName="matrix" presStyleCnt="0"/>
      <dgm:spPr/>
    </dgm:pt>
    <dgm:pt modelId="{0C159548-1075-4B52-A925-8DBD3AD55634}" type="pres">
      <dgm:prSet presAssocID="{90844479-4503-4474-8AA5-87D28D0C67B5}" presName="tile1" presStyleLbl="node1" presStyleIdx="0" presStyleCnt="4"/>
      <dgm:spPr/>
      <dgm:t>
        <a:bodyPr/>
        <a:lstStyle/>
        <a:p>
          <a:endParaRPr lang="en-US"/>
        </a:p>
      </dgm:t>
    </dgm:pt>
    <dgm:pt modelId="{6F410236-1DAC-4B6B-A592-B38A9C2DFB83}" type="pres">
      <dgm:prSet presAssocID="{90844479-4503-4474-8AA5-87D28D0C67B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3E30F6-35F5-4FA2-9841-6AB490AF3CC3}" type="pres">
      <dgm:prSet presAssocID="{90844479-4503-4474-8AA5-87D28D0C67B5}" presName="tile2" presStyleLbl="node1" presStyleIdx="1" presStyleCnt="4"/>
      <dgm:spPr/>
      <dgm:t>
        <a:bodyPr/>
        <a:lstStyle/>
        <a:p>
          <a:endParaRPr lang="en-US"/>
        </a:p>
      </dgm:t>
    </dgm:pt>
    <dgm:pt modelId="{C9492763-6FA9-4CC0-9E41-5F7EA3D5240D}" type="pres">
      <dgm:prSet presAssocID="{90844479-4503-4474-8AA5-87D28D0C67B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24A53-20A2-45E2-8DBA-D76E35E88018}" type="pres">
      <dgm:prSet presAssocID="{90844479-4503-4474-8AA5-87D28D0C67B5}" presName="tile3" presStyleLbl="node1" presStyleIdx="2" presStyleCnt="4"/>
      <dgm:spPr/>
      <dgm:t>
        <a:bodyPr/>
        <a:lstStyle/>
        <a:p>
          <a:endParaRPr lang="en-US"/>
        </a:p>
      </dgm:t>
    </dgm:pt>
    <dgm:pt modelId="{DE70DFFA-8668-44CB-B569-8BD99724E94F}" type="pres">
      <dgm:prSet presAssocID="{90844479-4503-4474-8AA5-87D28D0C67B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8ADEDA-F4A4-41D3-AAA8-9B8FBA5A001C}" type="pres">
      <dgm:prSet presAssocID="{90844479-4503-4474-8AA5-87D28D0C67B5}" presName="tile4" presStyleLbl="node1" presStyleIdx="3" presStyleCnt="4"/>
      <dgm:spPr/>
      <dgm:t>
        <a:bodyPr/>
        <a:lstStyle/>
        <a:p>
          <a:endParaRPr lang="en-US"/>
        </a:p>
      </dgm:t>
    </dgm:pt>
    <dgm:pt modelId="{DF90DD88-83E0-4241-BCFC-AB084BABBD4C}" type="pres">
      <dgm:prSet presAssocID="{90844479-4503-4474-8AA5-87D28D0C67B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E867E4-96C0-449A-92AB-B8B79AF89B79}" type="pres">
      <dgm:prSet presAssocID="{90844479-4503-4474-8AA5-87D28D0C67B5}" presName="centerTile" presStyleLbl="fgShp" presStyleIdx="0" presStyleCnt="1" custScaleX="23456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3A19CB9B-BA61-435E-8106-B1B2F070EA92}" srcId="{81CB07AB-D6CF-48B6-8E1A-D272E65E13EB}" destId="{2F90CB03-F2BA-4B74-82B1-730055FD80BB}" srcOrd="3" destOrd="0" parTransId="{1D588EEF-D78D-44F1-80FA-55C142D46830}" sibTransId="{7B4E11CE-6CF7-40CC-8B2B-2EED3E2C64F8}"/>
    <dgm:cxn modelId="{64766EBE-F901-482F-9FAA-6F64D84AE3B3}" type="presOf" srcId="{90844479-4503-4474-8AA5-87D28D0C67B5}" destId="{A751B48B-BBB3-4536-80CD-C1B61CC6BDC9}" srcOrd="0" destOrd="0" presId="urn:microsoft.com/office/officeart/2005/8/layout/matrix1"/>
    <dgm:cxn modelId="{FD575AD8-F7F4-48FE-B86E-8F2D2F78E591}" type="presOf" srcId="{81CB07AB-D6CF-48B6-8E1A-D272E65E13EB}" destId="{2EE867E4-96C0-449A-92AB-B8B79AF89B79}" srcOrd="0" destOrd="0" presId="urn:microsoft.com/office/officeart/2005/8/layout/matrix1"/>
    <dgm:cxn modelId="{D4D9B10C-E6D2-4095-B2D0-709083133D60}" srcId="{90844479-4503-4474-8AA5-87D28D0C67B5}" destId="{81CB07AB-D6CF-48B6-8E1A-D272E65E13EB}" srcOrd="0" destOrd="0" parTransId="{B28F0CFE-1BBC-46B3-AFD1-1B96854105E1}" sibTransId="{B6BD400A-6777-491C-8E9B-3BD2FA1CC207}"/>
    <dgm:cxn modelId="{BA05D02D-96EB-4067-8B42-668E61023CD6}" type="presOf" srcId="{2F90CB03-F2BA-4B74-82B1-730055FD80BB}" destId="{DF90DD88-83E0-4241-BCFC-AB084BABBD4C}" srcOrd="1" destOrd="0" presId="urn:microsoft.com/office/officeart/2005/8/layout/matrix1"/>
    <dgm:cxn modelId="{33D429A7-1AD9-44BD-9992-1A1CA26CDFA5}" type="presOf" srcId="{FD041E8B-3C19-463A-B25E-B0F47969CB35}" destId="{6F410236-1DAC-4B6B-A592-B38A9C2DFB83}" srcOrd="1" destOrd="0" presId="urn:microsoft.com/office/officeart/2005/8/layout/matrix1"/>
    <dgm:cxn modelId="{AE8941A5-EC86-4805-852C-5753699AC7F3}" type="presOf" srcId="{290144C6-B4FD-4B10-B3A1-77126A3F55FA}" destId="{2C3E30F6-35F5-4FA2-9841-6AB490AF3CC3}" srcOrd="0" destOrd="0" presId="urn:microsoft.com/office/officeart/2005/8/layout/matrix1"/>
    <dgm:cxn modelId="{024D99BD-3EB0-486E-A411-349DA2D5E5B8}" srcId="{81CB07AB-D6CF-48B6-8E1A-D272E65E13EB}" destId="{290144C6-B4FD-4B10-B3A1-77126A3F55FA}" srcOrd="1" destOrd="0" parTransId="{0D3C7891-FB4F-4EC3-85F6-C1B6D8E7A677}" sibTransId="{17BCE74F-5CC9-454A-B16A-89FB4ED68195}"/>
    <dgm:cxn modelId="{5F9E5F2D-331C-443B-871A-968B88DA55AB}" type="presOf" srcId="{FD041E8B-3C19-463A-B25E-B0F47969CB35}" destId="{0C159548-1075-4B52-A925-8DBD3AD55634}" srcOrd="0" destOrd="0" presId="urn:microsoft.com/office/officeart/2005/8/layout/matrix1"/>
    <dgm:cxn modelId="{F5B27058-C3E4-4708-83AD-4D125B67A500}" type="presOf" srcId="{2F90CB03-F2BA-4B74-82B1-730055FD80BB}" destId="{D48ADEDA-F4A4-41D3-AAA8-9B8FBA5A001C}" srcOrd="0" destOrd="0" presId="urn:microsoft.com/office/officeart/2005/8/layout/matrix1"/>
    <dgm:cxn modelId="{40CFEDDF-7FAB-409C-85A1-1E12DBC287C4}" type="presOf" srcId="{290144C6-B4FD-4B10-B3A1-77126A3F55FA}" destId="{C9492763-6FA9-4CC0-9E41-5F7EA3D5240D}" srcOrd="1" destOrd="0" presId="urn:microsoft.com/office/officeart/2005/8/layout/matrix1"/>
    <dgm:cxn modelId="{A7989A32-6364-4513-B7BB-118527EDA4A3}" type="presOf" srcId="{AC34BF96-3078-4632-BB42-F612C83CD90A}" destId="{6FB24A53-20A2-45E2-8DBA-D76E35E88018}" srcOrd="0" destOrd="0" presId="urn:microsoft.com/office/officeart/2005/8/layout/matrix1"/>
    <dgm:cxn modelId="{36866F0D-E4A6-4782-9250-09DDD44BD5FA}" srcId="{81CB07AB-D6CF-48B6-8E1A-D272E65E13EB}" destId="{FD041E8B-3C19-463A-B25E-B0F47969CB35}" srcOrd="0" destOrd="0" parTransId="{7DA82F48-F717-4A35-BDD4-ED19F2474F64}" sibTransId="{5E3C0E5E-B9B3-44B8-9C24-21E0AC565105}"/>
    <dgm:cxn modelId="{C1790C66-6993-4236-BFBA-2143D6B3EDE6}" srcId="{81CB07AB-D6CF-48B6-8E1A-D272E65E13EB}" destId="{AC34BF96-3078-4632-BB42-F612C83CD90A}" srcOrd="2" destOrd="0" parTransId="{F7D65B0F-E8C8-4ECD-870B-4E26BA1006EC}" sibTransId="{6B50DF2C-96C9-4185-9554-BF3BA3B1AD40}"/>
    <dgm:cxn modelId="{02DAE40C-91C2-402A-A4A2-BE79B082E884}" type="presOf" srcId="{AC34BF96-3078-4632-BB42-F612C83CD90A}" destId="{DE70DFFA-8668-44CB-B569-8BD99724E94F}" srcOrd="1" destOrd="0" presId="urn:microsoft.com/office/officeart/2005/8/layout/matrix1"/>
    <dgm:cxn modelId="{AB296FA3-7990-4FFC-A125-433828FF1958}" type="presParOf" srcId="{A751B48B-BBB3-4536-80CD-C1B61CC6BDC9}" destId="{3F1A455A-B2FA-40B2-B91C-44348EFD802A}" srcOrd="0" destOrd="0" presId="urn:microsoft.com/office/officeart/2005/8/layout/matrix1"/>
    <dgm:cxn modelId="{AFE99C35-06AE-497D-B386-E84278F6A876}" type="presParOf" srcId="{3F1A455A-B2FA-40B2-B91C-44348EFD802A}" destId="{0C159548-1075-4B52-A925-8DBD3AD55634}" srcOrd="0" destOrd="0" presId="urn:microsoft.com/office/officeart/2005/8/layout/matrix1"/>
    <dgm:cxn modelId="{53F04BDA-6A23-4471-9CEA-E7580CE892A0}" type="presParOf" srcId="{3F1A455A-B2FA-40B2-B91C-44348EFD802A}" destId="{6F410236-1DAC-4B6B-A592-B38A9C2DFB83}" srcOrd="1" destOrd="0" presId="urn:microsoft.com/office/officeart/2005/8/layout/matrix1"/>
    <dgm:cxn modelId="{2C5E0C5A-30F8-4B9F-A024-92343CE96294}" type="presParOf" srcId="{3F1A455A-B2FA-40B2-B91C-44348EFD802A}" destId="{2C3E30F6-35F5-4FA2-9841-6AB490AF3CC3}" srcOrd="2" destOrd="0" presId="urn:microsoft.com/office/officeart/2005/8/layout/matrix1"/>
    <dgm:cxn modelId="{F36723B2-2D79-449A-AA03-0C7CAC864691}" type="presParOf" srcId="{3F1A455A-B2FA-40B2-B91C-44348EFD802A}" destId="{C9492763-6FA9-4CC0-9E41-5F7EA3D5240D}" srcOrd="3" destOrd="0" presId="urn:microsoft.com/office/officeart/2005/8/layout/matrix1"/>
    <dgm:cxn modelId="{82ABF8B1-6829-4115-9C8D-6093BCB3DC78}" type="presParOf" srcId="{3F1A455A-B2FA-40B2-B91C-44348EFD802A}" destId="{6FB24A53-20A2-45E2-8DBA-D76E35E88018}" srcOrd="4" destOrd="0" presId="urn:microsoft.com/office/officeart/2005/8/layout/matrix1"/>
    <dgm:cxn modelId="{FF4DA825-572D-4078-8745-8A8C0F0148F7}" type="presParOf" srcId="{3F1A455A-B2FA-40B2-B91C-44348EFD802A}" destId="{DE70DFFA-8668-44CB-B569-8BD99724E94F}" srcOrd="5" destOrd="0" presId="urn:microsoft.com/office/officeart/2005/8/layout/matrix1"/>
    <dgm:cxn modelId="{D9836DAD-2486-4EC9-A350-5F2490C3A941}" type="presParOf" srcId="{3F1A455A-B2FA-40B2-B91C-44348EFD802A}" destId="{D48ADEDA-F4A4-41D3-AAA8-9B8FBA5A001C}" srcOrd="6" destOrd="0" presId="urn:microsoft.com/office/officeart/2005/8/layout/matrix1"/>
    <dgm:cxn modelId="{B09E7435-7530-4FA0-B261-0459325F0FE0}" type="presParOf" srcId="{3F1A455A-B2FA-40B2-B91C-44348EFD802A}" destId="{DF90DD88-83E0-4241-BCFC-AB084BABBD4C}" srcOrd="7" destOrd="0" presId="urn:microsoft.com/office/officeart/2005/8/layout/matrix1"/>
    <dgm:cxn modelId="{76E8DCB4-561C-4AE2-BA32-F21DADD44A5D}" type="presParOf" srcId="{A751B48B-BBB3-4536-80CD-C1B61CC6BDC9}" destId="{2EE867E4-96C0-449A-92AB-B8B79AF89B79}" srcOrd="1" destOrd="0" presId="urn:microsoft.com/office/officeart/2005/8/layout/matrix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DEA17-8FB2-4BB7-97FC-703DAFA881CE}" type="doc">
      <dgm:prSet loTypeId="urn:microsoft.com/office/officeart/2005/8/layout/targe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EFCAD0-9E36-4218-84CD-411480A6CF8B}">
      <dgm:prSet phldrT="[Text]"/>
      <dgm:spPr/>
      <dgm:t>
        <a:bodyPr/>
        <a:lstStyle/>
        <a:p>
          <a:r>
            <a:rPr lang="en-US" dirty="0" smtClean="0"/>
            <a:t>Jetty (or any </a:t>
          </a:r>
          <a:r>
            <a:rPr lang="en-US" dirty="0" err="1" smtClean="0"/>
            <a:t>servlet</a:t>
          </a:r>
          <a:r>
            <a:rPr lang="en-US" dirty="0" smtClean="0"/>
            <a:t> container)</a:t>
          </a:r>
          <a:endParaRPr lang="en-US" dirty="0"/>
        </a:p>
      </dgm:t>
    </dgm:pt>
    <dgm:pt modelId="{F65832B4-6001-4E4C-ACB7-F09E2EA73211}" type="parTrans" cxnId="{037FF2D6-9C7F-45EF-A763-0720A68C0DD3}">
      <dgm:prSet/>
      <dgm:spPr/>
      <dgm:t>
        <a:bodyPr/>
        <a:lstStyle/>
        <a:p>
          <a:endParaRPr lang="en-US"/>
        </a:p>
      </dgm:t>
    </dgm:pt>
    <dgm:pt modelId="{0E291AF8-5150-4469-B824-A4D1D91327D7}" type="sibTrans" cxnId="{037FF2D6-9C7F-45EF-A763-0720A68C0DD3}">
      <dgm:prSet/>
      <dgm:spPr/>
      <dgm:t>
        <a:bodyPr/>
        <a:lstStyle/>
        <a:p>
          <a:endParaRPr lang="en-US"/>
        </a:p>
      </dgm:t>
    </dgm:pt>
    <dgm:pt modelId="{C5406E8C-FEFD-4B9F-A30F-0847B2A23069}">
      <dgm:prSet phldrT="[Text]"/>
      <dgm:spPr/>
      <dgm:t>
        <a:bodyPr/>
        <a:lstStyle/>
        <a:p>
          <a:r>
            <a:rPr lang="en-US" dirty="0" smtClean="0"/>
            <a:t>Stripes 1.5</a:t>
          </a:r>
          <a:endParaRPr lang="en-US" dirty="0"/>
        </a:p>
      </dgm:t>
    </dgm:pt>
    <dgm:pt modelId="{BE13184B-6288-43BE-9985-7C2274C1B514}" type="parTrans" cxnId="{91D453A8-6342-4674-B45B-3B86EE13659E}">
      <dgm:prSet/>
      <dgm:spPr/>
      <dgm:t>
        <a:bodyPr/>
        <a:lstStyle/>
        <a:p>
          <a:endParaRPr lang="en-US"/>
        </a:p>
      </dgm:t>
    </dgm:pt>
    <dgm:pt modelId="{8E88F815-FFF2-4DE2-88CD-3D1D8F08A638}" type="sibTrans" cxnId="{91D453A8-6342-4674-B45B-3B86EE13659E}">
      <dgm:prSet/>
      <dgm:spPr/>
      <dgm:t>
        <a:bodyPr/>
        <a:lstStyle/>
        <a:p>
          <a:endParaRPr lang="en-US"/>
        </a:p>
      </dgm:t>
    </dgm:pt>
    <dgm:pt modelId="{720FA0D8-13D7-47A7-9CF2-95AB28325F5A}">
      <dgm:prSet phldrT="[Text]"/>
      <dgm:spPr/>
      <dgm:t>
        <a:bodyPr/>
        <a:lstStyle/>
        <a:p>
          <a:r>
            <a:rPr lang="en-US" dirty="0" err="1" smtClean="0"/>
            <a:t>jquery</a:t>
          </a:r>
          <a:endParaRPr lang="en-US" dirty="0"/>
        </a:p>
      </dgm:t>
    </dgm:pt>
    <dgm:pt modelId="{4C398440-79F9-46BE-BFC4-C577ABFB4BB6}" type="parTrans" cxnId="{F3E248B9-2287-420E-BF36-7FDD4D9876ED}">
      <dgm:prSet/>
      <dgm:spPr/>
      <dgm:t>
        <a:bodyPr/>
        <a:lstStyle/>
        <a:p>
          <a:endParaRPr lang="en-US"/>
        </a:p>
      </dgm:t>
    </dgm:pt>
    <dgm:pt modelId="{9F763551-EDFB-435D-A47C-FA11F6BEF342}" type="sibTrans" cxnId="{F3E248B9-2287-420E-BF36-7FDD4D9876ED}">
      <dgm:prSet/>
      <dgm:spPr/>
      <dgm:t>
        <a:bodyPr/>
        <a:lstStyle/>
        <a:p>
          <a:endParaRPr lang="en-US"/>
        </a:p>
      </dgm:t>
    </dgm:pt>
    <dgm:pt modelId="{54D00E09-570B-45BE-A467-2D6E8304AED3}">
      <dgm:prSet phldrT="[Text]"/>
      <dgm:spPr/>
      <dgm:t>
        <a:bodyPr/>
        <a:lstStyle/>
        <a:p>
          <a:r>
            <a:rPr lang="en-US" dirty="0" smtClean="0"/>
            <a:t>commons configuration</a:t>
          </a:r>
          <a:endParaRPr lang="en-US" dirty="0"/>
        </a:p>
      </dgm:t>
    </dgm:pt>
    <dgm:pt modelId="{6E17EC0D-0AC7-4DCB-886E-781AE64729FC}" type="parTrans" cxnId="{E048A8D7-A0CC-42E1-9A1A-E996DC087321}">
      <dgm:prSet/>
      <dgm:spPr/>
      <dgm:t>
        <a:bodyPr/>
        <a:lstStyle/>
        <a:p>
          <a:endParaRPr lang="en-US"/>
        </a:p>
      </dgm:t>
    </dgm:pt>
    <dgm:pt modelId="{0A6E20E4-C24D-416B-82A9-11C00EA3D54A}" type="sibTrans" cxnId="{E048A8D7-A0CC-42E1-9A1A-E996DC087321}">
      <dgm:prSet/>
      <dgm:spPr/>
      <dgm:t>
        <a:bodyPr/>
        <a:lstStyle/>
        <a:p>
          <a:endParaRPr lang="en-US"/>
        </a:p>
      </dgm:t>
    </dgm:pt>
    <dgm:pt modelId="{7F33A48A-34C8-49BA-9B31-513A771A1EFD}">
      <dgm:prSet phldrT="[Text]"/>
      <dgm:spPr/>
      <dgm:t>
        <a:bodyPr/>
        <a:lstStyle/>
        <a:p>
          <a:r>
            <a:rPr lang="en-US" dirty="0" smtClean="0"/>
            <a:t>Jena 2.7</a:t>
          </a:r>
          <a:endParaRPr lang="en-US" dirty="0"/>
        </a:p>
      </dgm:t>
    </dgm:pt>
    <dgm:pt modelId="{A429F025-FF61-4EEA-9261-EE3C90B09CB3}" type="parTrans" cxnId="{AF11A4C8-536D-440A-BEA8-A794952E3D54}">
      <dgm:prSet/>
      <dgm:spPr/>
      <dgm:t>
        <a:bodyPr/>
        <a:lstStyle/>
        <a:p>
          <a:endParaRPr lang="en-US"/>
        </a:p>
      </dgm:t>
    </dgm:pt>
    <dgm:pt modelId="{30AE0248-09F4-4C4D-BBC0-1F9664535413}" type="sibTrans" cxnId="{AF11A4C8-536D-440A-BEA8-A794952E3D54}">
      <dgm:prSet/>
      <dgm:spPr/>
      <dgm:t>
        <a:bodyPr/>
        <a:lstStyle/>
        <a:p>
          <a:endParaRPr lang="en-US"/>
        </a:p>
      </dgm:t>
    </dgm:pt>
    <dgm:pt modelId="{931FB044-D69A-4AA8-AB8B-4350D9478968}">
      <dgm:prSet phldrT="[Text]"/>
      <dgm:spPr/>
      <dgm:t>
        <a:bodyPr/>
        <a:lstStyle/>
        <a:p>
          <a:r>
            <a:rPr lang="en-US" dirty="0" err="1" smtClean="0"/>
            <a:t>Jenabean</a:t>
          </a:r>
          <a:endParaRPr lang="en-US" dirty="0"/>
        </a:p>
      </dgm:t>
    </dgm:pt>
    <dgm:pt modelId="{1FE146E2-A596-4478-8A9B-9CC3DFE79DF0}" type="parTrans" cxnId="{1643D6B4-B906-4545-BC30-1300AE995E95}">
      <dgm:prSet/>
      <dgm:spPr/>
      <dgm:t>
        <a:bodyPr/>
        <a:lstStyle/>
        <a:p>
          <a:endParaRPr lang="en-US"/>
        </a:p>
      </dgm:t>
    </dgm:pt>
    <dgm:pt modelId="{EF025B70-AC5E-4DE4-AA74-461CDC669B49}" type="sibTrans" cxnId="{1643D6B4-B906-4545-BC30-1300AE995E95}">
      <dgm:prSet/>
      <dgm:spPr/>
      <dgm:t>
        <a:bodyPr/>
        <a:lstStyle/>
        <a:p>
          <a:endParaRPr lang="en-US"/>
        </a:p>
      </dgm:t>
    </dgm:pt>
    <dgm:pt modelId="{D1C8371F-6DC4-459B-91BF-E29BEBFBC875}">
      <dgm:prSet phldrT="[Text]"/>
      <dgm:spPr/>
      <dgm:t>
        <a:bodyPr/>
        <a:lstStyle/>
        <a:p>
          <a:r>
            <a:rPr lang="en-US" dirty="0" smtClean="0"/>
            <a:t>Asydeo.owl</a:t>
          </a:r>
          <a:endParaRPr lang="en-US" dirty="0"/>
        </a:p>
      </dgm:t>
    </dgm:pt>
    <dgm:pt modelId="{F6BBBF30-F981-4133-B3FE-EA8337BF9506}" type="parTrans" cxnId="{EB1A0AB7-98AF-44B5-9FE6-A56A7AAA3C7A}">
      <dgm:prSet/>
      <dgm:spPr/>
      <dgm:t>
        <a:bodyPr/>
        <a:lstStyle/>
        <a:p>
          <a:endParaRPr lang="en-US"/>
        </a:p>
      </dgm:t>
    </dgm:pt>
    <dgm:pt modelId="{37856131-559D-482C-BCCB-1FA94676E72D}" type="sibTrans" cxnId="{EB1A0AB7-98AF-44B5-9FE6-A56A7AAA3C7A}">
      <dgm:prSet/>
      <dgm:spPr/>
      <dgm:t>
        <a:bodyPr/>
        <a:lstStyle/>
        <a:p>
          <a:endParaRPr lang="en-US"/>
        </a:p>
      </dgm:t>
    </dgm:pt>
    <dgm:pt modelId="{FF4D027F-3BB1-463F-B137-A5506FE6B77C}">
      <dgm:prSet phldrT="[Text]"/>
      <dgm:spPr/>
      <dgm:t>
        <a:bodyPr/>
        <a:lstStyle/>
        <a:p>
          <a:r>
            <a:rPr lang="en-US" dirty="0" smtClean="0"/>
            <a:t>TDB</a:t>
          </a:r>
          <a:endParaRPr lang="en-US" dirty="0"/>
        </a:p>
      </dgm:t>
    </dgm:pt>
    <dgm:pt modelId="{14D956EF-AC82-42AF-9E48-03C30B03F46D}" type="parTrans" cxnId="{2B972343-D54D-4FCF-B2C3-31221F5C035F}">
      <dgm:prSet/>
      <dgm:spPr/>
      <dgm:t>
        <a:bodyPr/>
        <a:lstStyle/>
        <a:p>
          <a:endParaRPr lang="en-US"/>
        </a:p>
      </dgm:t>
    </dgm:pt>
    <dgm:pt modelId="{B71BD9B0-7D8A-4848-82EA-A4580ACE31C4}" type="sibTrans" cxnId="{2B972343-D54D-4FCF-B2C3-31221F5C035F}">
      <dgm:prSet/>
      <dgm:spPr/>
      <dgm:t>
        <a:bodyPr/>
        <a:lstStyle/>
        <a:p>
          <a:endParaRPr lang="en-US"/>
        </a:p>
      </dgm:t>
    </dgm:pt>
    <dgm:pt modelId="{02A827EC-B51D-483E-988B-895A0FB2F87B}" type="pres">
      <dgm:prSet presAssocID="{3F3DEA17-8FB2-4BB7-97FC-703DAFA881C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2BED6A3-83A1-4420-94C6-E1654ECCFB20}" type="pres">
      <dgm:prSet presAssocID="{3F3DEA17-8FB2-4BB7-97FC-703DAFA881CE}" presName="outerBox" presStyleCnt="0"/>
      <dgm:spPr/>
    </dgm:pt>
    <dgm:pt modelId="{AD4C7AE7-AFB6-4F9D-A5AE-7ABBE3FFE820}" type="pres">
      <dgm:prSet presAssocID="{3F3DEA17-8FB2-4BB7-97FC-703DAFA881CE}" presName="outerBoxParent" presStyleLbl="node1" presStyleIdx="0" presStyleCnt="3"/>
      <dgm:spPr/>
      <dgm:t>
        <a:bodyPr/>
        <a:lstStyle/>
        <a:p>
          <a:endParaRPr lang="en-US"/>
        </a:p>
      </dgm:t>
    </dgm:pt>
    <dgm:pt modelId="{AC1374FB-2F83-4D50-B9D9-C026F69C20BE}" type="pres">
      <dgm:prSet presAssocID="{3F3DEA17-8FB2-4BB7-97FC-703DAFA881CE}" presName="outerBoxChildren" presStyleCnt="0"/>
      <dgm:spPr/>
    </dgm:pt>
    <dgm:pt modelId="{21A7AD84-D00A-4C63-8CF3-21A16AA54ACB}" type="pres">
      <dgm:prSet presAssocID="{3F3DEA17-8FB2-4BB7-97FC-703DAFA881CE}" presName="middleBox" presStyleCnt="0"/>
      <dgm:spPr/>
    </dgm:pt>
    <dgm:pt modelId="{3838823C-7D89-4B14-B7B4-BFE516C0FB1F}" type="pres">
      <dgm:prSet presAssocID="{3F3DEA17-8FB2-4BB7-97FC-703DAFA881CE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D4C70F4A-819F-4C91-B728-1A77667DFFE5}" type="pres">
      <dgm:prSet presAssocID="{3F3DEA17-8FB2-4BB7-97FC-703DAFA881CE}" presName="middleBoxChildren" presStyleCnt="0"/>
      <dgm:spPr/>
    </dgm:pt>
    <dgm:pt modelId="{00BDE71D-94A6-414A-BBD7-34CB0012E5EC}" type="pres">
      <dgm:prSet presAssocID="{720FA0D8-13D7-47A7-9CF2-95AB28325F5A}" presName="mChild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53621-24B7-4D85-A16E-C2429B7371FA}" type="pres">
      <dgm:prSet presAssocID="{9F763551-EDFB-435D-A47C-FA11F6BEF342}" presName="middleSibTrans" presStyleCnt="0"/>
      <dgm:spPr/>
    </dgm:pt>
    <dgm:pt modelId="{B8743791-87D8-4531-A652-DC7C8E3B7901}" type="pres">
      <dgm:prSet presAssocID="{54D00E09-570B-45BE-A467-2D6E8304AED3}" presName="mChild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9C2BEF-2B77-4120-A255-BCF2198E0155}" type="pres">
      <dgm:prSet presAssocID="{3F3DEA17-8FB2-4BB7-97FC-703DAFA881CE}" presName="centerBox" presStyleCnt="0"/>
      <dgm:spPr/>
    </dgm:pt>
    <dgm:pt modelId="{7CD6EFE3-E064-484A-86E9-DCF59D864DDA}" type="pres">
      <dgm:prSet presAssocID="{3F3DEA17-8FB2-4BB7-97FC-703DAFA881CE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BF34393B-5970-457C-9F7E-1B380F99235F}" type="pres">
      <dgm:prSet presAssocID="{3F3DEA17-8FB2-4BB7-97FC-703DAFA881CE}" presName="centerBoxChildren" presStyleCnt="0"/>
      <dgm:spPr/>
    </dgm:pt>
    <dgm:pt modelId="{CF28068C-8065-4738-AF51-323AD3711626}" type="pres">
      <dgm:prSet presAssocID="{931FB044-D69A-4AA8-AB8B-4350D9478968}" presName="cChild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109BE-F504-4397-B2E0-55919BF1DAC4}" type="pres">
      <dgm:prSet presAssocID="{EF025B70-AC5E-4DE4-AA74-461CDC669B49}" presName="centerSibTrans" presStyleCnt="0"/>
      <dgm:spPr/>
    </dgm:pt>
    <dgm:pt modelId="{03E20C69-BBBC-449D-81D0-28D91E24B695}" type="pres">
      <dgm:prSet presAssocID="{D1C8371F-6DC4-459B-91BF-E29BEBFBC875}" presName="cChild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258C99-1EE3-4E25-BE52-8A331BBD4BE5}" type="pres">
      <dgm:prSet presAssocID="{37856131-559D-482C-BCCB-1FA94676E72D}" presName="centerSibTrans" presStyleCnt="0"/>
      <dgm:spPr/>
    </dgm:pt>
    <dgm:pt modelId="{8E4D9780-5330-4EB0-BF17-9DAAD32E50B6}" type="pres">
      <dgm:prSet presAssocID="{FF4D027F-3BB1-463F-B137-A5506FE6B77C}" presName="cChild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FF284E-C645-4827-A10F-21877E7EB807}" type="presOf" srcId="{C5406E8C-FEFD-4B9F-A30F-0847B2A23069}" destId="{3838823C-7D89-4B14-B7B4-BFE516C0FB1F}" srcOrd="0" destOrd="0" presId="urn:microsoft.com/office/officeart/2005/8/layout/target2"/>
    <dgm:cxn modelId="{91D453A8-6342-4674-B45B-3B86EE13659E}" srcId="{3F3DEA17-8FB2-4BB7-97FC-703DAFA881CE}" destId="{C5406E8C-FEFD-4B9F-A30F-0847B2A23069}" srcOrd="1" destOrd="0" parTransId="{BE13184B-6288-43BE-9985-7C2274C1B514}" sibTransId="{8E88F815-FFF2-4DE2-88CD-3D1D8F08A638}"/>
    <dgm:cxn modelId="{E36847E0-430A-45FA-8382-015844FB6AEA}" type="presOf" srcId="{720FA0D8-13D7-47A7-9CF2-95AB28325F5A}" destId="{00BDE71D-94A6-414A-BBD7-34CB0012E5EC}" srcOrd="0" destOrd="0" presId="urn:microsoft.com/office/officeart/2005/8/layout/target2"/>
    <dgm:cxn modelId="{EB1A0AB7-98AF-44B5-9FE6-A56A7AAA3C7A}" srcId="{7F33A48A-34C8-49BA-9B31-513A771A1EFD}" destId="{D1C8371F-6DC4-459B-91BF-E29BEBFBC875}" srcOrd="1" destOrd="0" parTransId="{F6BBBF30-F981-4133-B3FE-EA8337BF9506}" sibTransId="{37856131-559D-482C-BCCB-1FA94676E72D}"/>
    <dgm:cxn modelId="{F3E248B9-2287-420E-BF36-7FDD4D9876ED}" srcId="{C5406E8C-FEFD-4B9F-A30F-0847B2A23069}" destId="{720FA0D8-13D7-47A7-9CF2-95AB28325F5A}" srcOrd="0" destOrd="0" parTransId="{4C398440-79F9-46BE-BFC4-C577ABFB4BB6}" sibTransId="{9F763551-EDFB-435D-A47C-FA11F6BEF342}"/>
    <dgm:cxn modelId="{1716BAFC-B447-4A28-8C91-F17BC7202D38}" type="presOf" srcId="{FF4D027F-3BB1-463F-B137-A5506FE6B77C}" destId="{8E4D9780-5330-4EB0-BF17-9DAAD32E50B6}" srcOrd="0" destOrd="0" presId="urn:microsoft.com/office/officeart/2005/8/layout/target2"/>
    <dgm:cxn modelId="{037FF2D6-9C7F-45EF-A763-0720A68C0DD3}" srcId="{3F3DEA17-8FB2-4BB7-97FC-703DAFA881CE}" destId="{69EFCAD0-9E36-4218-84CD-411480A6CF8B}" srcOrd="0" destOrd="0" parTransId="{F65832B4-6001-4E4C-ACB7-F09E2EA73211}" sibTransId="{0E291AF8-5150-4469-B824-A4D1D91327D7}"/>
    <dgm:cxn modelId="{2B972343-D54D-4FCF-B2C3-31221F5C035F}" srcId="{7F33A48A-34C8-49BA-9B31-513A771A1EFD}" destId="{FF4D027F-3BB1-463F-B137-A5506FE6B77C}" srcOrd="2" destOrd="0" parTransId="{14D956EF-AC82-42AF-9E48-03C30B03F46D}" sibTransId="{B71BD9B0-7D8A-4848-82EA-A4580ACE31C4}"/>
    <dgm:cxn modelId="{E048A8D7-A0CC-42E1-9A1A-E996DC087321}" srcId="{C5406E8C-FEFD-4B9F-A30F-0847B2A23069}" destId="{54D00E09-570B-45BE-A467-2D6E8304AED3}" srcOrd="1" destOrd="0" parTransId="{6E17EC0D-0AC7-4DCB-886E-781AE64729FC}" sibTransId="{0A6E20E4-C24D-416B-82A9-11C00EA3D54A}"/>
    <dgm:cxn modelId="{6D650EA8-08DA-4F7B-8C1C-7A019B4E4AC6}" type="presOf" srcId="{54D00E09-570B-45BE-A467-2D6E8304AED3}" destId="{B8743791-87D8-4531-A652-DC7C8E3B7901}" srcOrd="0" destOrd="0" presId="urn:microsoft.com/office/officeart/2005/8/layout/target2"/>
    <dgm:cxn modelId="{14A00F6E-AFD4-45A8-9A90-874778FC11E9}" type="presOf" srcId="{931FB044-D69A-4AA8-AB8B-4350D9478968}" destId="{CF28068C-8065-4738-AF51-323AD3711626}" srcOrd="0" destOrd="0" presId="urn:microsoft.com/office/officeart/2005/8/layout/target2"/>
    <dgm:cxn modelId="{EFC50497-45B8-4783-A30D-8EA0055B44ED}" type="presOf" srcId="{3F3DEA17-8FB2-4BB7-97FC-703DAFA881CE}" destId="{02A827EC-B51D-483E-988B-895A0FB2F87B}" srcOrd="0" destOrd="0" presId="urn:microsoft.com/office/officeart/2005/8/layout/target2"/>
    <dgm:cxn modelId="{1643D6B4-B906-4545-BC30-1300AE995E95}" srcId="{7F33A48A-34C8-49BA-9B31-513A771A1EFD}" destId="{931FB044-D69A-4AA8-AB8B-4350D9478968}" srcOrd="0" destOrd="0" parTransId="{1FE146E2-A596-4478-8A9B-9CC3DFE79DF0}" sibTransId="{EF025B70-AC5E-4DE4-AA74-461CDC669B49}"/>
    <dgm:cxn modelId="{AF11A4C8-536D-440A-BEA8-A794952E3D54}" srcId="{3F3DEA17-8FB2-4BB7-97FC-703DAFA881CE}" destId="{7F33A48A-34C8-49BA-9B31-513A771A1EFD}" srcOrd="2" destOrd="0" parTransId="{A429F025-FF61-4EEA-9261-EE3C90B09CB3}" sibTransId="{30AE0248-09F4-4C4D-BBC0-1F9664535413}"/>
    <dgm:cxn modelId="{7490D7F6-66E2-4165-9175-1AFEE45D474F}" type="presOf" srcId="{69EFCAD0-9E36-4218-84CD-411480A6CF8B}" destId="{AD4C7AE7-AFB6-4F9D-A5AE-7ABBE3FFE820}" srcOrd="0" destOrd="0" presId="urn:microsoft.com/office/officeart/2005/8/layout/target2"/>
    <dgm:cxn modelId="{44F60D5B-96BE-42F4-AB04-C1BB05500CC7}" type="presOf" srcId="{7F33A48A-34C8-49BA-9B31-513A771A1EFD}" destId="{7CD6EFE3-E064-484A-86E9-DCF59D864DDA}" srcOrd="0" destOrd="0" presId="urn:microsoft.com/office/officeart/2005/8/layout/target2"/>
    <dgm:cxn modelId="{485809A4-4033-4EAB-96F7-6DFDBB617DC8}" type="presOf" srcId="{D1C8371F-6DC4-459B-91BF-E29BEBFBC875}" destId="{03E20C69-BBBC-449D-81D0-28D91E24B695}" srcOrd="0" destOrd="0" presId="urn:microsoft.com/office/officeart/2005/8/layout/target2"/>
    <dgm:cxn modelId="{39A1AB07-D609-4128-B4AC-6F8574E5D9D7}" type="presParOf" srcId="{02A827EC-B51D-483E-988B-895A0FB2F87B}" destId="{42BED6A3-83A1-4420-94C6-E1654ECCFB20}" srcOrd="0" destOrd="0" presId="urn:microsoft.com/office/officeart/2005/8/layout/target2"/>
    <dgm:cxn modelId="{8B6058CC-904F-498C-AF59-214B3C1E50C3}" type="presParOf" srcId="{42BED6A3-83A1-4420-94C6-E1654ECCFB20}" destId="{AD4C7AE7-AFB6-4F9D-A5AE-7ABBE3FFE820}" srcOrd="0" destOrd="0" presId="urn:microsoft.com/office/officeart/2005/8/layout/target2"/>
    <dgm:cxn modelId="{47BA868A-125A-4669-8CE2-6A18F442C944}" type="presParOf" srcId="{42BED6A3-83A1-4420-94C6-E1654ECCFB20}" destId="{AC1374FB-2F83-4D50-B9D9-C026F69C20BE}" srcOrd="1" destOrd="0" presId="urn:microsoft.com/office/officeart/2005/8/layout/target2"/>
    <dgm:cxn modelId="{D9637F43-7B44-4D13-AE25-6D5A3BC11BBE}" type="presParOf" srcId="{02A827EC-B51D-483E-988B-895A0FB2F87B}" destId="{21A7AD84-D00A-4C63-8CF3-21A16AA54ACB}" srcOrd="1" destOrd="0" presId="urn:microsoft.com/office/officeart/2005/8/layout/target2"/>
    <dgm:cxn modelId="{447BCD13-A537-4F0D-B00A-4202493DA3C0}" type="presParOf" srcId="{21A7AD84-D00A-4C63-8CF3-21A16AA54ACB}" destId="{3838823C-7D89-4B14-B7B4-BFE516C0FB1F}" srcOrd="0" destOrd="0" presId="urn:microsoft.com/office/officeart/2005/8/layout/target2"/>
    <dgm:cxn modelId="{39E6B10E-8F89-40F9-A59A-5BBB711E261A}" type="presParOf" srcId="{21A7AD84-D00A-4C63-8CF3-21A16AA54ACB}" destId="{D4C70F4A-819F-4C91-B728-1A77667DFFE5}" srcOrd="1" destOrd="0" presId="urn:microsoft.com/office/officeart/2005/8/layout/target2"/>
    <dgm:cxn modelId="{5F57B260-04E1-4F90-B2D1-DF3344E925BA}" type="presParOf" srcId="{D4C70F4A-819F-4C91-B728-1A77667DFFE5}" destId="{00BDE71D-94A6-414A-BBD7-34CB0012E5EC}" srcOrd="0" destOrd="0" presId="urn:microsoft.com/office/officeart/2005/8/layout/target2"/>
    <dgm:cxn modelId="{CC97317A-9102-43E7-A5EE-21AD5A77A2DD}" type="presParOf" srcId="{D4C70F4A-819F-4C91-B728-1A77667DFFE5}" destId="{08A53621-24B7-4D85-A16E-C2429B7371FA}" srcOrd="1" destOrd="0" presId="urn:microsoft.com/office/officeart/2005/8/layout/target2"/>
    <dgm:cxn modelId="{F3F3F050-10C2-480D-94CF-C8ED2DDCF4D3}" type="presParOf" srcId="{D4C70F4A-819F-4C91-B728-1A77667DFFE5}" destId="{B8743791-87D8-4531-A652-DC7C8E3B7901}" srcOrd="2" destOrd="0" presId="urn:microsoft.com/office/officeart/2005/8/layout/target2"/>
    <dgm:cxn modelId="{8DC30A8F-D603-4948-8DFE-06C100347D33}" type="presParOf" srcId="{02A827EC-B51D-483E-988B-895A0FB2F87B}" destId="{C89C2BEF-2B77-4120-A255-BCF2198E0155}" srcOrd="2" destOrd="0" presId="urn:microsoft.com/office/officeart/2005/8/layout/target2"/>
    <dgm:cxn modelId="{CDFE42E2-C2F9-4601-AEEA-9D98EB6A0A89}" type="presParOf" srcId="{C89C2BEF-2B77-4120-A255-BCF2198E0155}" destId="{7CD6EFE3-E064-484A-86E9-DCF59D864DDA}" srcOrd="0" destOrd="0" presId="urn:microsoft.com/office/officeart/2005/8/layout/target2"/>
    <dgm:cxn modelId="{C3CB7AE0-392B-487E-825C-89466B87BA84}" type="presParOf" srcId="{C89C2BEF-2B77-4120-A255-BCF2198E0155}" destId="{BF34393B-5970-457C-9F7E-1B380F99235F}" srcOrd="1" destOrd="0" presId="urn:microsoft.com/office/officeart/2005/8/layout/target2"/>
    <dgm:cxn modelId="{4DBCF412-EF4B-44D1-A534-50F25C4E1AE5}" type="presParOf" srcId="{BF34393B-5970-457C-9F7E-1B380F99235F}" destId="{CF28068C-8065-4738-AF51-323AD3711626}" srcOrd="0" destOrd="0" presId="urn:microsoft.com/office/officeart/2005/8/layout/target2"/>
    <dgm:cxn modelId="{CC9C0678-34F5-4E21-9735-E2BFDFDB95B7}" type="presParOf" srcId="{BF34393B-5970-457C-9F7E-1B380F99235F}" destId="{981109BE-F504-4397-B2E0-55919BF1DAC4}" srcOrd="1" destOrd="0" presId="urn:microsoft.com/office/officeart/2005/8/layout/target2"/>
    <dgm:cxn modelId="{BE36EF83-361F-4394-B645-6CDF8B88DAB1}" type="presParOf" srcId="{BF34393B-5970-457C-9F7E-1B380F99235F}" destId="{03E20C69-BBBC-449D-81D0-28D91E24B695}" srcOrd="2" destOrd="0" presId="urn:microsoft.com/office/officeart/2005/8/layout/target2"/>
    <dgm:cxn modelId="{1F05A7E0-F02B-43BC-A64E-10DA2844C774}" type="presParOf" srcId="{BF34393B-5970-457C-9F7E-1B380F99235F}" destId="{24258C99-1EE3-4E25-BE52-8A331BBD4BE5}" srcOrd="3" destOrd="0" presId="urn:microsoft.com/office/officeart/2005/8/layout/target2"/>
    <dgm:cxn modelId="{500D9C0D-B077-4A23-8BC0-0C031866BB2F}" type="presParOf" srcId="{BF34393B-5970-457C-9F7E-1B380F99235F}" destId="{8E4D9780-5330-4EB0-BF17-9DAAD32E50B6}" srcOrd="4" destOrd="0" presId="urn:microsoft.com/office/officeart/2005/8/layout/targe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2DEA-EC19-4052-8A26-9506C4ECA75C}" type="datetimeFigureOut">
              <a:rPr lang="en-US" smtClean="0"/>
              <a:pPr/>
              <a:t>6/4/2009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C2AF-ECCD-40AD-824B-9F3ACB70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2DEA-EC19-4052-8A26-9506C4ECA75C}" type="datetimeFigureOut">
              <a:rPr lang="en-US" smtClean="0"/>
              <a:pPr/>
              <a:t>6/4/2009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C2AF-ECCD-40AD-824B-9F3ACB70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2DEA-EC19-4052-8A26-9506C4ECA75C}" type="datetimeFigureOut">
              <a:rPr lang="en-US" smtClean="0"/>
              <a:pPr/>
              <a:t>6/4/2009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C2AF-ECCD-40AD-824B-9F3ACB70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2DEA-EC19-4052-8A26-9506C4ECA75C}" type="datetimeFigureOut">
              <a:rPr lang="en-US" smtClean="0"/>
              <a:pPr/>
              <a:t>6/4/2009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C2AF-ECCD-40AD-824B-9F3ACB70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2DEA-EC19-4052-8A26-9506C4ECA75C}" type="datetimeFigureOut">
              <a:rPr lang="en-US" smtClean="0"/>
              <a:pPr/>
              <a:t>6/4/2009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C2AF-ECCD-40AD-824B-9F3ACB70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2DEA-EC19-4052-8A26-9506C4ECA75C}" type="datetimeFigureOut">
              <a:rPr lang="en-US" smtClean="0"/>
              <a:pPr/>
              <a:t>6/4/2009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C2AF-ECCD-40AD-824B-9F3ACB70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2DEA-EC19-4052-8A26-9506C4ECA75C}" type="datetimeFigureOut">
              <a:rPr lang="en-US" smtClean="0"/>
              <a:pPr/>
              <a:t>6/4/2009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C2AF-ECCD-40AD-824B-9F3ACB70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2DEA-EC19-4052-8A26-9506C4ECA75C}" type="datetimeFigureOut">
              <a:rPr lang="en-US" smtClean="0"/>
              <a:pPr/>
              <a:t>6/4/2009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C2AF-ECCD-40AD-824B-9F3ACB70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2DEA-EC19-4052-8A26-9506C4ECA75C}" type="datetimeFigureOut">
              <a:rPr lang="en-US" smtClean="0"/>
              <a:pPr/>
              <a:t>6/4/2009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C2AF-ECCD-40AD-824B-9F3ACB70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2DEA-EC19-4052-8A26-9506C4ECA75C}" type="datetimeFigureOut">
              <a:rPr lang="en-US" smtClean="0"/>
              <a:pPr/>
              <a:t>6/4/2009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C2AF-ECCD-40AD-824B-9F3ACB70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2DEA-EC19-4052-8A26-9506C4ECA75C}" type="datetimeFigureOut">
              <a:rPr lang="en-US" smtClean="0"/>
              <a:pPr/>
              <a:t>6/4/2009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C2AF-ECCD-40AD-824B-9F3ACB70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92DEA-EC19-4052-8A26-9506C4ECA75C}" type="datetimeFigureOut">
              <a:rPr lang="en-US" smtClean="0"/>
              <a:pPr/>
              <a:t>6/4/2009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EC2AF-ECCD-40AD-824B-9F3ACB70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 Boyd</a:t>
            </a:r>
          </a:p>
          <a:p>
            <a:r>
              <a:rPr lang="en-US" dirty="0" smtClean="0"/>
              <a:t>Taylor Cowan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ASYDEO Ontology</a:t>
            </a:r>
          </a:p>
          <a:p>
            <a:r>
              <a:rPr lang="en-US" dirty="0" smtClean="0"/>
              <a:t>Platform </a:t>
            </a:r>
          </a:p>
          <a:p>
            <a:r>
              <a:rPr lang="en-US" dirty="0" smtClean="0"/>
              <a:t>Ontology Driven UI</a:t>
            </a:r>
          </a:p>
          <a:p>
            <a:r>
              <a:rPr lang="en-US" dirty="0" smtClean="0"/>
              <a:t>Auto Discovery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tripblo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8600"/>
            <a:ext cx="6391275" cy="5870575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14600"/>
            <a:ext cx="8229600" cy="3048000"/>
          </a:xfrm>
          <a:solidFill>
            <a:schemeClr val="bg1">
              <a:alpha val="82000"/>
            </a:schemeClr>
          </a:solidFill>
        </p:spPr>
        <p:txBody>
          <a:bodyPr/>
          <a:lstStyle/>
          <a:p>
            <a:r>
              <a:rPr lang="en-US" dirty="0" smtClean="0"/>
              <a:t>No existing data</a:t>
            </a:r>
          </a:p>
          <a:p>
            <a:r>
              <a:rPr lang="en-US" dirty="0" smtClean="0"/>
              <a:t>No monetization</a:t>
            </a:r>
          </a:p>
          <a:p>
            <a:r>
              <a:rPr lang="en-US" dirty="0" smtClean="0"/>
              <a:t>No money costing problem being solved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 (</a:t>
            </a:r>
            <a:r>
              <a:rPr lang="en-US" dirty="0" err="1" smtClean="0"/>
              <a:t>travelocity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models are difficult to evolve, but software/system relationships change</a:t>
            </a:r>
          </a:p>
          <a:p>
            <a:r>
              <a:rPr lang="en-US" dirty="0" smtClean="0"/>
              <a:t>Hierarchical classification (sub-class, super-class) are difficult to model in relational models.</a:t>
            </a:r>
          </a:p>
          <a:p>
            <a:r>
              <a:rPr lang="en-US" dirty="0" smtClean="0"/>
              <a:t>RDF provides a simple format to transfer auto-discovered facts.</a:t>
            </a:r>
          </a:p>
          <a:p>
            <a:r>
              <a:rPr lang="en-US" dirty="0" smtClean="0"/>
              <a:t>Exploit reasoning as much as possible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Aysdeo</a:t>
            </a:r>
            <a:r>
              <a:rPr lang="en-US" dirty="0" smtClean="0"/>
              <a:t> basics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Architecture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066800" y="1219200"/>
          <a:ext cx="7467600" cy="530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</a:t>
            </a:r>
            <a:r>
              <a:rPr lang="en-US" dirty="0" err="1" smtClean="0"/>
              <a:t>ui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113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Agenda</vt:lpstr>
      <vt:lpstr>Slide 3</vt:lpstr>
      <vt:lpstr>Problem domain (travelocity)</vt:lpstr>
      <vt:lpstr>Motivators</vt:lpstr>
      <vt:lpstr>Aysdeo basics</vt:lpstr>
      <vt:lpstr>Platform Architecture</vt:lpstr>
      <vt:lpstr>How the ui works</vt:lpstr>
      <vt:lpstr>Future work</vt:lpstr>
    </vt:vector>
  </TitlesOfParts>
  <Company>Sabre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SG0897954</dc:creator>
  <cp:lastModifiedBy>SG0897954</cp:lastModifiedBy>
  <cp:revision>8</cp:revision>
  <dcterms:created xsi:type="dcterms:W3CDTF">2009-06-03T20:01:51Z</dcterms:created>
  <dcterms:modified xsi:type="dcterms:W3CDTF">2009-06-04T19:55:23Z</dcterms:modified>
</cp:coreProperties>
</file>