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6" r:id="rId8"/>
    <p:sldId id="261" r:id="rId9"/>
    <p:sldId id="263" r:id="rId10"/>
    <p:sldId id="264" r:id="rId11"/>
    <p:sldId id="265" r:id="rId12"/>
  </p:sldIdLst>
  <p:sldSz cx="12192000" cy="6858000"/>
  <p:notesSz cx="9942513" cy="6761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7:05.9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1433 887 24575,'-99'4'0,"-166"31"0,167-19 0,46-8 0,0 1 0,-102 3 0,153-12 0,0 0 0,0 0 0,1 0 0,-1 0 0,0 0 0,0 0 0,0 1 0,0-1 0,0 0 0,1 0 0,-1 1 0,0-1 0,0 0 0,0 1 0,1-1 0,-1 1 0,0-1 0,1 1 0,-1 0 0,0-1 0,1 1 0,-1-1 0,1 1 0,-1 0 0,1 0 0,-1 0 0,0 1 0,0 1 0,1-1 0,-1 0 0,1 0 0,0 0 0,0 0 0,0 0 0,0 1 0,0-1 0,1 4 0,2 7 0,1 1 0,9 23 0,-8-25 0,16 42 0,-10-29 0,-1 1 0,-2 0 0,0 0 0,-2 1 0,4 27 0,-10-54 0,0 1 0,0-1 0,0 0 0,0 1 0,0-1 0,0 0 0,0 1 0,0-1 0,0 0 0,0 1 0,0-1 0,0 0 0,1 1 0,-1-1 0,0 0 0,0 0 0,0 1 0,1-1 0,-1 0 0,0 0 0,0 1 0,1-1 0,-1 0 0,0 0 0,0 1 0,1-1 0,-1 0 0,0 0 0,1 0 0,-1 0 0,0 0 0,1 0 0,-1 1 0,0-1 0,1 0 0,-1 0 0,0 0 0,1 0 0,-1 0 0,0 0 0,1 0 0,-1-1 0,1 1 0,20-10 0,17-20 0,-30 22 0,1-1 0,-1 0 0,-1 0 0,0-1 0,0 0 0,-1 0 0,0-1 0,-1 0 0,0 0 0,0 0 0,-2 0 0,1-1 0,-1 1 0,-1-1 0,0 0 0,-1 0 0,0 0 0,-1 0 0,0 0 0,0 0 0,-2 0 0,0 0 0,0 1 0,-1-1 0,0 0 0,-1 1 0,-10-22 0,-5-1 0,-1 0 0,-2 1 0,-1 2 0,-2 0 0,-1 1 0,-45-40 0,68 68 0,0 0 0,0 1 0,0-1 0,0 1 0,-1-1 0,1 1 0,0 0 0,-1 0 0,1 1 0,0-1 0,-1 1 0,1 0 0,-1 0 0,1 0 0,-1 0 0,1 0 0,0 1 0,-1 0 0,1-1 0,0 1 0,-7 3 0,-1 0 0,0 1 0,0-1 0,1 2 0,0 0 0,-12 9 0,9-5 0,2 1 0,-1 1 0,1 0 0,1 1 0,1 0 0,-1 0 0,-10 24 0,2-1 0,-24 70 0,37-87 0,1-1 0,0 1 0,2 0 0,0 0 0,2 38 0,0-41 0,0-13 0,0 1 0,0-1 0,0 0 0,-1 0 0,0 0 0,1 0 0,-1 0 0,-2 5 0,3-8 0,0 0 0,0 0 0,0 1 0,-1-1 0,1 0 0,0 0 0,0 0 0,0 1 0,0-1 0,-1 0 0,1 0 0,0 0 0,0 1 0,0-1 0,-1 0 0,1 0 0,0 0 0,0 0 0,-1 0 0,1 0 0,0 0 0,0 0 0,-1 1 0,1-1 0,0 0 0,0 0 0,-1 0 0,1 0 0,0 0 0,0 0 0,-1 0 0,1 0 0,0-1 0,-1 1 0,-10-14 0,2-2 0,1-1 0,0 0 0,2 0 0,0 0 0,1-1 0,0 0 0,2 0 0,0 0 0,1 0 0,1-1 0,1 1 0,3-34 0,56-345 0,-14 121 0,-37 205 0,1-105 0,-11 184 0,0-1 0,0 1 0,-1-1 0,0 1 0,0-1 0,-7 10 0,-6 15 0,-152 450 0,45 13 0,116-464 0,2-14 0,1 0 0,1 0 0,1 0 0,0 1 0,1 19 0,0-34 0,0-1 0,0 1 0,0-1 0,-1 0 0,1 0 0,-1 1 0,1-1 0,-1 0 0,0 0 0,0-1 0,0 1 0,-4 3 0,-2 2 0,-1 3 0,5-7 0,0 1 0,0 0 0,1 0 0,0 0 0,0 0 0,0 0 0,-3 7 0,6-10 0,0-1 0,0 1 0,0-1 0,1 1 0,-1-1 0,0 1 0,0-1 0,1 1 0,-1-1 0,0 0 0,1 1 0,-1-1 0,0 1 0,1-1 0,-1 0 0,0 1 0,1-1 0,-1 0 0,1 1 0,-1-1 0,1 0 0,-1 0 0,1 0 0,-1 1 0,1-1 0,-1 0 0,1 0 0,-1 0 0,1 0 0,-1 0 0,1 0 0,-1 0 0,1 0 0,-1 0 0,1 0 0,-1 0 0,1 0 0,0-1 0,24 0 0,-24 1 0,207-37 0,-93 13 0,140-15 0,1 11 0,381 8 0,-624 20 0,-9 0 0,1-1 0,0 1 0,0 1 0,-1-1 0,1 1 0,7 1 0,-12-1 0,1-1 0,-1 0 0,1 0 0,0 1 0,-1-1 0,1 0 0,-1 1 0,0-1 0,1 1 0,-1-1 0,1 0 0,-1 1 0,1-1 0,-1 1 0,0-1 0,1 1 0,-1-1 0,0 1 0,0 0 0,0-1 0,1 1 0,-1 0 0,0 1 0,0-1 0,0 1 0,0-1 0,-1 1 0,1-1 0,0 0 0,-1 1 0,1-1 0,-1 1 0,1-1 0,-1 0 0,0 1 0,0 0 0,-11 13 0,0-1 0,0 0 0,-2-1 0,1 0 0,-2-1 0,0-1 0,-23 14 0,20-13 0,-104 68 0,-3-5 0,-265 114 0,370-180 0,15-6 0,0-1 0,0 1 0,0-1 0,0 0 0,0-1 0,-1 1 0,1-1 0,-1 0 0,-8 0 0,37-26 0,23-11 0,2 2 0,2 3 0,1 1 0,1 3 0,73-27 0,84-14 0,-63 24 0,-145 44 0,0 0 0,0-1 0,0 1 0,0 0 0,0-1 0,0 1 0,0-1 0,0 0 0,0 1 0,0-1 0,0 0 0,0 1 0,0-1 0,-1 0 0,2-1 0,-2 1 0,0 1 0,0 0 0,0-1 0,0 1 0,0-1 0,0 1 0,0 0 0,0-1 0,0 1 0,0-1 0,0 1 0,0 0 0,0-1 0,0 1 0,0 0 0,-1-1 0,1 1 0,0 0 0,0-1 0,0 1 0,-1 0 0,1-1 0,0 1 0,0 0 0,-1-1 0,1 1 0,0 0 0,-1-1 0,-3-1 0,1 0 0,-1 0 0,0 0 0,0 0 0,0 1 0,-7-2 0,-65-15 0,0 4 0,0 3 0,-81 0 0,131 10 0,-1 2 0,1 1 0,0 1 0,0 1 0,0 1 0,-39 13 0,61-16 0,0 0 0,0 1 0,1-1 0,-1 1 0,1-1 0,-1 1 0,1 1 0,0-1 0,0 0 0,0 1 0,-4 5 0,-23 48 0,19-35 0,-77 187 0,43-95 0,44-113 0,1 0 0,0 0 0,-1 0 0,1 0 0,0-1 0,0 1 0,0 0 0,0 0 0,0 0 0,0 0 0,0 0 0,0 0 0,0 0 0,0 0 0,0-1 0,0 1 0,1 0 0,-1 0 0,0 0 0,1 0 0,-1-1 0,0 1 0,1 0 0,-1 0 0,1 0 0,0-1 0,-1 1 0,1 0 0,-1-1 0,1 1 0,0-1 0,0 1 0,-1-1 0,1 1 0,0-1 0,0 1 0,0-1 0,0 0 0,-1 1 0,1-1 0,0 0 0,0 0 0,0 0 0,0 0 0,1 0 0,7 2 0,-1-1 0,1 0 0,15-2 0,-21 1 0,147-11 0,30 0 0,-179 11 0,0 0 0,0 0 0,0 0 0,0 0 0,0 0 0,1 0 0,-1 0 0,0-1 0,0 1 0,0 0 0,0-1 0,0 1 0,0 0 0,0-1 0,0 0 0,1 0 0,-2 1 0,1-1 0,-1 1 0,0-1 0,0 1 0,0 0 0,0-1 0,0 1 0,0-1 0,0 1 0,0-1 0,0 1 0,0 0 0,0-1 0,0 1 0,0-1 0,0 1 0,0-1 0,0 1 0,0 0 0,-1-1 0,1 1 0,0-1 0,0 1 0,0 0 0,-1-1 0,1 1 0,-1-1 0,-29-27 0,27 26 0,-25-18 0,-1 1 0,-1 1 0,-1 1 0,-52-19 0,-137-37 0,175 60 0,-1-1 0,2-1 0,-1 2 0,-75-10 0,208 51 0,-40-25 0,-40-4 0,1 2 0,0-1 0,-1 1 0,13 3 0,-19-3 0,0 0 0,1 0 0,-1 1 0,0-1 0,0 1 0,0 0 0,-1-1 0,1 1 0,0 0 0,0 0 0,-1 0 0,0 0 0,1 0 0,-1 1 0,0-1 0,0 0 0,0 1 0,0-1 0,0 0 0,-1 1 0,1-1 0,-1 1 0,0-1 0,0 1 0,1 0 0,-2-1 0,1 3 0,0 8 0,-1-1 0,0 1 0,-1-1 0,-3 14 0,2-18 0,0 0 0,0-1 0,0 1 0,-1-1 0,0 0 0,-1 0 0,0 0 0,0-1 0,0 0 0,-9 8 0,2 0 0,1-1 0,8-9 0,0-1 0,0 1 0,0-1 0,0 1 0,-1-1 0,1 0 0,-1-1 0,0 1 0,0-1 0,0 1 0,0-1 0,0 0 0,-1-1 0,-5 3 0,-151 31 0,234-50 0,144-10 0,77 21 0,-259 2 0,-1-1 0,1-3 0,-1 0 0,0-2 0,32-13 0,33-7 0,214-37 0,-225 45 0,1 4 0,1 4 0,105-1 0,-74 11 0,138-18 0,-242 17 0,5 0 0,-1 0 0,44 1 0,-68 2 0,1 1 0,0-1 0,-1 0 0,1 1 0,0-1 0,-1 1 0,1 0 0,0 0 0,0 0 0,0 0 0,0 0 0,0 0 0,0 1 0,-3 2 0,-31 30 0,7-6 0,21-21 0,0-1 0,0 0 0,-1 0 0,0-1 0,0 0 0,0-1 0,0 0 0,-1 0 0,0-1 0,-17 3 0,-5 0 0,-41 6 0,-1-2 0,-82 0 0,-26 1 0,173-11 0,5 0 0,1 1 0,0-1 0,0 0 0,-1 0 0,1 0 0,0 0 0,0 0 0,-1-1 0,1 0 0,0 1 0,0-1 0,-4-2 0,11 2 0,-1 0 0,1 0 0,-1 0 0,1 1 0,0-1 0,6 1 0,268 0 0,-22 2 0,-154-7 0,0-4 0,-1-5 0,196-52 0,-250 52 0,4 1 0,0-3 0,-1-2 0,79-41 0,-127 59 0,-2-1 0,1 0 0,0 1 0,0-1 0,0 0 0,0 1 0,0-1 0,0 0 0,-1 0 0,1 0 0,0 1 0,-1-1 0,1 0 0,0-2 0,0 2 0,-1 1 0,0-1 0,0 1 0,0-1 0,0 1 0,0-1 0,0 1 0,0-1 0,-1 1 0,1-1 0,0 1 0,0-1 0,0 1 0,0-1 0,-1 1 0,1 0 0,0-1 0,0 1 0,-1-1 0,1 1 0,0 0 0,-1-1 0,0 1 0,-31-18 0,20 12 0,-155-76 0,-238-81 0,369 154 0,0 2 0,0 2 0,0 1 0,-1 2 0,-49 3 0,6-1 0,16-1 0,-11 0 0,-139-18 0,199 15 0,0 0 0,1-1 0,0 0 0,0-2 0,1 1 0,-23-16 0,-71-58 0,104 77 0,-2-1 0,0-1 0,0 0 0,1-1 0,-7-10 0,-15-17 0,-35-27 0,-3 3 0,-3 2 0,-72-45 0,-127-70 0,213 132 0,49 35 0,0 0 0,0-1 0,1 0 0,-1 0 0,1 0 0,0 0 0,0-1 0,0 1 0,0-1 0,-1-4 0,4 8 0,-1 1 0,1-1 0,0 1 0,0 0 0,0-1 0,0 1 0,0-1 0,0 1 0,0 0 0,0-1 0,0 1 0,0-1 0,0 1 0,0-1 0,0 1 0,0 0 0,0-1 0,0 1 0,0 0 0,0-1 0,1 1 0,-1-1 0,0 1 0,0 0 0,0-1 0,1 1 0,-1 0 0,0-1 0,1 1 0,-1 0 0,0 0 0,1-1 0,15-1 0,18 9 0,52 21 0,71 20 0,-128-41 0,1-1 0,-1-2 0,48 1 0,435-6 0,-502 2 0,-1 0 0,0 1 0,0 1 0,1-1 0,-2 1 0,1 1 0,0 0 0,16 10 0,23 9 0,51 23 0,-56-24 0,14 3 0,-57-25 0,0 0 0,0 0 0,0 0 0,0 0 0,0 0 0,0 0 0,0 0 0,0 0 0,0 0 0,0 0 0,0 0 0,0 0 0,0 0 0,-1 0 0,1 0 0,0 0 0,0 0 0,0 0 0,0 0 0,0 0 0,0 0 0,0 0 0,0 1 0,0-1 0,0 0 0,0 0 0,0 0 0,0 0 0,0 0 0,0 0 0,0 0 0,0 0 0,0 0 0,0 0 0,0 0 0,0 0 0,0 0 0,0 0 0,0 1 0,0-1 0,0 0 0,0 0 0,0 0 0,0 0 0,0 0 0,0 0 0,0 0 0,0 0 0,0 0 0,0 0 0,0 0 0,0 0 0,1 0 0,-1 0 0,0 0 0,0 0 0,0 0 0,0 0 0,0 0 0,-11 2 0,-12-2 0,-14-3 0,-7 0 0,-56 3 0,94 1 0,0 0 0,0 1 0,0-1 0,0 1 0,1 1 0,-1-1 0,1 1 0,-7 4 0,6-3 0,-1 0 0,0-1 0,0 0 0,-10 3 0,16-6 0,1 0 0,-1 0 0,0 1 0,0-1 0,0 0 0,0 0 0,1 0 0,-1 1 0,0-1 0,0 1 0,1-1 0,-1 0 0,0 1 0,1-1 0,-1 1 0,0 0 0,1-1 0,-1 1 0,1-1 0,-1 1 0,1 0 0,-1-1 0,1 1 0,0 0 0,-1 0 0,1-1 0,0 1 0,-1 0 0,1 0 0,0 0 0,0-1 0,0 1 0,0 0 0,0 0 0,0 0 0,0 0 0,0-1 0,0 1 0,0 0 0,0 0 0,0 0 0,1 0 0,-1-1 0,0 1 0,1 0 0,-1 0 0,0-1 0,1 1 0,-1 0 0,1-1 0,0 2 0,5 6 0,0-1 0,0 0 0,13 12 0,-10-10 0,5 6 0,1 0 0,1-1 0,0 0 0,32 19 0,-39-27 0,1-1 0,0 0 0,1-1 0,-1 0 0,1 0 0,-1-2 0,1 1 0,0-1 0,0-1 0,19 1 0,2-2-1365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8:16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26 24575,'-15'0'0,"0"1"0,0 1 0,1 0 0,-22 6 0,34-7 0,0-1 0,0 1 0,0-1 0,0 0 0,0 0 0,0 0 0,0 0 0,0-1 0,0 1 0,0 0 0,0-1 0,0 1 0,0-1 0,-3-1 0,4 2 0,1-1 0,0 1 0,-1 0 0,1-1 0,-1 1 0,1 0 0,0-1 0,-1 1 0,1 0 0,0-1 0,0 1 0,-1-1 0,1 1 0,0 0 0,0-1 0,-1 1 0,1-1 0,0 1 0,0-1 0,0 1 0,0-1 0,0 1 0,0-1 0,0-1 0,0 1 0,1 0 0,-1 0 0,0 0 0,1 0 0,-1 0 0,1 0 0,-1 0 0,1 0 0,0 0 0,-1 1 0,1-1 0,0 0 0,0 0 0,1 0 0,3-1 0,-1 0 0,1 1 0,0-1 0,0 1 0,0 0 0,0 1 0,0-1 0,0 1 0,0 0 0,0 0 0,0 1 0,7 1 0,10-1 0,27-2 0,-30-1 0,1 2 0,-1 0 0,0 1 0,29 6 0,-41-5 0,0 0 0,0 0 0,0-1 0,0 0 0,0 0 0,1 0 0,-1-1 0,0 0 0,0 0 0,1-1 0,-1 0 0,0-1 0,0 1 0,8-4 0,-79 19 0,15 6 0,35-13 0,0-1 0,0-1 0,0-1 0,-19 4 0,32-8 0,-1 0 0,1 0 0,0 0 0,-1 0 0,1 0 0,0 0 0,-1 1 0,1-1 0,0 0 0,0 1 0,-1-1 0,1 1 0,0-1 0,0 1 0,0 0 0,0-1 0,-1 1 0,1 0 0,0 0 0,0 0 0,1 0 0,-1 0 0,0 0 0,0 0 0,0 0 0,1 0 0,-1 0 0,0 0 0,1 1 0,-1-1 0,0 2 0,-5 11 0,-4 2 0,-7 14 0,16-28 0,1-1 0,-1 1 0,0-1 0,1 1 0,-1-1 0,1 1 0,-1-1 0,1 1 0,0-1 0,0 1 0,0 0 0,0-1 0,0 1 0,0-1 0,1 3 0,-1-3 0,0-1 0,1 0 0,-1 1 0,0-1 0,1 0 0,-1 0 0,1 1 0,-1-1 0,0 0 0,1 0 0,-1 0 0,1 1 0,-1-1 0,0 0 0,1 0 0,-1 0 0,1 0 0,-1 0 0,1 0 0,-1 0 0,1 0 0,-1 0 0,0 0 0,1 0 0,-1 0 0,1-1 0,-1 1 0,1 0 0,0 0 0,19-8 0,-9 4 0,15-4 0,-20 5 0,1 1 0,0 0 0,0 0 0,1 0 0,-1 1 0,0 0 0,12 1 0,-19 0 0,1 0 0,-1 0 0,0 0 0,1 0 0,-1 1 0,0-1 0,1 0 0,-1 0 0,0 1 0,0-1 0,1 0 0,-1 1 0,0-1 0,0 0 0,1 1 0,-1-1 0,0 0 0,0 1 0,0-1 0,0 0 0,1 1 0,-1-1 0,0 1 0,0-1 0,0 0 0,0 1 0,0-1 0,0 1 0,0-1 0,0 0 0,0 1 0,0-1 0,-1 1 0,1-1 0,0 0 0,0 1 0,0-1 0,0 0 0,0 1 0,-1-1 0,1 0 0,0 1 0,0-1 0,-1 0 0,1 1 0,0-1 0,0 0 0,-1 1 0,-14 18 0,15-18 0,-12 13 0,8-9 0,0 0 0,0 0 0,0 0 0,0-1 0,-1 0 0,-6 5 0,10-8 0,1-1 0,0 0 0,0 0 0,0 0 0,0 0 0,-1 1 0,1-1 0,0 0 0,0 0 0,0 0 0,-1 0 0,1 0 0,0 0 0,0 0 0,-1 0 0,1 0 0,0 0 0,0 1 0,0-1 0,-1 0 0,1 0 0,0-1 0,0 1 0,-1 0 0,1 0 0,0 0 0,0 0 0,-1 0 0,1 0 0,0 0 0,0 0 0,0 0 0,-1 0 0,1 0 0,0-1 0,0 1 0,0 0 0,0 0 0,-1 0 0,1 0 0,0-1 0,0 1 0,0 0 0,0 0 0,0 0 0,-1-1 0,2-14 0,9-15 0,29-21 0,-39 50 0,0 1 0,0-1 0,-1 1 0,1-1 0,0 1 0,-1 0 0,1-1 0,0 1 0,-1-1 0,1 1 0,-1 0 0,1-1 0,0 1 0,-1 0 0,1 0 0,-1 0 0,1-1 0,-1 1 0,1 0 0,-1 0 0,1 0 0,-1 0 0,1 0 0,-1 0 0,0 0 0,1 0 0,-1 0 0,1 0 0,-1 0 0,1 0 0,-1 0 0,0 1 0,-25-2 0,25 1 0,-25 1 0,1-1 0,0-2 0,-34-6 0,58 8 0,0-1 0,0 1 0,0 0 0,0-1 0,0 1 0,0 0 0,0 0 0,0-1 0,0 1 0,0 0 0,0 0 0,0 0 0,0 0 0,0 1 0,0-1 0,0 0 0,0 0 0,0 1 0,0-1 0,0 0 0,0 1 0,0-1 0,0 1 0,0-1 0,0 1 0,1 0 0,-1-1 0,0 1 0,0 0 0,1 0 0,-1-1 0,0 1 0,1 0 0,-1 0 0,1 0 0,-1 0 0,1 0 0,-1 0 0,1 0 0,0 0 0,0 0 0,-1 0 0,1 0 0,0 0 0,0 0 0,0 0 0,0 0 0,0 0 0,0 2 0,-3 15 0,1-40 0,1 19 0,1 0 0,-1-1 0,1 1 0,0 0 0,0 0 0,0-1 0,1-4 0,-1 7 0,0 0 0,1 1 0,-1-1 0,1 0 0,-1 0 0,1 0 0,-1 1 0,1-1 0,0 0 0,-1 0 0,1 1 0,0-1 0,-1 1 0,1-1 0,0 0 0,0 1 0,0 0 0,-1-1 0,1 1 0,0-1 0,0 1 0,0 0 0,0 0 0,0 0 0,0-1 0,0 1 0,0 0 0,0 0 0,0 0 0,0 0 0,0 1 0,1-1 0,306 1 0,-307-1 0,0 0 0,-1-1 0,1 1 0,0 0 0,0 0 0,0-1 0,0 1 0,0 0 0,0-1 0,-1 1 0,1-1 0,0 1 0,0-1 0,-1 0 0,1 1 0,0-1 0,-1 0 0,1 1 0,-1-1 0,1 0 0,-1 0 0,1 1 0,-1-1 0,1-1 0,7-28 0,-7 5 0,-2 20 0,0 8 0,1 4-195,-1 0 0,0 0 0,-1-1 0,0 1 0,0-1 0,-5 11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8:20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4 24575,'-10'0'0,"8"0"0,-1 1 0,1-1 0,-1 0 0,1 0 0,-1 0 0,1 0 0,-1-1 0,1 1 0,0-1 0,-1 1 0,-3-3 0,43 5 0,128 0 0,-165-2 0,0 0 0,1 0 0,-1 0 0,0 0 0,0 0 0,0 0 0,1 0 0,-1 0 0,0 0 0,0 0 0,0 0 0,0 0 0,1 0 0,-1 0 0,0 0 0,0 0 0,0 0 0,0 0 0,1 0 0,-1 0 0,0 0 0,0 0 0,0 1 0,0-1 0,1 0 0,-1 0 0,0 0 0,0 0 0,0 0 0,0 1 0,0-1 0,0 0 0,0 0 0,0 0 0,0 0 0,1 1 0,-1-1 0,0 0 0,0 0 0,0 0 0,0 0 0,0 1 0,0-1 0,0 0 0,0 0 0,0 0 0,0 1 0,0-1 0,-9 10 0,-15 5 0,21-13 0,0 0 0,0 1 0,1-1 0,-1 1 0,1 0 0,-1 0 0,1 0 0,0 0 0,0 0 0,1 0 0,-1 0 0,0 1 0,1-1 0,-2 6 0,3-8-5,0-1 0,1 1 0,-1 0 0,0-1 0,0 1 0,0-1 0,0 1 0,1 0 0,-1-1 0,0 1 0,0-1 0,1 1 0,-1-1 0,1 1 0,-1 0 0,0-1 0,1 0 0,-1 1 0,1-1 0,-1 1 0,1-1 0,-1 0 0,1 1 0,-1-1 0,1 0 0,0 1 0,-1-1 0,1 0 0,-1 0 0,1 0 0,0 1 0,-1-1 0,1 0 0,0 0 0,-1 0 0,1 0 0,1 0 0,4 1-1170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8:33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97 147 24575,'-22'5'0,"6"-2"0,15-4 0,1 0 0,-1 0 0,0 0 0,1 0 0,0 0 0,-1 0 0,1 0 0,-1 0 0,1 0 0,0 0 0,0 0 0,0 0 0,0 0 0,-1 0 0,1 0 0,0 0 0,1 0 0,-1 0 0,0 0 0,0 0 0,1-1 0,7-36 0,-6 32 0,0 1 0,-1-1 0,1 1 0,-1-1 0,0 0 0,-1 1 0,1-1 0,-1 0 0,0 0 0,-1 1 0,-1-12 0,1 16 0,1 1 0,0 0 0,0-1 0,0 1 0,0 0 0,0-1 0,0 1 0,-1 0 0,1-1 0,0 1 0,0 0 0,0-1 0,-1 1 0,1 0 0,0-1 0,0 1 0,-1 0 0,1 0 0,0 0 0,-1-1 0,1 1 0,0 0 0,-1 0 0,1 0 0,0 0 0,-1-1 0,1 1 0,0 0 0,-1 0 0,1 0 0,-1 0 0,1 0 0,0 0 0,-1 0 0,1 0 0,-1 0 0,-10 12 0,-3 19 0,7 33 0,7-63 0,-1-1 0,1 1 0,0-1 0,-1 1 0,1 0 0,-1-1 0,1 1 0,0-1 0,-1 0 0,1 1 0,-1-1 0,0 1 0,1-1 0,-1 0 0,1 1 0,-1-1 0,1 0 0,-1 0 0,0 1 0,1-1 0,-1 0 0,-1 0 0,2 0 0,-1 0 0,0 1 0,1-1 0,-1 0 0,0 0 0,1 0 0,-1 1 0,1-1 0,-1 0 0,0 0 0,1 1 0,-1-1 0,1 1 0,-1-1 0,1 0 0,-1 1 0,1-1 0,0 1 0,-1-1 0,1 1 0,0-1 0,-1 1 0,1 0 0,0-1 0,-1 1 0,1-1 0,0 1 0,0 0 0,0-1 0,0 1 0,0 0 0,-1-1 0,1 1 0,0-1 0,0 1 0,1 1 0,-1 18 0,1-33 0,-2-27 0,2-44 0,-1 83 0,0 0 0,1 0 0,0 0 0,-1-1 0,1 1 0,-1 0 0,1 0 0,0 0 0,0 0 0,0 0 0,-1 0 0,1 0 0,0 1 0,0-1 0,0 0 0,0 0 0,1 1 0,-1-1 0,0 1 0,0-1 0,0 1 0,0-1 0,1 1 0,-1 0 0,0-1 0,0 1 0,1 0 0,-1 0 0,2 0 0,46 0 0,-38 0 0,35-1 0,-34 0 0,1 0 0,-1 1 0,1 1 0,-1 0 0,15 3 0,-20-2 0,-1-1 0,0 1 0,0-1 0,1 1 0,-1 1 0,7 3 0,-13-6 0,1 0 0,-1 1 0,1-1 0,-1 0 0,1 1 0,-1-1 0,1 1 0,-1-1 0,0 1 0,1-1 0,-1 0 0,0 1 0,1 0 0,-1-1 0,0 1 0,0-1 0,1 1 0,-1-1 0,0 1 0,0-1 0,0 1 0,0 0 0,0-1 0,0 2 0,0-1 0,-1 1 0,1-1 0,-1 0 0,0 0 0,0 1 0,1-1 0,-1 0 0,0 0 0,0 0 0,0 0 0,0 0 0,0 0 0,0 0 0,-1 0 0,0 0 0,-28 25 0,26-22 0,-1 1 0,1-1 0,-1 0 0,0 0 0,0-1 0,-1 0 0,1 0 0,-8 3 0,-2 0 0,13-5 0,0 0 0,0 0 0,-1 0 0,1 0 0,0 0 0,-1-1 0,1 1 0,0-1 0,-1 1 0,1-1 0,-4 0 0,-1-9 0,6-15 0,1 21 0,0 0 0,0 0 0,1 0 0,0 0 0,-1 0 0,1 1 0,0-1 0,1 0 0,-1 0 0,0 1 0,1-1 0,-1 1 0,1-1 0,0 1 0,0 0 0,0 0 0,0 0 0,0 0 0,3-2 0,0 1 0,0 0 0,0 1 0,0 0 0,0 0 0,0 0 0,1 1 0,-1-1 0,1 1 0,9 0 0,-4 0 0,-1 0 0,0 0 0,0 0 0,1 1 0,-1 1 0,0 0 0,12 2 0,-20 0 0,0-1 0,0 1 0,-1 0 0,1 0 0,-1 0 0,0 0 0,0 0 0,0 0 0,0 1 0,-1-1 0,1 3 0,3 10 0,-3-14 0,0 0 0,0 0 0,-1 0 0,1 0 0,-1 0 0,1 0 0,-1-1 0,0 1 0,0 0 0,0 0 0,0 0 0,0 0 0,0 0 0,-1 0 0,1 0 0,0 0 0,-1 0 0,0 0 0,1 0 0,-1 0 0,0-1 0,0 1 0,-1 2 0,-1-2 0,1 0 0,-1 0 0,0 0 0,1 0 0,-1 0 0,0 0 0,0-1 0,0 0 0,0 1 0,0-1 0,0 0 0,-1 0 0,-5 0 0,3-1 16,0 1 0,-1-2 0,1 1 0,0-1 0,0 0 0,0 0 0,-11-3 0,-23-4-1509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8:4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90 24575,'0'-67'0,"-1"80"0,3 0 0,18-5 0,-20-7 0,1-1 0,0 0 0,-1 1 0,1-1 0,0 0 0,-1 1 0,1-1 0,-1 1 0,1-1 0,0 1 0,-1-1 0,1 1 0,-1-1 0,1 1 0,-1-1 0,0 1 0,1 0 0,-1-1 0,0 1 0,1 0 0,-1-1 0,0 1 0,0 0 0,1 0 0,-1-1 0,0 2 0,0 22 0,-1-17 0,1-100 0,0 92 0,0 1 0,0 0 0,0-1 0,0 1 0,0 0 0,0-1 0,0 1 0,0 0 0,0-1 0,0 1 0,0 0 0,0-1 0,0 1 0,0 0 0,0-1 0,-1 1 0,1 0 0,0-1 0,0 1 0,0 0 0,0 0 0,-1-1 0,1 1 0,0 0 0,0 0 0,-1-1 0,1 1 0,0 0 0,0 0 0,-1 0 0,1-1 0,0 1 0,-1 0 0,1 0 0,0 0 0,-1 0 0,1 0 0,0 0 0,-1-1 0,1 1 0,0 0 0,-1 0 0,1 0 0,0 0 0,-1 0 0,1 0 0,0 1 0,-1-1 0,1 0 0,0 0 0,-1 0 0,1 0 0,0 0 0,0 0 0,-1 1 0,1-1 0,0 0 0,-1 0 0,1 0 0,0 1 0,0-1 0,-1 0 0,1 0 0,0 1 0,0-1 0,-2 1 0,1 1 0,0-1 0,0 0 0,0 0 0,0 1 0,0-1 0,0 1 0,0-1 0,1 1 0,-1-1 0,0 1 0,1-1 0,-1 4 0,-4 62 0,0-92 0,4 20 0,0 1 0,0-1 0,0 1 0,0-1 0,1 0 0,-1 1 0,1-1 0,0 0 0,2-5 0,-2 9 0,1 1 0,-1-1 0,1 1 0,-1-1 0,1 1 0,-1-1 0,1 1 0,0-1 0,-1 1 0,1-1 0,0 1 0,0 0 0,-1-1 0,1 1 0,0 0 0,0 0 0,0-1 0,-1 1 0,1 0 0,0 0 0,0 0 0,0 0 0,0 0 0,0 0 0,-1 0 0,0 0 0,1 0 0,-1 0 0,0 1 0,1-1 0,-1 0 0,0 0 0,1 0 0,-1 0 0,0 0 0,1 0 0,-1 1 0,0-1 0,1 0 0,-1 0 0,0 0 0,0 1 0,1-1 0,-1 0 0,0 0 0,0 1 0,0-1 0,1 0 0,-1 1 0,0-1 0,0 0 0,0 1 0,0-1 0,0 0 0,0 1 0,0-1 0,1 0 0,-1 1 0,0-1 0,0 0 0,0 1 0,0-1 0,0 0 0,-1 1 0,1-1 0,0 0 0,0 1 0,0-1 0,0 0 0,0 1 0,0-1 0,-1 0 0,1 1 0,0-1 0,0 0 0,0 1 0,-1-1 0,1 0 0,0 0 0,0 0 0,-1 1 0,1-1 0,0 0 0,-1 1 0,-7 9-1365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8:5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62 24575,'1'23'0,"-1"-17"0,1 0 0,-1 0 0,0 0 0,0 1 0,0-1 0,-1 0 0,0 0 0,-4 12 0,6-23 0,-1 1 0,0 0 0,0 0 0,0 0 0,0-1 0,-1 1 0,-2-7 0,0-13 0,3 1 0,1 17 0,-1-1 0,0 0 0,0 1 0,-1-1 0,0 0 0,0 1 0,-3-12 0,6 20 0,-1-1 0,1 0 0,0 0 0,0 0 0,0 0 0,0 0 0,0 0 0,0-1 0,0 1 0,0-1 0,0 1 0,3-1 0,14 5 0,-18-5 0,-1 1 0,1-1 0,-1 0 0,1 1 0,-1-1 0,0 0 0,1 1 0,-1-1 0,0 1 0,1-1 0,-1 1 0,0-1 0,1 1 0,-1-1 0,0 1 0,0-1 0,1 1 0,-1-1 0,0 1 0,0-1 0,0 1 0,0-1 0,0 1 0,0-1 0,0 1 0,0 0 0,0-1 0,0 1 0,0 0 0,-6 24 0,2-2 0,8-2-35,2 26-1295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8:5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 24575,'-1'6'0,"0"-1"0,0 1 0,-1 0 0,1-1 0,-1 1 0,-1-1 0,-3 7 0,-4 10 0,10-52 0,-1 27 0,0 0 0,1 1 0,0-1 0,-1 0 0,1 1 0,0-1 0,0 0 0,0 1 0,1-1 0,-1 0 0,1 1 0,-1-1 0,1 0 0,0 1 0,1-3 0,-2 5 0,1-1 0,-1 1 0,0 0 0,0 0 0,0 0 0,0-1 0,1 1 0,-1 0 0,0 0 0,0 0 0,1 0 0,-1 0 0,0 0 0,0-1 0,1 1 0,-1 0 0,0 0 0,0 0 0,1 0 0,-1 0 0,0 0 0,0 0 0,1 0 0,-1 0 0,0 0 0,0 0 0,1 0 0,-1 0 0,0 0 0,0 0 0,1 1 0,-1-1 0,0 0 0,0 0 0,1 0 0,-1 0 0,0 1 0,6 10 0,-2 13 0,-9 8-1365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9:0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24575,'96'-2'0,"99"4"0,-194 0 0,1-1 0,0 0 0,-1 0 0,1 0 0,-1 1 0,0-1 0,0 1 0,1-1 0,-1 1 0,0-1 0,0 1 0,0 0 0,-1-1 0,1 1 0,0 0 0,0 2 0,10 32 0,-8 15 0,-3-38 0,0-1 0,1 0 0,0 1 0,1-1 0,4 15 0,8-94 0,-9-1-1365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7:11.4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1410 129 24575,'-6'-2'0,"0"1"0,1-1 0,-1 0 0,1 0 0,-1-1 0,1 0 0,0 0 0,0 0 0,-6-5 0,-7-3 0,-114-74 0,132 84 0,-1 1 0,1 0 0,-1-1 0,0 1 0,1 0 0,-1-1 0,0 1 0,1 0 0,-1 0 0,0-1 0,1 1 0,-1 0 0,0 0 0,0 0 0,1 0 0,-1 0 0,0 0 0,0 0 0,1 0 0,-1 1 0,0-1 0,1 0 0,-1 0 0,0 1 0,0-1 0,1 0 0,-1 1 0,1-1 0,-1 0 0,0 1 0,1-1 0,-1 1 0,1-1 0,-1 1 0,1-1 0,-1 1 0,1 0 0,-1-1 0,1 1 0,0-1 0,-1 1 0,1 0 0,0 0 0,0-1 0,-1 1 0,1 0 0,0-1 0,0 1 0,0 0 0,0 0 0,0-1 0,0 1 0,0 0 0,0 0 0,-1 11 0,1 0 0,1 22 0,0-15 0,-21 559 0,6-433 0,-66 284 0,76-415 0,-1 0 0,-1 0 0,0 0 0,-1-1 0,-1 0 0,0 0 0,-1-1 0,0 0 0,0-1 0,-1 0 0,-22 19 0,-4-2 0,-2-1 0,-62 34 0,67-42 0,-2-1 0,0-2 0,-1-1 0,-1-2 0,0-2 0,0-1 0,-1-2 0,-1-1 0,1-2 0,-1-2 0,0-2 0,0-1 0,-76-11 0,104 10 0,-74-17 0,77 15 0,-1 1 0,1-2 0,0 1 0,0-1 0,1 0 0,-1-1 0,-11-9 0,18 14 0,1 0 0,0 0 0,0-1 0,-1 1 0,1 0 0,0 0 0,0 0 0,-1 0 0,1-1 0,0 1 0,0 0 0,0 0 0,-1 0 0,1-1 0,0 1 0,0 0 0,0 0 0,0-1 0,0 1 0,0 0 0,-1 0 0,1-1 0,0 1 0,0 0 0,0-1 0,0 1 0,0 0 0,0 0 0,0-1 0,0 1 0,0 0 0,0-1 0,0 1 0,0 0 0,0 0 0,1-1 0,-1 1 0,0 0 0,12-4 0,19 6 0,62 14 0,115 36 0,-62-14 0,-122-32 0,266 51 0,40-36 0,-268-21 0,1-4 0,-1-2 0,78-18 0,-80 8 0,-37 9 0,0 1 0,0 1 0,0 1 0,38-1 0,352 5 0,-396-1 0,0-2 0,0 0 0,-1 0 0,1-2 0,21-8 0,25-6 0,-32 11 0,0 1 0,1 2 0,-1 1 0,42 1 0,-70 3 0,0 0 0,0 0 0,1-1 0,-1 1 0,0-1 0,0 1 0,1-1 0,-1 0 0,0 0 0,0 0 0,0-1 0,0 1 0,0-1 0,0 0 0,-1 1 0,1-1 0,-1 0 0,1-1 0,2-3 0,-3 4 0,-1 1 0,0-1 0,0 0 0,0-1 0,0 1 0,-1 0 0,1 0 0,-1 0 0,1 0 0,-1-1 0,0 1 0,1 0 0,-1 0 0,0-1 0,-1 1 0,1 0 0,0 0 0,-1 0 0,1-1 0,-1 1 0,0 0 0,0 0 0,1 0 0,-1 0 0,-1 0 0,1 0 0,0 0 0,0 0 0,-2-1 0,-4-6 33,2 0 0,-1-1-1,1 1 1,1-1 0,0 0-1,0 0 1,1-1 0,0 1-1,-2-15 1,2-6-461,1-59 1,3 55-410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7:19.7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24575,'0'1'0,"0"4"0,0 1 0,0 2 0,0 2 0,0 1 0,0-1 0,0 1 0,0 0 0,0 0 0,0 0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7:27.2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1866 54 24575,'-807'0'0,"793"-1"0,0-1 0,0-1 0,-21-6 0,-4 0 0,0 2 0,-1 1 0,-66 0 0,-280 6 0,290-11 0,82 12 0,0 1 0,0 0 0,0 1 0,-19 6 0,20-5 0,0-1 0,-1 0 0,1 0 0,-24 0 0,31-2 0,-1 0 0,0 0 0,0 1 0,1 0 0,-1 0 0,1 1 0,0-1 0,0 1 0,0 1 0,0-1 0,-6 6 0,11-8-65,-1 0 0,1 1 0,0-1 0,0 1 0,0-1 0,0 1 0,0 0 0,0 0 0,0-1 0,0 1 0,1 0 0,-1 0 0,1 0 0,-1 0 0,1 0 0,0 0 0,-1 0 0,1 0 0,0 0 0,1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7:32.1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91 548 24575,'2'-38'0,"-1"26"0,0 0 0,-1 0 0,-1 0 0,0 0 0,-3-18 0,3 28 0,0 0 0,0 0 0,0 0 0,0 0 0,0 1 0,0-1 0,0 0 0,-1 1 0,1-1 0,-1 1 0,1-1 0,-1 1 0,0 0 0,1 0 0,-1-1 0,0 1 0,0 0 0,0 1 0,0-1 0,0 0 0,0 0 0,0 1 0,0 0 0,-3-1 0,4 1 0,0-1 0,-1 1 0,1 0 0,-1 0 0,1 0 0,-1 1 0,1-1 0,-1 0 0,1 0 0,-1 1 0,1-1 0,0 1 0,-1-1 0,1 1 0,0 0 0,-1-1 0,1 1 0,0 0 0,0 0 0,0 0 0,0 0 0,0 0 0,0 0 0,0 0 0,0 1 0,0-1 0,0 0 0,0 0 0,1 1 0,-1-1 0,1 0 0,-1 1 0,1-1 0,-1 3 0,-3 26 0,2 1 0,1 0 0,1 0 0,5 33 0,-4-62 0,-1-1 0,1 0 0,-1 0 0,1 0 0,-1 1 0,1-1 0,0 0 0,-1 0 0,1 0 0,0 0 0,0 0 0,0 0 0,0 0 0,0-1 0,0 1 0,0 0 0,0 0 0,0-1 0,0 1 0,0-1 0,0 1 0,1-1 0,-1 1 0,0-1 0,0 0 0,1 0 0,-1 1 0,0-1 0,0 0 0,3 0 0,51-2 0,-35 0 0,-1 1 0,1-1 0,0 0 0,-1-2 0,1-1 0,-1 0 0,0-1 0,24-12 0,122-72 0,-42 19 0,-112 68 0,-1 0 0,0 1 0,1 0 0,0 1 0,0 0 0,-1 0 0,1 1 0,0 1 0,11 1 0,18 0 0,548-2 0,-563-1 0,47-9 0,3-1 0,-21 5 0,93-24 0,-104 19 0,0 2 0,1 2 0,71-3 0,-112 10 0,1-1 0,-1 1 0,0 0 0,0-1 0,0 0 0,0 0 0,1 0 0,-1 0 0,0 0 0,-1-1 0,1 1 0,0-1 0,0 0 0,-1 1 0,1-1 0,-1-1 0,1 1 0,-1 0 0,0-1 0,0 1 0,0-1 0,0 1 0,0-1 0,-1 0 0,1 0 0,1-6 0,2-5 0,0-1 0,-1 0 0,-1 0 0,2-20 0,-5 35 0,2-27 0,-1 0 0,-3-48 0,1 72-62,1 1 0,-1 0 0,0 0 0,0 0 0,1 0 0,-2 0 0,1 0 0,0 0 0,0 0 0,0 0 0,-1 1 0,1-1-1,-1 0 1,0 1 0,1-1 0,-1 1 0,0 0 0,0 0 0,0-1 0,0 1 0,-4-1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7:38.6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2362 0 24575,'-36'116'0,"20"-57"0,-3-1 0,-50 105 0,66-158 0,-5 10 0,0 0 0,1 1 0,-8 24 0,13-34 0,1 0 0,0 0 0,0 0 0,1 0 0,0 0 0,0 0 0,0 0 0,1 0 0,-1 0 0,2 0 0,-1 0 0,1 0 0,3 8 0,16 31 0,-14-32 0,-1 1 0,0 0 0,-1 0 0,-1 0 0,5 22 0,52 444 0,-55-461 0,-5-18 0,-1-1 0,0 0 0,0 0 0,0 0 0,1 1 0,-1-1 0,0 0 0,0 0 0,0 0 0,1 0 0,-1 0 0,0 1 0,0-1 0,1 0 0,-1 0 0,0 0 0,1 0 0,-1 0 0,0 0 0,0 0 0,1 0 0,-1 0 0,0 0 0,0 0 0,1 0 0,-1 0 0,0 0 0,0 0 0,1 0 0,-1-1 0,0 1 0,0 0 0,1 0 0,-1 0 0,21-27 0,-17 22 0,14-25 0,-2-1 0,-1 0 0,-1-1 0,-1-1 0,15-66 0,18-181 0,-27 142 0,30-306 0,-47 441 0,1 16 0,0 24 0,-54 528 0,38-460 0,12-101 0,0-1 0,-1 1 0,1-1 0,-1 0 0,0 1 0,1-1 0,-2 0 0,1 0 0,0 0 0,-1-1 0,1 1 0,-1 0 0,0-1 0,0 0 0,0 1 0,0-1 0,0 0 0,0-1 0,-1 1 0,1 0 0,-1-1 0,-5 2 0,-10 3 0,-1 0 0,-33 4 0,9-4 0,0-2 0,-86-5 0,-89-21 0,132 11 0,66 9 0,12 2 0,0 0 0,1-1 0,0 0 0,-1-1 0,1 0 0,0 0 0,0-1 0,-10-4 0,17 6 0,1 1 0,0 0 0,-1-1 0,1 1 0,0 0 0,-1-1 0,1 1 0,0 0 0,0-1 0,-1 1 0,1-1 0,0 1 0,0 0 0,-1-1 0,1 1 0,0-1 0,0 1 0,0-1 0,0 1 0,0-1 0,0 1 0,0-1 0,0 1 0,0 0 0,0-1 0,0 1 0,0-1 0,0 1 0,0-1 0,0 1 0,1-1 0,-1 1 0,0-1 0,0 1 0,1 0 0,-1-1 0,0 1 0,0-1 0,1 1 0,-1 0 0,0-1 0,1 1 0,-1 0 0,0 0 0,1-1 0,0 1 0,20-14 0,-8 8 0,0 1 0,0 1 0,1 0 0,0 1 0,27-3 0,74 2 0,-79 4 0,0-1 0,-17 0 0,0 0 0,1 2 0,30 4 0,-50-5 0,0 0 0,0 0 0,0 0 0,0 0 0,0 0 0,0 0 0,-1 0 0,1 0 0,0 0 0,0 0 0,0 0 0,0 0 0,0 1 0,0-1 0,0 0 0,0 0 0,0 0 0,0 0 0,0 0 0,-1 0 0,1 0 0,0 0 0,0 0 0,0 0 0,0 0 0,0 1 0,0-1 0,0 0 0,0 0 0,0 0 0,0 0 0,0 0 0,0 0 0,0 0 0,0 0 0,0 1 0,0-1 0,0 0 0,0 0 0,0 0 0,0 0 0,0 0 0,0 0 0,0 0 0,0 0 0,1 0 0,-1 0 0,0 1 0,0-1 0,0 0 0,0 0 0,0 0 0,0 0 0,0 0 0,0 0 0,0 0 0,0 0 0,0 0 0,0 0 0,1 0 0,-1 0 0,0 0 0,0 0 0,0 0 0,0 0 0,0 0 0,0 0 0,-13 7 0,-21 6 0,-301 60 0,-8-26 0,279-39 0,-199 20 0,-227 34 0,518-64 0,53 3 0,-25 0 0,-40-1 0,10 0 0,-22 0 0,-10 0 0,-259-14 0,-191-5 0,437 19 0,13 1 0,0-1 0,-1 0 0,1 0 0,0-1 0,0 1 0,-9-4 0,61-5 0,263 2 0,-298 7 0,-116-20 0,98 19 0,1 1 0,-1 0 0,0 0 0,0 0 0,0 1 0,0 0 0,1 1 0,-14 3 0,16-3 0,1 0 0,-1 1 0,0-1 0,1 0 0,0 1 0,0 0 0,0 0 0,0 0 0,0 0 0,0 0 0,1 1 0,0-1 0,0 1 0,0-1 0,0 1 0,-2 4 0,-8 24 0,1 1 0,1 0 0,2 0 0,1 1 0,2 0 0,1 0 0,1 52 0,4-50 0,0-11 0,0-1 0,-2 0 0,-1 1 0,-1-1 0,-7 28 0,0-3 0,9-40 0,0-1 0,0 1 0,-1-1 0,0 0 0,-1 0 0,0 0 0,0 0 0,-6 8 0,5-8 0,1-1 0,-1 1 0,1-1 0,0 1 0,1 0 0,-1 0 0,2 0 0,-1 1 0,0 10 0,1 14 0,3 34 0,-1-17 0,0-44-97,-1 1-1,0 0 1,-1 0-1,1-1 1,-1 1-1,0 0 1,-1-1-1,0 1 1,0-1-1,0 1 1,-1-1-1,0 0 0,-4 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7:45.1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2004 0 24575,'-19'1'0,"0"1"0,0 1 0,-28 7 0,30-5 0,-2-1 0,1-1 0,-36 2 0,35-5 0,0 1 0,0 2 0,-30 6 0,37-6 0,-48 7 0,0-2 0,-73-1 0,-140 3 0,7 1 0,213-9 0,27-2 0,0 2 0,-49 9 0,52-7 0,1-1 0,-1-1 0,0-1 0,-30-3 0,27 1 0,1 0 0,0 2 0,-30 5 0,30-3 0,1-1 0,-1-1 0,-33-3 0,25 1 0,-35 2 0,58 2 0,0-1 0,-1 1 0,1 1 0,0-1 0,-15 10 0,-4 0 0,-52 15 0,81-28-37,-1 0 0,1 0 1,0 0-1,-1 0 0,1 1 0,-1-1 0,1 0 0,0 0 0,-1 0 0,1 1 0,0-1 0,-1 0 1,1 0-1,-1 2-111,1-2 111,0 0 0,-1 1 0,1-1 0,0 0 1,0 1-1,0-1 0,0 0 0,-1 1 0,1-1 0,0 1 0,0-1 0,0 0 0,0 1 0,0-1 1,0 1-1,0-1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7:51.5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603 0 24575,'-227'11'0,"-2"-1"0,199-11 0,-33-1 0,59 2 0,1 1 0,-1-1 0,0 1 0,1-1 0,-1 1 0,1 0 0,0 0 0,-1 1 0,1-1 0,0 1 0,0-1 0,-1 1 0,-2 3 0,6-5 0,0 0 0,0 0 0,-1 0 0,1 0 0,0 0 0,0 0 0,0 1 0,0-1 0,0 0 0,-1 0 0,1 0 0,0 0 0,0 1 0,0-1 0,0 0 0,0 0 0,0 0 0,0 1 0,0-1 0,0 0 0,0 0 0,0 0 0,0 1 0,0-1 0,0 0 0,0 0 0,0 0 0,0 1 0,0-1 0,0 0 0,0 0 0,0 0 0,0 1 0,0-1 0,0 0 0,0 0 0,0 0 0,1 1 0,-1-1 0,0 0 0,0 0 0,0 0 0,1 0 0,11 6 0,14-2 0,630 8-45,-453-13-1275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9:57:58.2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91 24575,'159'-11'0,"684"11"0,-815 2 0,45 7 0,-44-4 0,36 1 0,395-5 0,-266-2 0,-364 11 0,-9 1 0,101-10 0,-67-3 0,133 1 0,-1-2 0,0 0 0,-16-6 0,-31-7 0,17 4 0,41 12 0,1-1 0,0 1 0,-1 0 0,1-1 0,-1 1 0,1-1 0,0 0 0,0 1 0,-1-1 0,1 0 0,0 0 0,0 0 0,0 0 0,0 0 0,0 0 0,0 0 0,0 0 0,0 0 0,1 0 0,-1 0 0,0-1 0,1 1 0,-1 0 0,1-1 0,-1 1 0,1 0 0,-1-3 0,5 0 0,0 0 0,0 0 0,0 0 0,0 0 0,1 1 0,0-1 0,-1 1 0,10-4 0,-5 4 0,0 0 0,1 1 0,0 1 0,-1-1 0,1 1 0,0 1 0,-1 0 0,1 0 0,14 3 0,12-1 0,13-2 0,-15-1 0,-1 1 0,1 2 0,58 11 0,-72-9 0,38 2 0,2 0 0,-7 1 0,102-1 0,310-6-1365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4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3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1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493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4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53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04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5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27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3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77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6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0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2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74FC63-2E18-4B31-8520-238EB425725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513B7-D417-49AF-B0C7-99BF58167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81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create.arduino.cc/projecthub/Techatronic/obstacle-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32.png"/><Relationship Id="rId7" Type="http://schemas.openxmlformats.org/officeDocument/2006/relationships/customXml" Target="../ink/ink3.xml"/><Relationship Id="rId12" Type="http://schemas.openxmlformats.org/officeDocument/2006/relationships/image" Target="../media/image2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6.jpe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5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7.png"/><Relationship Id="rId9" Type="http://schemas.openxmlformats.org/officeDocument/2006/relationships/customXml" Target="../ink/ink4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13.xml"/><Relationship Id="rId30" Type="http://schemas.openxmlformats.org/officeDocument/2006/relationships/image" Target="../media/image30.png"/><Relationship Id="rId8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993-A36F-4043-A9D6-497A1E3F8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989" y="1738429"/>
            <a:ext cx="8001000" cy="1606694"/>
          </a:xfrm>
        </p:spPr>
        <p:txBody>
          <a:bodyPr/>
          <a:lstStyle/>
          <a:p>
            <a:pPr algn="ctr"/>
            <a:r>
              <a:rPr lang="en-US" sz="4800" b="1" dirty="0"/>
              <a:t>OBSTACLES AVOIDING ROBOT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2FCF6-8C28-4632-87BF-439DCEF60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329" y="3750980"/>
            <a:ext cx="6400800" cy="223257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BY 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GUHAN.A(927621BEC055)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ABINESH.R(927621BEC006)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ABISHEK.M(927621BEC007)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BALAJI.M(927621BEC021)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6D44-9E06-4CA4-AF02-50E8DBF95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02" y="-26894"/>
            <a:ext cx="1770098" cy="1846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C7D009-A3EF-47D6-BC10-FAB0BABD7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76458" cy="1242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8528F-87C6-4734-B884-79EA5C71FA9A}"/>
              </a:ext>
            </a:extLst>
          </p:cNvPr>
          <p:cNvSpPr txBox="1"/>
          <p:nvPr/>
        </p:nvSpPr>
        <p:spPr>
          <a:xfrm>
            <a:off x="4333782" y="132243"/>
            <a:ext cx="3524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MINOR PROJECT – I</a:t>
            </a:r>
          </a:p>
          <a:p>
            <a:pPr algn="ctr"/>
            <a:r>
              <a:rPr lang="en-IN" sz="2400"/>
              <a:t>REVIEW</a:t>
            </a:r>
            <a:endParaRPr lang="en-IN" sz="2400" dirty="0"/>
          </a:p>
          <a:p>
            <a:pPr algn="ctr"/>
            <a:r>
              <a:rPr lang="en-IN" sz="2400" dirty="0"/>
              <a:t>BATCH - 16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6F594-E0D1-488E-A5FA-0C2D95FF66A4}"/>
              </a:ext>
            </a:extLst>
          </p:cNvPr>
          <p:cNvSpPr txBox="1"/>
          <p:nvPr/>
        </p:nvSpPr>
        <p:spPr>
          <a:xfrm>
            <a:off x="7123746" y="5629607"/>
            <a:ext cx="260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GUIDE</a:t>
            </a:r>
            <a:r>
              <a:rPr lang="en-US" sz="2000" dirty="0"/>
              <a:t>:</a:t>
            </a:r>
          </a:p>
          <a:p>
            <a:pPr algn="r"/>
            <a:r>
              <a:rPr lang="en-US" sz="2000" dirty="0"/>
              <a:t> </a:t>
            </a:r>
            <a:r>
              <a:rPr lang="en-US" sz="2000" dirty="0" err="1"/>
              <a:t>Dr.E.DINESH</a:t>
            </a:r>
            <a:r>
              <a:rPr lang="en-US" sz="2000" dirty="0"/>
              <a:t>  A/P </a:t>
            </a:r>
          </a:p>
        </p:txBody>
      </p:sp>
    </p:spTree>
    <p:extLst>
      <p:ext uri="{BB962C8B-B14F-4D97-AF65-F5344CB8AC3E}">
        <p14:creationId xmlns:p14="http://schemas.microsoft.com/office/powerpoint/2010/main" val="40192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EF21-48FC-478E-89A1-C6C1B633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BC72E-3D4A-4A78-8D78-66A1F83B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871" y="2052918"/>
            <a:ext cx="8238982" cy="161364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/>
              <a:t>W</a:t>
            </a:r>
            <a:r>
              <a:rPr lang="en-IN" sz="8000" dirty="0"/>
              <a:t>e refer this from project hub </a:t>
            </a:r>
          </a:p>
          <a:p>
            <a:pPr marL="0" indent="0" algn="l">
              <a:buNone/>
            </a:pPr>
            <a:r>
              <a:rPr lang="en-IN" sz="8000" dirty="0"/>
              <a:t>    LINK:</a:t>
            </a:r>
          </a:p>
          <a:p>
            <a:pPr marL="0" indent="0" algn="l">
              <a:buNone/>
            </a:pPr>
            <a:r>
              <a:rPr lang="en-IN" sz="8000" dirty="0"/>
              <a:t>  </a:t>
            </a:r>
            <a:r>
              <a:rPr lang="en-IN" sz="8000" dirty="0">
                <a:hlinkClick r:id="rId2"/>
              </a:rPr>
              <a:t>https://create.arduino.cc/projecthub/Techatronic/obstacle-</a:t>
            </a:r>
            <a:r>
              <a:rPr lang="en-IN" sz="8000" dirty="0"/>
              <a:t> avoiding-robot-using-arduino-873332    </a:t>
            </a:r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r>
              <a:rPr lang="en-IN" dirty="0"/>
              <a:t>   </a:t>
            </a:r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r>
              <a:rPr lang="en-IN" dirty="0"/>
              <a:t>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4B06B-929F-4FF2-AC49-13DFA9FF4B2E}"/>
              </a:ext>
            </a:extLst>
          </p:cNvPr>
          <p:cNvSpPr txBox="1"/>
          <p:nvPr/>
        </p:nvSpPr>
        <p:spPr>
          <a:xfrm>
            <a:off x="3752295" y="6124903"/>
            <a:ext cx="427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M.Kumarasamy</a:t>
            </a:r>
            <a:r>
              <a:rPr lang="en-US" dirty="0"/>
              <a:t> College Of Engineering</a:t>
            </a:r>
            <a:endParaRPr lang="en-IN" dirty="0"/>
          </a:p>
        </p:txBody>
      </p:sp>
      <p:pic>
        <p:nvPicPr>
          <p:cNvPr id="2052" name="Picture 4" descr="Obstacle Avoiding robot using Arduino">
            <a:extLst>
              <a:ext uri="{FF2B5EF4-FFF2-40B4-BE49-F238E27FC236}">
                <a16:creationId xmlns:a16="http://schemas.microsoft.com/office/drawing/2014/main" id="{C30AD6B8-DBDB-3AF7-B3B5-37FCA1D46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73" y="3429000"/>
            <a:ext cx="4381500" cy="269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6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CB54C-B44F-458E-B22C-E547ED309102}"/>
              </a:ext>
            </a:extLst>
          </p:cNvPr>
          <p:cNvSpPr txBox="1"/>
          <p:nvPr/>
        </p:nvSpPr>
        <p:spPr>
          <a:xfrm>
            <a:off x="3752295" y="6124903"/>
            <a:ext cx="427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M.Kumarasamy</a:t>
            </a:r>
            <a:r>
              <a:rPr lang="en-US" dirty="0"/>
              <a:t> College Of Engineering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4BC5E-823C-4BB1-B987-2CF9B9A6B661}"/>
              </a:ext>
            </a:extLst>
          </p:cNvPr>
          <p:cNvSpPr txBox="1"/>
          <p:nvPr/>
        </p:nvSpPr>
        <p:spPr>
          <a:xfrm rot="20573782">
            <a:off x="2145437" y="1971688"/>
            <a:ext cx="7901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THANK YOU</a:t>
            </a:r>
            <a:endParaRPr lang="en-IN" sz="9600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43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71C9-2E1B-478F-88FB-BF740BB1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4928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LIST OF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296C-F6F3-4FA7-A3FC-4B60AA4EE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919796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Abstract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800" dirty="0"/>
              <a:t>Components required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Method</a:t>
            </a:r>
          </a:p>
          <a:p>
            <a:r>
              <a:rPr lang="en-US" sz="2800" dirty="0">
                <a:solidFill>
                  <a:schemeClr val="tx1"/>
                </a:solidFill>
              </a:rPr>
              <a:t>Benefits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Future 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References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1E9A3-57D0-4FB6-AB73-A99DA728E1DA}"/>
              </a:ext>
            </a:extLst>
          </p:cNvPr>
          <p:cNvSpPr txBox="1"/>
          <p:nvPr/>
        </p:nvSpPr>
        <p:spPr>
          <a:xfrm>
            <a:off x="3956481" y="6098959"/>
            <a:ext cx="427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M.Kumarasamy</a:t>
            </a:r>
            <a:r>
              <a:rPr lang="en-US" dirty="0"/>
              <a:t> College Of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0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6CB6-DB00-488E-BF55-BDFD4D6A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1" y="583307"/>
            <a:ext cx="9018494" cy="1507067"/>
          </a:xfrm>
        </p:spPr>
        <p:txBody>
          <a:bodyPr/>
          <a:lstStyle/>
          <a:p>
            <a:pPr algn="ctr"/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DC7B-E587-494D-9FFC-1583F9A6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434" y="2092171"/>
            <a:ext cx="9018495" cy="4329953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Obstacle avoidance is task which is used for detecting the presence of object in a path of robot or any vehicle. 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Obstacle avoiding robot is an intelligence device, which is used to protect the robot from any physical damages. 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It automatically sense and overcome the obstacles on its path.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979AE-DCAD-48BB-A2A9-2C82DD4B2281}"/>
              </a:ext>
            </a:extLst>
          </p:cNvPr>
          <p:cNvSpPr txBox="1"/>
          <p:nvPr/>
        </p:nvSpPr>
        <p:spPr>
          <a:xfrm>
            <a:off x="3956481" y="6098959"/>
            <a:ext cx="427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M.Kumarasamy</a:t>
            </a:r>
            <a:r>
              <a:rPr lang="en-US" dirty="0"/>
              <a:t> College Of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9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7C9C-4DC4-4297-B733-C384AAB1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35" y="43478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1991-4C01-4B6B-B0ED-F68EFFDE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540" y="1869398"/>
            <a:ext cx="8946541" cy="4195481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The obstacle avoiding robot will be able to avoid every obstacle in its path.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 It will use an ultrasonic distance sensor and a servo motor in addition to the basic robot. 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The robot will check how far the nearest obstacle is (in every direction) and then decide upon the actions to be taken.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89C30-C4E3-48E5-A69B-697C5CCEBB5A}"/>
              </a:ext>
            </a:extLst>
          </p:cNvPr>
          <p:cNvSpPr txBox="1"/>
          <p:nvPr/>
        </p:nvSpPr>
        <p:spPr>
          <a:xfrm>
            <a:off x="3956481" y="6098959"/>
            <a:ext cx="427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M.Kumarasamy</a:t>
            </a:r>
            <a:r>
              <a:rPr lang="en-US" dirty="0"/>
              <a:t> College Of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61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824B-2813-49DD-8270-4F2689B0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3FA-FB8B-41B1-80CB-3726E4A4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Arudino</a:t>
            </a:r>
            <a:r>
              <a:rPr lang="en-US" sz="2400" dirty="0"/>
              <a:t> UNO</a:t>
            </a:r>
          </a:p>
          <a:p>
            <a:r>
              <a:rPr lang="en-US" sz="2400" dirty="0"/>
              <a:t>Ultrasonic sensor</a:t>
            </a:r>
          </a:p>
          <a:p>
            <a:r>
              <a:rPr lang="en-US" sz="2400" dirty="0"/>
              <a:t>Full bridge motor driver</a:t>
            </a:r>
          </a:p>
          <a:p>
            <a:r>
              <a:rPr lang="en-US" sz="2400" dirty="0"/>
              <a:t>DC </a:t>
            </a:r>
            <a:r>
              <a:rPr lang="en-US" sz="2400" dirty="0" err="1"/>
              <a:t>motors,Fan</a:t>
            </a:r>
            <a:endParaRPr lang="en-US" sz="2400" dirty="0"/>
          </a:p>
          <a:p>
            <a:r>
              <a:rPr lang="en-US" sz="2400" dirty="0"/>
              <a:t>Wheels</a:t>
            </a:r>
          </a:p>
          <a:p>
            <a:r>
              <a:rPr lang="en-US" sz="2400" dirty="0"/>
              <a:t>Battery</a:t>
            </a:r>
          </a:p>
          <a:p>
            <a:r>
              <a:rPr lang="en-US" sz="2400" dirty="0"/>
              <a:t>Jumper wires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DAC9C-9807-4F46-AA8B-C64E4F2CA45A}"/>
              </a:ext>
            </a:extLst>
          </p:cNvPr>
          <p:cNvSpPr txBox="1"/>
          <p:nvPr/>
        </p:nvSpPr>
        <p:spPr>
          <a:xfrm>
            <a:off x="3752295" y="6124903"/>
            <a:ext cx="427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M.Kumarasamy</a:t>
            </a:r>
            <a:r>
              <a:rPr lang="en-US" dirty="0"/>
              <a:t> College Of Engineering</a:t>
            </a:r>
            <a:endParaRPr lang="en-IN" dirty="0"/>
          </a:p>
        </p:txBody>
      </p:sp>
      <p:pic>
        <p:nvPicPr>
          <p:cNvPr id="1025" name="Picture 1" descr="Ph a000066 iso (1) ztbmubhmho">
            <a:extLst>
              <a:ext uri="{FF2B5EF4-FFF2-40B4-BE49-F238E27FC236}">
                <a16:creationId xmlns:a16="http://schemas.microsoft.com/office/drawing/2014/main" id="{CDD11DF6-727F-5F7B-9791-B00678DE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3959 01a">
            <a:extLst>
              <a:ext uri="{FF2B5EF4-FFF2-40B4-BE49-F238E27FC236}">
                <a16:creationId xmlns:a16="http://schemas.microsoft.com/office/drawing/2014/main" id="{74F121AF-4CAB-8078-E6DA-08F4C06C2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09540 01">
            <a:extLst>
              <a:ext uri="{FF2B5EF4-FFF2-40B4-BE49-F238E27FC236}">
                <a16:creationId xmlns:a16="http://schemas.microsoft.com/office/drawing/2014/main" id="{3DA5789B-4090-871B-6160-F3F9FA133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it 5 of 7">
            <a:extLst>
              <a:ext uri="{FF2B5EF4-FFF2-40B4-BE49-F238E27FC236}">
                <a16:creationId xmlns:a16="http://schemas.microsoft.com/office/drawing/2014/main" id="{045CB9CE-3B3B-F816-4F9E-930B4E9A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Tens70">
            <a:extLst>
              <a:ext uri="{FF2B5EF4-FFF2-40B4-BE49-F238E27FC236}">
                <a16:creationId xmlns:a16="http://schemas.microsoft.com/office/drawing/2014/main" id="{FEA230FA-6DBA-A732-E12B-13A6D915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1026 02">
            <a:extLst>
              <a:ext uri="{FF2B5EF4-FFF2-40B4-BE49-F238E27FC236}">
                <a16:creationId xmlns:a16="http://schemas.microsoft.com/office/drawing/2014/main" id="{86FAA0F3-5517-A4AC-6906-7A502963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12002 04">
            <a:extLst>
              <a:ext uri="{FF2B5EF4-FFF2-40B4-BE49-F238E27FC236}">
                <a16:creationId xmlns:a16="http://schemas.microsoft.com/office/drawing/2014/main" id="{76FB0061-1C3C-165D-9971-6FDA9E29E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afruit industries ada62 image 75px">
            <a:extLst>
              <a:ext uri="{FF2B5EF4-FFF2-40B4-BE49-F238E27FC236}">
                <a16:creationId xmlns:a16="http://schemas.microsoft.com/office/drawing/2014/main" id="{DBBD1D97-C88B-2926-9804-78B33E6DB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2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8EC7-4118-4031-9143-1731435C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A256-235C-4F50-BBC9-0EBCFB47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41672"/>
            <a:ext cx="8946541" cy="4694807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The obstacle avoiding robot will be able to avoid every obstacle in its path. It will use an ultrasonic distance sensor and a servo motor in addition to the basic robot. The robot will check how far the nearest obstacle is (in every direction) and then decide upon the actions to be taken.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The servo controls the direction in which the distance sensor faces and if the robot is hindered by an obstacle, the servo will rotate the sensor in different directions.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Once the robot is convinced that a certain direction is clear of any obstacles, it will turn the robot in that particular direction and then move in a straight line along that direction till the next obstacle is found. If there is no way to go ahead the robot executes a full 180° turn.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FF582-EA11-45E4-A6FF-F8AD74CF2FDB}"/>
              </a:ext>
            </a:extLst>
          </p:cNvPr>
          <p:cNvSpPr txBox="1"/>
          <p:nvPr/>
        </p:nvSpPr>
        <p:spPr>
          <a:xfrm>
            <a:off x="3752295" y="6124903"/>
            <a:ext cx="427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M.Kumarasamy</a:t>
            </a:r>
            <a:r>
              <a:rPr lang="en-US" dirty="0"/>
              <a:t> College Of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14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9F56-F1B1-915F-8ABE-92A4E3C9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CIRCUIT DIAGRAM</a:t>
            </a:r>
            <a:endParaRPr lang="en-IN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1A55E9-CE8E-26FF-CEDE-8EBD71D9F8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50" y="2209520"/>
            <a:ext cx="6920844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D958BE-1A78-1EB5-A87B-5645C89EB30C}"/>
                  </a:ext>
                </a:extLst>
              </p14:cNvPr>
              <p14:cNvContentPartPr/>
              <p14:nvPr/>
            </p14:nvContentPartPr>
            <p14:xfrm>
              <a:off x="7504170" y="2926950"/>
              <a:ext cx="1118880" cy="65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D958BE-1A78-1EB5-A87B-5645C89EB3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1530" y="2864310"/>
                <a:ext cx="12445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2FD63A-C5A2-79B7-683B-3401D15D870C}"/>
                  </a:ext>
                </a:extLst>
              </p14:cNvPr>
              <p14:cNvContentPartPr/>
              <p14:nvPr/>
            </p14:nvContentPartPr>
            <p14:xfrm>
              <a:off x="7779210" y="3043590"/>
              <a:ext cx="915480" cy="63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2FD63A-C5A2-79B7-683B-3401D15D87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6210" y="2980590"/>
                <a:ext cx="104112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46404B-57A1-8A6C-D6FE-D1CE882BAA5E}"/>
                  </a:ext>
                </a:extLst>
              </p14:cNvPr>
              <p14:cNvContentPartPr/>
              <p14:nvPr/>
            </p14:nvContentPartPr>
            <p14:xfrm>
              <a:off x="8366730" y="3729750"/>
              <a:ext cx="360" cy="42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46404B-57A1-8A6C-D6FE-D1CE882BAA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03730" y="3667110"/>
                <a:ext cx="1260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D24473-3018-B731-5578-F78F7E79B218}"/>
                  </a:ext>
                </a:extLst>
              </p14:cNvPr>
              <p14:cNvContentPartPr/>
              <p14:nvPr/>
            </p14:nvContentPartPr>
            <p14:xfrm>
              <a:off x="7710450" y="3813630"/>
              <a:ext cx="671760" cy="3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D24473-3018-B731-5578-F78F7E79B2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47450" y="3750630"/>
                <a:ext cx="797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F9208F-09A3-F5E0-EF75-4F184124D1CF}"/>
                  </a:ext>
                </a:extLst>
              </p14:cNvPr>
              <p14:cNvContentPartPr/>
              <p14:nvPr/>
            </p14:nvContentPartPr>
            <p14:xfrm>
              <a:off x="7842570" y="4069950"/>
              <a:ext cx="734760" cy="22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F9208F-09A3-F5E0-EF75-4F184124D1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79930" y="4007310"/>
                <a:ext cx="8604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87C104-3346-C5BE-07CF-9B50F47BFB5C}"/>
                  </a:ext>
                </a:extLst>
              </p14:cNvPr>
              <p14:cNvContentPartPr/>
              <p14:nvPr/>
            </p14:nvContentPartPr>
            <p14:xfrm>
              <a:off x="7737450" y="3588990"/>
              <a:ext cx="926280" cy="72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87C104-3346-C5BE-07CF-9B50F47BFB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74450" y="3525990"/>
                <a:ext cx="105192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17A89C-B661-FA08-7678-7D8EC36EB33F}"/>
                  </a:ext>
                </a:extLst>
              </p14:cNvPr>
              <p14:cNvContentPartPr/>
              <p14:nvPr/>
            </p14:nvContentPartPr>
            <p14:xfrm>
              <a:off x="6967050" y="3916590"/>
              <a:ext cx="721800" cy="7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17A89C-B661-FA08-7678-7D8EC36EB3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4050" y="3853590"/>
                <a:ext cx="8474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391D8BC-2F61-946E-CC7C-A973BADF024C}"/>
                  </a:ext>
                </a:extLst>
              </p14:cNvPr>
              <p14:cNvContentPartPr/>
              <p14:nvPr/>
            </p14:nvContentPartPr>
            <p14:xfrm>
              <a:off x="6221850" y="3981390"/>
              <a:ext cx="324000" cy="23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391D8BC-2F61-946E-CC7C-A973BADF02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59210" y="3918390"/>
                <a:ext cx="4496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C23A4F-16B2-5F8C-D4C5-B5EEE5656ABE}"/>
                  </a:ext>
                </a:extLst>
              </p14:cNvPr>
              <p14:cNvContentPartPr/>
              <p14:nvPr/>
            </p14:nvContentPartPr>
            <p14:xfrm>
              <a:off x="4922250" y="4051590"/>
              <a:ext cx="838800" cy="4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C23A4F-16B2-5F8C-D4C5-B5EEE5656AB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59610" y="3988950"/>
                <a:ext cx="964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6F47697-E982-E6EA-C5C1-A99565108898}"/>
                  </a:ext>
                </a:extLst>
              </p14:cNvPr>
              <p14:cNvContentPartPr/>
              <p14:nvPr/>
            </p14:nvContentPartPr>
            <p14:xfrm>
              <a:off x="5933055" y="4002765"/>
              <a:ext cx="141840" cy="87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6F47697-E982-E6EA-C5C1-A995651088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15415" y="3984765"/>
                <a:ext cx="1774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A0ECC1-B8B3-023B-9AB2-C7B434E88E5B}"/>
                  </a:ext>
                </a:extLst>
              </p14:cNvPr>
              <p14:cNvContentPartPr/>
              <p14:nvPr/>
            </p14:nvContentPartPr>
            <p14:xfrm>
              <a:off x="5794815" y="3991605"/>
              <a:ext cx="74880" cy="36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A0ECC1-B8B3-023B-9AB2-C7B434E88E5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76815" y="3973605"/>
                <a:ext cx="1105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F7A60F-CCF9-9710-F0B3-016FE9161A7E}"/>
                  </a:ext>
                </a:extLst>
              </p14:cNvPr>
              <p14:cNvContentPartPr/>
              <p14:nvPr/>
            </p14:nvContentPartPr>
            <p14:xfrm>
              <a:off x="6689775" y="3959205"/>
              <a:ext cx="123480" cy="58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F7A60F-CCF9-9710-F0B3-016FE9161A7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71775" y="3941205"/>
                <a:ext cx="1591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020B113-BC78-520C-C104-31B90BDF4B38}"/>
                  </a:ext>
                </a:extLst>
              </p14:cNvPr>
              <p14:cNvContentPartPr/>
              <p14:nvPr/>
            </p14:nvContentPartPr>
            <p14:xfrm>
              <a:off x="6852135" y="3971805"/>
              <a:ext cx="16200" cy="37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020B113-BC78-520C-C104-31B90BDF4B3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43135" y="3962805"/>
                <a:ext cx="338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7A6CD2-C0C4-4599-D8B5-118B096576BA}"/>
                  </a:ext>
                </a:extLst>
              </p14:cNvPr>
              <p14:cNvContentPartPr/>
              <p14:nvPr/>
            </p14:nvContentPartPr>
            <p14:xfrm>
              <a:off x="6630735" y="3968565"/>
              <a:ext cx="19800" cy="54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7A6CD2-C0C4-4599-D8B5-118B096576B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22095" y="3959565"/>
                <a:ext cx="374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3067BB5-88F9-4FDD-1953-DE96880ED593}"/>
                  </a:ext>
                </a:extLst>
              </p14:cNvPr>
              <p14:cNvContentPartPr/>
              <p14:nvPr/>
            </p14:nvContentPartPr>
            <p14:xfrm>
              <a:off x="6111975" y="3994845"/>
              <a:ext cx="1116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3067BB5-88F9-4FDD-1953-DE96880ED59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02975" y="3985845"/>
                <a:ext cx="288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DE76D4-B833-F68B-9961-277C1EDA9046}"/>
                  </a:ext>
                </a:extLst>
              </p14:cNvPr>
              <p14:cNvContentPartPr/>
              <p14:nvPr/>
            </p14:nvContentPartPr>
            <p14:xfrm>
              <a:off x="5775735" y="3957765"/>
              <a:ext cx="128160" cy="74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4DE76D4-B833-F68B-9961-277C1EDA904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67095" y="3948765"/>
                <a:ext cx="14580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72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E352-484A-42DD-AB2F-DA6AB802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09E1-5496-4ED5-A18A-17F251CA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thing in this robot is cleaning the room .</a:t>
            </a:r>
          </a:p>
          <a:p>
            <a:endParaRPr lang="en-US" dirty="0"/>
          </a:p>
          <a:p>
            <a:r>
              <a:rPr lang="en-US" dirty="0"/>
              <a:t>Which is very useful to save time </a:t>
            </a:r>
          </a:p>
          <a:p>
            <a:endParaRPr lang="en-US" dirty="0"/>
          </a:p>
          <a:p>
            <a:r>
              <a:rPr lang="en-US" dirty="0"/>
              <a:t>This technology is also used in dangerous environment where human penetration could be fatal</a:t>
            </a:r>
          </a:p>
          <a:p>
            <a:endParaRPr lang="en-US" dirty="0"/>
          </a:p>
          <a:p>
            <a:r>
              <a:rPr lang="en-US" dirty="0"/>
              <a:t>Use of this we can create an automatic future clean environment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865CE-F932-482B-AF1B-5B725CD475DF}"/>
              </a:ext>
            </a:extLst>
          </p:cNvPr>
          <p:cNvSpPr txBox="1"/>
          <p:nvPr/>
        </p:nvSpPr>
        <p:spPr>
          <a:xfrm>
            <a:off x="3823317" y="6248399"/>
            <a:ext cx="427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M.Kumarasamy</a:t>
            </a:r>
            <a:r>
              <a:rPr lang="en-US" dirty="0"/>
              <a:t> College Of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83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BF52-2854-43E3-B120-500181C3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7735-91D6-406E-8FA5-35052FED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IN" dirty="0"/>
              <a:t>y using this we can create an automatic  AI environment </a:t>
            </a:r>
          </a:p>
          <a:p>
            <a:endParaRPr lang="en-IN" dirty="0"/>
          </a:p>
          <a:p>
            <a:r>
              <a:rPr lang="en-IN" dirty="0"/>
              <a:t>We add an cleaning parts from which the robot automatically clean the rooms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9234B-0C02-46AD-AC89-B9F09A35B9D9}"/>
              </a:ext>
            </a:extLst>
          </p:cNvPr>
          <p:cNvSpPr txBox="1"/>
          <p:nvPr/>
        </p:nvSpPr>
        <p:spPr>
          <a:xfrm>
            <a:off x="3752295" y="6124903"/>
            <a:ext cx="427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M.Kumarasamy</a:t>
            </a:r>
            <a:r>
              <a:rPr lang="en-US" dirty="0"/>
              <a:t> College Of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501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499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PMingLiU-ExtB</vt:lpstr>
      <vt:lpstr>Arial</vt:lpstr>
      <vt:lpstr>Century Gothic</vt:lpstr>
      <vt:lpstr>Roboto</vt:lpstr>
      <vt:lpstr>Wingdings 3</vt:lpstr>
      <vt:lpstr>Ion</vt:lpstr>
      <vt:lpstr>OBSTACLES AVOIDING ROBOT</vt:lpstr>
      <vt:lpstr>LIST OF CONTENT</vt:lpstr>
      <vt:lpstr>ABSTRACT</vt:lpstr>
      <vt:lpstr>INTRODUCTION</vt:lpstr>
      <vt:lpstr>COMPONENTS REQUIRED</vt:lpstr>
      <vt:lpstr>METHOD</vt:lpstr>
      <vt:lpstr>CIRCUIT DIAGRAM</vt:lpstr>
      <vt:lpstr>BENEFITS 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leakage detection and alerting system</dc:title>
  <dc:creator>harshavardhan shanmugam</dc:creator>
  <cp:lastModifiedBy>Guhan A</cp:lastModifiedBy>
  <cp:revision>12</cp:revision>
  <cp:lastPrinted>2023-02-10T01:43:23Z</cp:lastPrinted>
  <dcterms:created xsi:type="dcterms:W3CDTF">2022-09-21T13:49:08Z</dcterms:created>
  <dcterms:modified xsi:type="dcterms:W3CDTF">2023-09-02T16:54:11Z</dcterms:modified>
</cp:coreProperties>
</file>