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EE4A-CE38-BAFB-9CB6-0A227343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FEB7E-63CD-6AD0-8D08-6FF777076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0A4B7-D4EE-33FB-CC16-810A90A7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32BC9-0B05-CBB8-2348-76D9BC0F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20E5E-886F-62EC-C993-E46B34CC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8C76-BEDD-C261-41A5-A7EC4531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DAA43-8905-2C37-B637-D4EC07AA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3CBA7-08E7-F58A-9B48-A9DC1E48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9960-E9B8-764D-57D1-E43404C6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D6FEC-2887-3EA0-8B31-5DF60EBC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72E59E-47D7-35D2-06AF-F714EBF3F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0C12D-3ECE-36E8-FD30-0984DBF3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A5534-A443-5802-41EB-FC241F37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C2A80-12C6-0D53-7B67-85A1C559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9683-BD9B-E321-3786-F35E1D7D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2BE13-C6BE-51E2-665D-64E6C5B6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6FCBE-A66B-F1BD-FFE2-85E6C702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9E1BF-B55B-7088-8FC3-46B12040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0C183-1436-EEAB-C4D7-1FE3820B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F4DA3-AAAF-5118-3439-61065F8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003F3-2D86-9609-BE2B-41698619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8643B-42D5-DEC1-EDFE-6BBC84DF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88956-306B-D926-29BC-3D7036F2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DCB77-A2ED-2FD0-7E2B-6A07ECA4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687DB-E4AB-CAD3-61C5-646F0D56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6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A5B6B-5E99-8467-6189-CF1C634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66B34-97A1-A5AD-1A70-3BB0680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F7866-6489-1B43-4575-A6D6B04F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AA92F-3C99-FEFB-0E91-E9923BC1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A9F41-264C-59FE-46F4-63115E3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D021A-29D0-39DA-FC82-38508805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C68C-C405-8ED0-CDCA-30316594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DAEFD-3482-FE5F-2EE0-9D6471CC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B8295B-122E-51B0-4618-AA691C7E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CEFFDC-0787-0C35-2AA8-2C888F2BB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2D43F-C37F-A314-88D7-460B2D420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9FD17-C733-439B-2AC4-E2EE5EA3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6C86C-2F00-DBA6-5A86-573918AF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C6CD6-57C8-E60A-E484-C714E93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A21EB-E8FB-D361-4C53-C20A71CB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95D6F-0B00-EDC6-9016-3387AC19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4814EB-A83C-0989-6D58-C2C1C2B4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2A595-2A45-5D3D-0B86-31ADB7F5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8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DEBF28-2A29-3AC5-ED0F-D748CFD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750FC6-E7EA-582A-1DD8-04377EB8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2B759-8C25-2575-07A8-9C7FA76A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2AA6-20A8-E129-E51B-1CE3553B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66FC-4476-E20C-B2C9-526064AD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70FC2-E647-478F-C23F-3314319F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25256-6663-8B9C-7944-A53AC5C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56A3C-C976-7276-ADA7-21C6B91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455C1-E54F-3C59-263D-C17394AB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4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D10C7-096C-E3A7-2F47-EF794F5E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C3277F-1886-A304-8B24-F4882F6D5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2587F-476D-4564-E031-007089BE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A124D-BE05-7B85-0CDA-991752B2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09C8D-CA92-1CD8-213E-B0A28DA2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502EE-3946-361F-4FA2-177C447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25F9B-2453-269F-0FFE-9CE04869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DB11B-F9D3-FC7F-8425-85F8C291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A0D87-9E1D-99AD-6618-10B767EFD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0F16-E7FD-4579-A79C-40CFB85809C4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2951-B9F4-2FA9-D0D4-5C985B289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B12D1-2055-717C-44ED-EB86891C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B374-4BD0-49B3-A9B0-FF41B647D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7D4DD0-8BDB-653D-B28F-1363A8A1A587}"/>
              </a:ext>
            </a:extLst>
          </p:cNvPr>
          <p:cNvSpPr txBox="1"/>
          <p:nvPr/>
        </p:nvSpPr>
        <p:spPr>
          <a:xfrm>
            <a:off x="2974138" y="2419873"/>
            <a:ext cx="624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암호화폐 시계열 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768E76-9C13-C9EE-E3CA-3F0D0582DDD5}"/>
              </a:ext>
            </a:extLst>
          </p:cNvPr>
          <p:cNvSpPr txBox="1"/>
          <p:nvPr/>
        </p:nvSpPr>
        <p:spPr>
          <a:xfrm>
            <a:off x="9895511" y="3780574"/>
            <a:ext cx="243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국제통상학과</a:t>
            </a:r>
            <a:endParaRPr lang="en-US" altLang="ko-KR" dirty="0"/>
          </a:p>
          <a:p>
            <a:r>
              <a:rPr lang="en-US" altLang="ko-KR" dirty="0"/>
              <a:t>20180500</a:t>
            </a:r>
          </a:p>
          <a:p>
            <a:r>
              <a:rPr lang="ko-KR" altLang="en-US" dirty="0"/>
              <a:t>정국호</a:t>
            </a:r>
            <a:endParaRPr lang="en-US" altLang="ko-KR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7A14C68-5840-68B9-4296-103B94030589}"/>
              </a:ext>
            </a:extLst>
          </p:cNvPr>
          <p:cNvCxnSpPr>
            <a:cxnSpLocks/>
          </p:cNvCxnSpPr>
          <p:nvPr/>
        </p:nvCxnSpPr>
        <p:spPr>
          <a:xfrm>
            <a:off x="9613631" y="3473138"/>
            <a:ext cx="16778" cy="32213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77BEBF6-2CAD-F9E0-436A-E9FCF2F69008}"/>
              </a:ext>
            </a:extLst>
          </p:cNvPr>
          <p:cNvCxnSpPr>
            <a:cxnSpLocks/>
          </p:cNvCxnSpPr>
          <p:nvPr/>
        </p:nvCxnSpPr>
        <p:spPr>
          <a:xfrm flipV="1">
            <a:off x="461394" y="3395309"/>
            <a:ext cx="11308360" cy="7782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9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5F9A6-434A-AEFF-FFFD-2995665C6ECE}"/>
              </a:ext>
            </a:extLst>
          </p:cNvPr>
          <p:cNvSpPr txBox="1"/>
          <p:nvPr/>
        </p:nvSpPr>
        <p:spPr>
          <a:xfrm>
            <a:off x="238664" y="93525"/>
            <a:ext cx="58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업비트 </a:t>
            </a:r>
            <a:r>
              <a:rPr lang="en-US" altLang="ko-KR"/>
              <a:t>API </a:t>
            </a:r>
            <a:r>
              <a:rPr lang="ko-KR" altLang="en-US"/>
              <a:t>크롤링 및 수익률 예측코드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7073A-4792-2C4E-5291-5FC412B16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6" y="512759"/>
            <a:ext cx="10224151" cy="6217152"/>
          </a:xfrm>
          <a:prstGeom prst="rect">
            <a:avLst/>
          </a:prstGeom>
        </p:spPr>
      </p:pic>
      <p:pic>
        <p:nvPicPr>
          <p:cNvPr id="8" name="그림 7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9FC1A4D3-602A-49DE-DE13-CB8BDAC8E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3" y="438419"/>
            <a:ext cx="9182964" cy="6217152"/>
          </a:xfrm>
          <a:prstGeom prst="rect">
            <a:avLst/>
          </a:prstGeom>
        </p:spPr>
      </p:pic>
      <p:pic>
        <p:nvPicPr>
          <p:cNvPr id="13" name="그림 1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4D7C659-64FF-37CE-8101-7F08DA793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69" y="384670"/>
            <a:ext cx="8221222" cy="4259266"/>
          </a:xfrm>
          <a:prstGeom prst="rect">
            <a:avLst/>
          </a:prstGeom>
        </p:spPr>
      </p:pic>
      <p:pic>
        <p:nvPicPr>
          <p:cNvPr id="17" name="그림 1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7A893AD-FF45-8F49-0DAF-4F9CAEFED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22" y="968602"/>
            <a:ext cx="8221222" cy="51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28F1E-CDDE-E8CC-F4C0-E524363AA02F}"/>
              </a:ext>
            </a:extLst>
          </p:cNvPr>
          <p:cNvSpPr txBox="1"/>
          <p:nvPr/>
        </p:nvSpPr>
        <p:spPr>
          <a:xfrm>
            <a:off x="167122" y="80748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문제 발생</a:t>
            </a:r>
          </a:p>
        </p:txBody>
      </p:sp>
      <p:pic>
        <p:nvPicPr>
          <p:cNvPr id="5" name="그림 4" descr="텍스트, 문서, 폰트, 스크린샷이(가) 표시된 사진&#10;&#10;자동 생성된 설명">
            <a:extLst>
              <a:ext uri="{FF2B5EF4-FFF2-40B4-BE49-F238E27FC236}">
                <a16:creationId xmlns:a16="http://schemas.microsoft.com/office/drawing/2014/main" id="{B88B37B2-EDB3-EF26-B840-B94E198A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22" y="513419"/>
            <a:ext cx="3262165" cy="5602082"/>
          </a:xfrm>
          <a:prstGeom prst="rect">
            <a:avLst/>
          </a:prstGeom>
        </p:spPr>
      </p:pic>
      <p:pic>
        <p:nvPicPr>
          <p:cNvPr id="24" name="그림 23" descr="텍스트, 문서, 스크린샷, 폰트이(가) 표시된 사진&#10;&#10;자동 생성된 설명">
            <a:extLst>
              <a:ext uri="{FF2B5EF4-FFF2-40B4-BE49-F238E27FC236}">
                <a16:creationId xmlns:a16="http://schemas.microsoft.com/office/drawing/2014/main" id="{574D9FF9-7B19-93E9-1720-169B0C8D3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84" y="513419"/>
            <a:ext cx="3485398" cy="5602082"/>
          </a:xfrm>
          <a:prstGeom prst="rect">
            <a:avLst/>
          </a:prstGeom>
        </p:spPr>
      </p:pic>
      <p:pic>
        <p:nvPicPr>
          <p:cNvPr id="26" name="그림 25" descr="텍스트, 폰트, 종이, 번호이(가) 표시된 사진&#10;&#10;자동 생성된 설명">
            <a:extLst>
              <a:ext uri="{FF2B5EF4-FFF2-40B4-BE49-F238E27FC236}">
                <a16:creationId xmlns:a16="http://schemas.microsoft.com/office/drawing/2014/main" id="{564CC162-2F2F-BE4D-7861-EE9D7148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50" y="501970"/>
            <a:ext cx="3320310" cy="56020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2F6279-0E33-AD67-E2A0-02A86287F026}"/>
              </a:ext>
            </a:extLst>
          </p:cNvPr>
          <p:cNvSpPr txBox="1"/>
          <p:nvPr/>
        </p:nvSpPr>
        <p:spPr>
          <a:xfrm>
            <a:off x="830423" y="6242180"/>
            <a:ext cx="18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:50</a:t>
            </a:r>
            <a:r>
              <a:rPr lang="ko-KR" altLang="en-US" dirty="0"/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763CF-1821-A8F0-DBFE-4D15D8FCC240}"/>
              </a:ext>
            </a:extLst>
          </p:cNvPr>
          <p:cNvSpPr txBox="1"/>
          <p:nvPr/>
        </p:nvSpPr>
        <p:spPr>
          <a:xfrm>
            <a:off x="4453696" y="6231971"/>
            <a:ext cx="18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:200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67E637-0F83-27DC-3ED5-922532318EF9}"/>
              </a:ext>
            </a:extLst>
          </p:cNvPr>
          <p:cNvSpPr txBox="1"/>
          <p:nvPr/>
        </p:nvSpPr>
        <p:spPr>
          <a:xfrm>
            <a:off x="8656145" y="6231971"/>
            <a:ext cx="204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:600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2482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AB8C-C741-8CF9-7720-890DF15C6E57}"/>
              </a:ext>
            </a:extLst>
          </p:cNvPr>
          <p:cNvSpPr txBox="1"/>
          <p:nvPr/>
        </p:nvSpPr>
        <p:spPr>
          <a:xfrm>
            <a:off x="167121" y="80748"/>
            <a:ext cx="69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데이터 개수 별 상위</a:t>
            </a:r>
            <a:r>
              <a:rPr lang="en-US" altLang="ko-KR" dirty="0"/>
              <a:t>3</a:t>
            </a:r>
            <a:r>
              <a:rPr lang="ko-KR" altLang="en-US" dirty="0"/>
              <a:t>개 추출 및 상위 수익률 예측</a:t>
            </a:r>
          </a:p>
        </p:txBody>
      </p:sp>
      <p:pic>
        <p:nvPicPr>
          <p:cNvPr id="22" name="그림 21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4D461AD6-0AE9-6470-F55D-5C7CDC35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10" y="705544"/>
            <a:ext cx="3853107" cy="5639697"/>
          </a:xfrm>
          <a:prstGeom prst="rect">
            <a:avLst/>
          </a:prstGeom>
        </p:spPr>
      </p:pic>
      <p:pic>
        <p:nvPicPr>
          <p:cNvPr id="24" name="그림 23" descr="텍스트, 라인, 도표, 평행이(가) 표시된 사진&#10;&#10;자동 생성된 설명">
            <a:extLst>
              <a:ext uri="{FF2B5EF4-FFF2-40B4-BE49-F238E27FC236}">
                <a16:creationId xmlns:a16="http://schemas.microsoft.com/office/drawing/2014/main" id="{2E3AEF65-9F22-2022-9157-8A2EB71CF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08" y="625288"/>
            <a:ext cx="3876816" cy="6030283"/>
          </a:xfrm>
          <a:prstGeom prst="rect">
            <a:avLst/>
          </a:prstGeom>
        </p:spPr>
      </p:pic>
      <p:pic>
        <p:nvPicPr>
          <p:cNvPr id="26" name="그림 25" descr="텍스트, 라인, 도표, 평행이(가) 표시된 사진&#10;&#10;자동 생성된 설명">
            <a:extLst>
              <a:ext uri="{FF2B5EF4-FFF2-40B4-BE49-F238E27FC236}">
                <a16:creationId xmlns:a16="http://schemas.microsoft.com/office/drawing/2014/main" id="{C4DF62DE-5BEF-1673-A2E8-1243E572C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94" y="657561"/>
            <a:ext cx="4186218" cy="5687680"/>
          </a:xfrm>
          <a:prstGeom prst="rect">
            <a:avLst/>
          </a:prstGeom>
        </p:spPr>
      </p:pic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18BE1E0-B677-5A70-9058-D0149E07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3" y="998876"/>
            <a:ext cx="7362807" cy="54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61982957E8DD84F9CC499D427098768" ma:contentTypeVersion="2" ma:contentTypeDescription="새 문서를 만듭니다." ma:contentTypeScope="" ma:versionID="53924dfebfcfe57434893e2a2edc17df">
  <xsd:schema xmlns:xsd="http://www.w3.org/2001/XMLSchema" xmlns:xs="http://www.w3.org/2001/XMLSchema" xmlns:p="http://schemas.microsoft.com/office/2006/metadata/properties" xmlns:ns3="a3787acd-6e91-40b8-9a62-12bffcc62380" targetNamespace="http://schemas.microsoft.com/office/2006/metadata/properties" ma:root="true" ma:fieldsID="0d7b5b4ffb6e563c3423bce1a0e37854" ns3:_="">
    <xsd:import namespace="a3787acd-6e91-40b8-9a62-12bffcc623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87acd-6e91-40b8-9a62-12bffcc62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DA5D3-1309-4591-9E12-04C24F3FA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787acd-6e91-40b8-9a62-12bffcc62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F815DA-9B4D-47D6-B0A7-7D3036D52606}">
  <ds:schemaRefs>
    <ds:schemaRef ds:uri="a3787acd-6e91-40b8-9a62-12bffcc62380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DFFEE4-B733-4747-96D7-983E5EF95E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1491</TotalTime>
  <Words>43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정국호</dc:creator>
  <cp:lastModifiedBy>정국호</cp:lastModifiedBy>
  <cp:revision>4</cp:revision>
  <dcterms:created xsi:type="dcterms:W3CDTF">2023-05-30T11:00:28Z</dcterms:created>
  <dcterms:modified xsi:type="dcterms:W3CDTF">2023-06-08T06:49:14Z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0x010100861982957E8DD84F9CC499D427098768</vt:lpwstr>
  </property>
</Properties>
</file>