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82"/>
    <a:srgbClr val="FDC964"/>
    <a:srgbClr val="FF6600"/>
    <a:srgbClr val="012F47"/>
    <a:srgbClr val="0000CC"/>
    <a:srgbClr val="BD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546D-FD40-4FAD-B427-72EDEEA8C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893C5-493B-405F-8B1C-79434D2E9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5CBC-1679-4EAC-A2D2-EC19648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F43B-60AA-497E-B9DE-4E6B2C84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1504-3B33-4459-81A3-418CE82F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5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D60F-D793-4A2D-A14D-4B39B77E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F580D-D37B-4410-B4E6-B3DA401A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9846-3E99-4139-81C7-47199ADC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CAB6-BF4B-4CF5-AC3B-6A4371CB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F753-6314-4545-9290-F46D8C3A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E29C1-D8C0-4C26-8F0A-162D900EA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5C17E-1A55-4DEF-B9C7-C566054F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0681-CC99-4B99-9D82-2D38A179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985D-10F8-4321-AF8D-3D47CC6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CC14-7BE5-4DBB-BEF4-6EB9961E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8FAC-EEEE-46B1-9DDA-A6125083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6D4B-4AC0-4142-9C89-FC4A8F4A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4915-2C79-454F-9293-FB606949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2179-6A2B-4BEC-956B-579E8FBD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6A7B-10B5-4BD0-9BF2-7E52577E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5AFA-9CE1-4752-A287-147AE093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5339-133A-471F-8432-A26FD10B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8573-550F-4A05-9C3E-9E5A7A0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4AA2-1194-4612-8785-2218B038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8596-21AB-42F1-B1C1-EBC26A5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54E-D2B5-4215-A71A-0D9D0B2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1008-8059-4E5F-BFF8-AB45A502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8ECBD-0863-4A4E-9B2F-70F47A93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B9D0-70FF-4399-B5DF-DBE0B0B8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EADB-4A45-4D51-8514-B43C698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41699-75A5-491B-B5DB-16772EAB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8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9EE7-0098-404E-849A-B7EC850A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5679-7C6E-49CF-AD74-B6E415C1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A01C-3A00-4E95-A7D9-5A99A2F7C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09930-2277-40C2-B795-06B7C4879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A1FAA-A066-4654-BEAA-632A56EA4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B1A6A-3C72-4D8E-819B-CC6ED841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CB07C-95D0-4A95-A4B3-B2C20B6D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55AF1-5A80-4849-A19F-FEC5C2AD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ED4B-5A57-4941-96EC-3644024B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DF5AD-1C41-4EBF-AF25-04D079F2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E8977-C087-456F-B32F-87E975D1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49101-72BE-41BE-96F4-9F212D5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B1121-D937-4A41-84DE-6250BCF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1FD81-8838-498B-811E-41433E32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A3ADA-DF86-4C1B-95FE-5508034C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E4E-DC4D-4A0A-B664-26340592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987D-CEBE-4DB1-9417-543DE61F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DA83D-4252-4B24-80BC-E45DB55D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CD013-7FEF-44B0-82D3-F383046B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1EE5-B43D-4332-8DD4-E4BEA2FB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71CA-D621-4D2A-A724-A483018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FBAF-1E50-4D40-9BD7-EB9D061F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A21F1-F037-4602-B41F-DECB138B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397A-D91A-4B58-8F95-1BEC8EEC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2C46B-6F56-497B-BC9E-AC5FD03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59F0-1D3C-4708-9EE3-7942A6B5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E3C9-78C7-4709-B4D0-7424AC07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4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68597-84D4-41D4-8D66-552200FB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D46-A90C-466C-B01E-07A724E9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2000-5D5D-4F41-8DA0-5555DAFB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AB66-F3A7-455E-A721-718FCDA8CDF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8A61-25DC-4590-AB84-4ADFD74BE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FC4D-F8E7-4CD9-B511-1FA49216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AED3-4BE4-496B-B75A-1C9D7165D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A596DD-A532-40B9-BC18-5BEB189B75EA}"/>
              </a:ext>
            </a:extLst>
          </p:cNvPr>
          <p:cNvSpPr/>
          <p:nvPr/>
        </p:nvSpPr>
        <p:spPr>
          <a:xfrm>
            <a:off x="2531972" y="2645464"/>
            <a:ext cx="1417983" cy="134840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B08575-11A4-4F5A-9510-246C44A2556A}"/>
              </a:ext>
            </a:extLst>
          </p:cNvPr>
          <p:cNvSpPr/>
          <p:nvPr/>
        </p:nvSpPr>
        <p:spPr>
          <a:xfrm>
            <a:off x="5132281" y="2592455"/>
            <a:ext cx="1417983" cy="134840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A797C-D03B-4BAD-A1B3-DC4A93BD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167007" y="752886"/>
            <a:ext cx="3906011" cy="24632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CDF3403-76C5-4EB0-A842-BB5033906E4B}"/>
              </a:ext>
            </a:extLst>
          </p:cNvPr>
          <p:cNvGrpSpPr/>
          <p:nvPr/>
        </p:nvGrpSpPr>
        <p:grpSpPr>
          <a:xfrm>
            <a:off x="3620691" y="2239617"/>
            <a:ext cx="1770282" cy="1754256"/>
            <a:chOff x="4651513" y="2239617"/>
            <a:chExt cx="1770282" cy="17542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335AA4-BE87-4EDA-8FBC-75E3D97E5D1F}"/>
                </a:ext>
              </a:extLst>
            </p:cNvPr>
            <p:cNvCxnSpPr>
              <a:cxnSpLocks/>
            </p:cNvCxnSpPr>
            <p:nvPr/>
          </p:nvCxnSpPr>
          <p:spPr>
            <a:xfrm>
              <a:off x="4651513" y="3319668"/>
              <a:ext cx="5830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7DD7E6-3137-4391-9033-CF2488073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3678" y="2802835"/>
              <a:ext cx="192156" cy="516833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46C1E0-69C6-4034-8C06-DB12D23A45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5834" y="2802834"/>
              <a:ext cx="223089" cy="1191039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FCEB70-69C6-4A94-B879-0918BADC90D7}"/>
                </a:ext>
              </a:extLst>
            </p:cNvPr>
            <p:cNvCxnSpPr>
              <a:cxnSpLocks/>
            </p:cNvCxnSpPr>
            <p:nvPr/>
          </p:nvCxnSpPr>
          <p:spPr>
            <a:xfrm>
              <a:off x="5618923" y="2239617"/>
              <a:ext cx="1" cy="175425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B2ECDC-63A1-47E6-8178-210509919756}"/>
                </a:ext>
              </a:extLst>
            </p:cNvPr>
            <p:cNvCxnSpPr>
              <a:cxnSpLocks/>
            </p:cNvCxnSpPr>
            <p:nvPr/>
          </p:nvCxnSpPr>
          <p:spPr>
            <a:xfrm>
              <a:off x="5618923" y="2239617"/>
              <a:ext cx="209615" cy="1325218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45CB14-B33F-4635-B9DC-E6405DE42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2012" y="3266660"/>
              <a:ext cx="126978" cy="29817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3231A1-6CDF-4EFC-BC7F-FBB93517D8B8}"/>
                </a:ext>
              </a:extLst>
            </p:cNvPr>
            <p:cNvCxnSpPr>
              <a:cxnSpLocks/>
            </p:cNvCxnSpPr>
            <p:nvPr/>
          </p:nvCxnSpPr>
          <p:spPr>
            <a:xfrm>
              <a:off x="5938090" y="3266660"/>
              <a:ext cx="4837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504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1997B13-1DD9-4BD1-B238-1E912DA20273}"/>
              </a:ext>
            </a:extLst>
          </p:cNvPr>
          <p:cNvGrpSpPr/>
          <p:nvPr/>
        </p:nvGrpSpPr>
        <p:grpSpPr>
          <a:xfrm>
            <a:off x="1868556" y="953146"/>
            <a:ext cx="4377979" cy="2909766"/>
            <a:chOff x="1868556" y="953146"/>
            <a:chExt cx="4377979" cy="290976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D5EC7FA-EA9A-4634-A278-8EA063BEF976}"/>
                </a:ext>
              </a:extLst>
            </p:cNvPr>
            <p:cNvSpPr/>
            <p:nvPr/>
          </p:nvSpPr>
          <p:spPr>
            <a:xfrm rot="5400000">
              <a:off x="2836783" y="1878574"/>
              <a:ext cx="104358" cy="848162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D900B460-CD79-4D17-B913-CE53C0E36713}"/>
                </a:ext>
              </a:extLst>
            </p:cNvPr>
            <p:cNvSpPr/>
            <p:nvPr/>
          </p:nvSpPr>
          <p:spPr>
            <a:xfrm rot="1924546">
              <a:off x="2715276" y="1209817"/>
              <a:ext cx="107207" cy="1208815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488CFEA-DBDB-4062-83FC-49E40F5012B9}"/>
                </a:ext>
              </a:extLst>
            </p:cNvPr>
            <p:cNvSpPr/>
            <p:nvPr/>
          </p:nvSpPr>
          <p:spPr>
            <a:xfrm>
              <a:off x="1868556" y="1742660"/>
              <a:ext cx="1139688" cy="2113722"/>
            </a:xfrm>
            <a:custGeom>
              <a:avLst/>
              <a:gdLst>
                <a:gd name="connsiteX0" fmla="*/ 596348 w 1139688"/>
                <a:gd name="connsiteY0" fmla="*/ 298174 h 2113722"/>
                <a:gd name="connsiteX1" fmla="*/ 357808 w 1139688"/>
                <a:gd name="connsiteY1" fmla="*/ 536713 h 2113722"/>
                <a:gd name="connsiteX2" fmla="*/ 596348 w 1139688"/>
                <a:gd name="connsiteY2" fmla="*/ 775252 h 2113722"/>
                <a:gd name="connsiteX3" fmla="*/ 834888 w 1139688"/>
                <a:gd name="connsiteY3" fmla="*/ 536713 h 2113722"/>
                <a:gd name="connsiteX4" fmla="*/ 596348 w 1139688"/>
                <a:gd name="connsiteY4" fmla="*/ 298174 h 2113722"/>
                <a:gd name="connsiteX5" fmla="*/ 569844 w 1139688"/>
                <a:gd name="connsiteY5" fmla="*/ 0 h 2113722"/>
                <a:gd name="connsiteX6" fmla="*/ 1139688 w 1139688"/>
                <a:gd name="connsiteY6" fmla="*/ 556592 h 2113722"/>
                <a:gd name="connsiteX7" fmla="*/ 569844 w 1139688"/>
                <a:gd name="connsiteY7" fmla="*/ 1113184 h 2113722"/>
                <a:gd name="connsiteX8" fmla="*/ 348035 w 1139688"/>
                <a:gd name="connsiteY8" fmla="*/ 1069444 h 2113722"/>
                <a:gd name="connsiteX9" fmla="*/ 251791 w 1139688"/>
                <a:gd name="connsiteY9" fmla="*/ 1018420 h 2113722"/>
                <a:gd name="connsiteX10" fmla="*/ 251791 w 1139688"/>
                <a:gd name="connsiteY10" fmla="*/ 2113722 h 2113722"/>
                <a:gd name="connsiteX11" fmla="*/ 0 w 1139688"/>
                <a:gd name="connsiteY11" fmla="*/ 2113722 h 2113722"/>
                <a:gd name="connsiteX12" fmla="*/ 0 w 1139688"/>
                <a:gd name="connsiteY12" fmla="*/ 556592 h 2113722"/>
                <a:gd name="connsiteX13" fmla="*/ 0 w 1139688"/>
                <a:gd name="connsiteY13" fmla="*/ 112644 h 2113722"/>
                <a:gd name="connsiteX14" fmla="*/ 229416 w 1139688"/>
                <a:gd name="connsiteY14" fmla="*/ 112644 h 2113722"/>
                <a:gd name="connsiteX15" fmla="*/ 251239 w 1139688"/>
                <a:gd name="connsiteY15" fmla="*/ 95057 h 2113722"/>
                <a:gd name="connsiteX16" fmla="*/ 569844 w 1139688"/>
                <a:gd name="connsiteY16" fmla="*/ 0 h 211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9688" h="2113722">
                  <a:moveTo>
                    <a:pt x="596348" y="298174"/>
                  </a:moveTo>
                  <a:cubicBezTo>
                    <a:pt x="464606" y="298174"/>
                    <a:pt x="357808" y="404972"/>
                    <a:pt x="357808" y="536713"/>
                  </a:cubicBezTo>
                  <a:cubicBezTo>
                    <a:pt x="357808" y="668454"/>
                    <a:pt x="464606" y="775252"/>
                    <a:pt x="596348" y="775252"/>
                  </a:cubicBezTo>
                  <a:cubicBezTo>
                    <a:pt x="728090" y="775252"/>
                    <a:pt x="834888" y="668454"/>
                    <a:pt x="834888" y="536713"/>
                  </a:cubicBezTo>
                  <a:cubicBezTo>
                    <a:pt x="834888" y="404972"/>
                    <a:pt x="728090" y="298174"/>
                    <a:pt x="596348" y="298174"/>
                  </a:cubicBezTo>
                  <a:close/>
                  <a:moveTo>
                    <a:pt x="569844" y="0"/>
                  </a:moveTo>
                  <a:cubicBezTo>
                    <a:pt x="884560" y="0"/>
                    <a:pt x="1139688" y="249195"/>
                    <a:pt x="1139688" y="556592"/>
                  </a:cubicBezTo>
                  <a:cubicBezTo>
                    <a:pt x="1139688" y="863989"/>
                    <a:pt x="884560" y="1113184"/>
                    <a:pt x="569844" y="1113184"/>
                  </a:cubicBezTo>
                  <a:cubicBezTo>
                    <a:pt x="491165" y="1113184"/>
                    <a:pt x="416210" y="1097609"/>
                    <a:pt x="348035" y="1069444"/>
                  </a:cubicBezTo>
                  <a:lnTo>
                    <a:pt x="251791" y="1018420"/>
                  </a:lnTo>
                  <a:lnTo>
                    <a:pt x="251791" y="2113722"/>
                  </a:lnTo>
                  <a:lnTo>
                    <a:pt x="0" y="2113722"/>
                  </a:lnTo>
                  <a:lnTo>
                    <a:pt x="0" y="556592"/>
                  </a:lnTo>
                  <a:lnTo>
                    <a:pt x="0" y="112644"/>
                  </a:lnTo>
                  <a:lnTo>
                    <a:pt x="229416" y="112644"/>
                  </a:lnTo>
                  <a:lnTo>
                    <a:pt x="251239" y="95057"/>
                  </a:lnTo>
                  <a:cubicBezTo>
                    <a:pt x="342187" y="35043"/>
                    <a:pt x="451826" y="0"/>
                    <a:pt x="5698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5C30EE-DD27-4635-A6DD-F41EDF72DAF5}"/>
                </a:ext>
              </a:extLst>
            </p:cNvPr>
            <p:cNvSpPr/>
            <p:nvPr/>
          </p:nvSpPr>
          <p:spPr>
            <a:xfrm>
              <a:off x="4394850" y="3214068"/>
              <a:ext cx="468565" cy="642315"/>
            </a:xfrm>
            <a:custGeom>
              <a:avLst/>
              <a:gdLst>
                <a:gd name="connsiteX0" fmla="*/ 503582 w 742122"/>
                <a:gd name="connsiteY0" fmla="*/ 0 h 1060174"/>
                <a:gd name="connsiteX1" fmla="*/ 742122 w 742122"/>
                <a:gd name="connsiteY1" fmla="*/ 0 h 1060174"/>
                <a:gd name="connsiteX2" fmla="*/ 742122 w 742122"/>
                <a:gd name="connsiteY2" fmla="*/ 675861 h 1060174"/>
                <a:gd name="connsiteX3" fmla="*/ 742122 w 742122"/>
                <a:gd name="connsiteY3" fmla="*/ 685800 h 1060174"/>
                <a:gd name="connsiteX4" fmla="*/ 741155 w 742122"/>
                <a:gd name="connsiteY4" fmla="*/ 685800 h 1060174"/>
                <a:gd name="connsiteX5" fmla="*/ 734583 w 742122"/>
                <a:gd name="connsiteY5" fmla="*/ 753314 h 1060174"/>
                <a:gd name="connsiteX6" fmla="*/ 371061 w 742122"/>
                <a:gd name="connsiteY6" fmla="*/ 1060174 h 1060174"/>
                <a:gd name="connsiteX7" fmla="*/ 7539 w 742122"/>
                <a:gd name="connsiteY7" fmla="*/ 753314 h 1060174"/>
                <a:gd name="connsiteX8" fmla="*/ 967 w 742122"/>
                <a:gd name="connsiteY8" fmla="*/ 685801 h 1060174"/>
                <a:gd name="connsiteX9" fmla="*/ 0 w 742122"/>
                <a:gd name="connsiteY9" fmla="*/ 685801 h 1060174"/>
                <a:gd name="connsiteX10" fmla="*/ 0 w 742122"/>
                <a:gd name="connsiteY10" fmla="*/ 675861 h 1060174"/>
                <a:gd name="connsiteX11" fmla="*/ 0 w 742122"/>
                <a:gd name="connsiteY11" fmla="*/ 1 h 1060174"/>
                <a:gd name="connsiteX12" fmla="*/ 238540 w 742122"/>
                <a:gd name="connsiteY12" fmla="*/ 1 h 1060174"/>
                <a:gd name="connsiteX13" fmla="*/ 238540 w 742122"/>
                <a:gd name="connsiteY13" fmla="*/ 675861 h 1060174"/>
                <a:gd name="connsiteX14" fmla="*/ 245165 w 742122"/>
                <a:gd name="connsiteY14" fmla="*/ 675861 h 1060174"/>
                <a:gd name="connsiteX15" fmla="*/ 245165 w 742122"/>
                <a:gd name="connsiteY15" fmla="*/ 747092 h 1060174"/>
                <a:gd name="connsiteX16" fmla="*/ 248978 w 742122"/>
                <a:gd name="connsiteY16" fmla="*/ 747092 h 1060174"/>
                <a:gd name="connsiteX17" fmla="*/ 245165 w 742122"/>
                <a:gd name="connsiteY17" fmla="*/ 762000 h 1060174"/>
                <a:gd name="connsiteX18" fmla="*/ 371061 w 742122"/>
                <a:gd name="connsiteY18" fmla="*/ 861392 h 1060174"/>
                <a:gd name="connsiteX19" fmla="*/ 496957 w 742122"/>
                <a:gd name="connsiteY19" fmla="*/ 762000 h 1060174"/>
                <a:gd name="connsiteX20" fmla="*/ 493145 w 742122"/>
                <a:gd name="connsiteY20" fmla="*/ 747092 h 1060174"/>
                <a:gd name="connsiteX21" fmla="*/ 496957 w 742122"/>
                <a:gd name="connsiteY21" fmla="*/ 747092 h 1060174"/>
                <a:gd name="connsiteX22" fmla="*/ 496957 w 742122"/>
                <a:gd name="connsiteY22" fmla="*/ 675861 h 1060174"/>
                <a:gd name="connsiteX23" fmla="*/ 503582 w 742122"/>
                <a:gd name="connsiteY23" fmla="*/ 675861 h 106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122" h="1060174">
                  <a:moveTo>
                    <a:pt x="503582" y="0"/>
                  </a:moveTo>
                  <a:lnTo>
                    <a:pt x="742122" y="0"/>
                  </a:lnTo>
                  <a:lnTo>
                    <a:pt x="742122" y="675861"/>
                  </a:lnTo>
                  <a:lnTo>
                    <a:pt x="742122" y="685800"/>
                  </a:lnTo>
                  <a:lnTo>
                    <a:pt x="741155" y="685800"/>
                  </a:lnTo>
                  <a:lnTo>
                    <a:pt x="734583" y="753314"/>
                  </a:lnTo>
                  <a:cubicBezTo>
                    <a:pt x="699983" y="928438"/>
                    <a:pt x="550376" y="1060174"/>
                    <a:pt x="371061" y="1060174"/>
                  </a:cubicBezTo>
                  <a:cubicBezTo>
                    <a:pt x="191746" y="1060174"/>
                    <a:pt x="42139" y="928438"/>
                    <a:pt x="7539" y="753314"/>
                  </a:cubicBezTo>
                  <a:lnTo>
                    <a:pt x="967" y="685801"/>
                  </a:lnTo>
                  <a:lnTo>
                    <a:pt x="0" y="685801"/>
                  </a:lnTo>
                  <a:lnTo>
                    <a:pt x="0" y="675861"/>
                  </a:lnTo>
                  <a:lnTo>
                    <a:pt x="0" y="1"/>
                  </a:lnTo>
                  <a:lnTo>
                    <a:pt x="238540" y="1"/>
                  </a:lnTo>
                  <a:lnTo>
                    <a:pt x="238540" y="675861"/>
                  </a:lnTo>
                  <a:lnTo>
                    <a:pt x="245165" y="675861"/>
                  </a:lnTo>
                  <a:lnTo>
                    <a:pt x="245165" y="747092"/>
                  </a:lnTo>
                  <a:lnTo>
                    <a:pt x="248978" y="747092"/>
                  </a:lnTo>
                  <a:lnTo>
                    <a:pt x="245165" y="762000"/>
                  </a:lnTo>
                  <a:cubicBezTo>
                    <a:pt x="245165" y="816893"/>
                    <a:pt x="301531" y="861392"/>
                    <a:pt x="371061" y="861392"/>
                  </a:cubicBezTo>
                  <a:cubicBezTo>
                    <a:pt x="440591" y="861392"/>
                    <a:pt x="496957" y="816893"/>
                    <a:pt x="496957" y="762000"/>
                  </a:cubicBezTo>
                  <a:lnTo>
                    <a:pt x="493145" y="747092"/>
                  </a:lnTo>
                  <a:lnTo>
                    <a:pt x="496957" y="747092"/>
                  </a:lnTo>
                  <a:lnTo>
                    <a:pt x="496957" y="675861"/>
                  </a:lnTo>
                  <a:lnTo>
                    <a:pt x="503582" y="6758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CC9A1F-C0E7-483D-9487-C4AC09DA2586}"/>
                </a:ext>
              </a:extLst>
            </p:cNvPr>
            <p:cNvSpPr/>
            <p:nvPr/>
          </p:nvSpPr>
          <p:spPr>
            <a:xfrm rot="5400000">
              <a:off x="4791673" y="3306673"/>
              <a:ext cx="642314" cy="430695"/>
            </a:xfrm>
            <a:custGeom>
              <a:avLst/>
              <a:gdLst>
                <a:gd name="connsiteX0" fmla="*/ 0 w 864704"/>
                <a:gd name="connsiteY0" fmla="*/ 569843 h 569843"/>
                <a:gd name="connsiteX1" fmla="*/ 0 w 864704"/>
                <a:gd name="connsiteY1" fmla="*/ 351181 h 569843"/>
                <a:gd name="connsiteX2" fmla="*/ 655981 w 864704"/>
                <a:gd name="connsiteY2" fmla="*/ 351181 h 569843"/>
                <a:gd name="connsiteX3" fmla="*/ 655981 w 864704"/>
                <a:gd name="connsiteY3" fmla="*/ 0 h 569843"/>
                <a:gd name="connsiteX4" fmla="*/ 864704 w 864704"/>
                <a:gd name="connsiteY4" fmla="*/ 0 h 569843"/>
                <a:gd name="connsiteX5" fmla="*/ 864704 w 864704"/>
                <a:gd name="connsiteY5" fmla="*/ 351181 h 569843"/>
                <a:gd name="connsiteX6" fmla="*/ 864704 w 864704"/>
                <a:gd name="connsiteY6" fmla="*/ 569843 h 569843"/>
                <a:gd name="connsiteX7" fmla="*/ 655981 w 864704"/>
                <a:gd name="connsiteY7" fmla="*/ 569843 h 569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704" h="569843">
                  <a:moveTo>
                    <a:pt x="0" y="569843"/>
                  </a:moveTo>
                  <a:lnTo>
                    <a:pt x="0" y="351181"/>
                  </a:lnTo>
                  <a:lnTo>
                    <a:pt x="655981" y="351181"/>
                  </a:lnTo>
                  <a:lnTo>
                    <a:pt x="655981" y="0"/>
                  </a:lnTo>
                  <a:lnTo>
                    <a:pt x="864704" y="0"/>
                  </a:lnTo>
                  <a:lnTo>
                    <a:pt x="864704" y="351181"/>
                  </a:lnTo>
                  <a:lnTo>
                    <a:pt x="864704" y="569843"/>
                  </a:lnTo>
                  <a:lnTo>
                    <a:pt x="655981" y="569843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B909344-50F0-4010-BBED-9C1E3A249542}"/>
                </a:ext>
              </a:extLst>
            </p:cNvPr>
            <p:cNvSpPr/>
            <p:nvPr/>
          </p:nvSpPr>
          <p:spPr>
            <a:xfrm rot="11032583" flipH="1">
              <a:off x="5307376" y="3214950"/>
              <a:ext cx="437538" cy="614141"/>
            </a:xfrm>
            <a:custGeom>
              <a:avLst/>
              <a:gdLst>
                <a:gd name="connsiteX0" fmla="*/ 670891 w 1101587"/>
                <a:gd name="connsiteY0" fmla="*/ 0 h 1505781"/>
                <a:gd name="connsiteX1" fmla="*/ 240195 w 1101587"/>
                <a:gd name="connsiteY1" fmla="*/ 0 h 1505781"/>
                <a:gd name="connsiteX2" fmla="*/ 240195 w 1101587"/>
                <a:gd name="connsiteY2" fmla="*/ 231913 h 1505781"/>
                <a:gd name="connsiteX3" fmla="*/ 670890 w 1101587"/>
                <a:gd name="connsiteY3" fmla="*/ 231913 h 1505781"/>
                <a:gd name="connsiteX4" fmla="*/ 730526 w 1101587"/>
                <a:gd name="connsiteY4" fmla="*/ 231913 h 1505781"/>
                <a:gd name="connsiteX5" fmla="*/ 730526 w 1101587"/>
                <a:gd name="connsiteY5" fmla="*/ 240907 h 1505781"/>
                <a:gd name="connsiteX6" fmla="*/ 756003 w 1101587"/>
                <a:gd name="connsiteY6" fmla="*/ 248576 h 1505781"/>
                <a:gd name="connsiteX7" fmla="*/ 889551 w 1101587"/>
                <a:gd name="connsiteY7" fmla="*/ 443948 h 1505781"/>
                <a:gd name="connsiteX8" fmla="*/ 809979 w 1101587"/>
                <a:gd name="connsiteY8" fmla="*/ 607565 h 1505781"/>
                <a:gd name="connsiteX9" fmla="*/ 792437 w 1101587"/>
                <a:gd name="connsiteY9" fmla="*/ 617885 h 1505781"/>
                <a:gd name="connsiteX10" fmla="*/ 430696 w 1101587"/>
                <a:gd name="connsiteY10" fmla="*/ 617885 h 1505781"/>
                <a:gd name="connsiteX11" fmla="*/ 263050 w 1101587"/>
                <a:gd name="connsiteY11" fmla="*/ 652773 h 1505781"/>
                <a:gd name="connsiteX12" fmla="*/ 257313 w 1101587"/>
                <a:gd name="connsiteY12" fmla="*/ 655982 h 1505781"/>
                <a:gd name="connsiteX13" fmla="*/ 240195 w 1101587"/>
                <a:gd name="connsiteY13" fmla="*/ 655982 h 1505781"/>
                <a:gd name="connsiteX14" fmla="*/ 240195 w 1101587"/>
                <a:gd name="connsiteY14" fmla="*/ 665559 h 1505781"/>
                <a:gd name="connsiteX15" fmla="*/ 189889 w 1101587"/>
                <a:gd name="connsiteY15" fmla="*/ 693704 h 1505781"/>
                <a:gd name="connsiteX16" fmla="*/ 0 w 1101587"/>
                <a:gd name="connsiteY16" fmla="*/ 1061833 h 1505781"/>
                <a:gd name="connsiteX17" fmla="*/ 430696 w 1101587"/>
                <a:gd name="connsiteY17" fmla="*/ 1505781 h 1505781"/>
                <a:gd name="connsiteX18" fmla="*/ 861392 w 1101587"/>
                <a:gd name="connsiteY18" fmla="*/ 1505781 h 1505781"/>
                <a:gd name="connsiteX19" fmla="*/ 861392 w 1101587"/>
                <a:gd name="connsiteY19" fmla="*/ 1273867 h 1505781"/>
                <a:gd name="connsiteX20" fmla="*/ 430707 w 1101587"/>
                <a:gd name="connsiteY20" fmla="*/ 1273867 h 1505781"/>
                <a:gd name="connsiteX21" fmla="*/ 430697 w 1101587"/>
                <a:gd name="connsiteY21" fmla="*/ 1273868 h 1505781"/>
                <a:gd name="connsiteX22" fmla="*/ 430687 w 1101587"/>
                <a:gd name="connsiteY22" fmla="*/ 1273867 h 1505781"/>
                <a:gd name="connsiteX23" fmla="*/ 371061 w 1101587"/>
                <a:gd name="connsiteY23" fmla="*/ 1273867 h 1505781"/>
                <a:gd name="connsiteX24" fmla="*/ 371061 w 1101587"/>
                <a:gd name="connsiteY24" fmla="*/ 1264874 h 1505781"/>
                <a:gd name="connsiteX25" fmla="*/ 345584 w 1101587"/>
                <a:gd name="connsiteY25" fmla="*/ 1257205 h 1505781"/>
                <a:gd name="connsiteX26" fmla="*/ 212036 w 1101587"/>
                <a:gd name="connsiteY26" fmla="*/ 1061833 h 1505781"/>
                <a:gd name="connsiteX27" fmla="*/ 291608 w 1101587"/>
                <a:gd name="connsiteY27" fmla="*/ 898216 h 1505781"/>
                <a:gd name="connsiteX28" fmla="*/ 309150 w 1101587"/>
                <a:gd name="connsiteY28" fmla="*/ 887896 h 1505781"/>
                <a:gd name="connsiteX29" fmla="*/ 670891 w 1101587"/>
                <a:gd name="connsiteY29" fmla="*/ 887896 h 1505781"/>
                <a:gd name="connsiteX30" fmla="*/ 838538 w 1101587"/>
                <a:gd name="connsiteY30" fmla="*/ 853009 h 1505781"/>
                <a:gd name="connsiteX31" fmla="*/ 844276 w 1101587"/>
                <a:gd name="connsiteY31" fmla="*/ 849798 h 1505781"/>
                <a:gd name="connsiteX32" fmla="*/ 861392 w 1101587"/>
                <a:gd name="connsiteY32" fmla="*/ 849798 h 1505781"/>
                <a:gd name="connsiteX33" fmla="*/ 861392 w 1101587"/>
                <a:gd name="connsiteY33" fmla="*/ 840222 h 1505781"/>
                <a:gd name="connsiteX34" fmla="*/ 911697 w 1101587"/>
                <a:gd name="connsiteY34" fmla="*/ 812077 h 1505781"/>
                <a:gd name="connsiteX35" fmla="*/ 1101587 w 1101587"/>
                <a:gd name="connsiteY35" fmla="*/ 443948 h 1505781"/>
                <a:gd name="connsiteX36" fmla="*/ 670891 w 1101587"/>
                <a:gd name="connsiteY36" fmla="*/ 0 h 150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01587" h="1505781">
                  <a:moveTo>
                    <a:pt x="670891" y="0"/>
                  </a:moveTo>
                  <a:lnTo>
                    <a:pt x="240195" y="0"/>
                  </a:lnTo>
                  <a:lnTo>
                    <a:pt x="240195" y="231913"/>
                  </a:lnTo>
                  <a:lnTo>
                    <a:pt x="670890" y="231913"/>
                  </a:lnTo>
                  <a:lnTo>
                    <a:pt x="730526" y="231913"/>
                  </a:lnTo>
                  <a:lnTo>
                    <a:pt x="730526" y="240907"/>
                  </a:lnTo>
                  <a:lnTo>
                    <a:pt x="756003" y="248576"/>
                  </a:lnTo>
                  <a:cubicBezTo>
                    <a:pt x="834484" y="280764"/>
                    <a:pt x="889551" y="356120"/>
                    <a:pt x="889551" y="443948"/>
                  </a:cubicBezTo>
                  <a:cubicBezTo>
                    <a:pt x="889551" y="509819"/>
                    <a:pt x="858576" y="568675"/>
                    <a:pt x="809979" y="607565"/>
                  </a:cubicBezTo>
                  <a:lnTo>
                    <a:pt x="792437" y="617885"/>
                  </a:lnTo>
                  <a:lnTo>
                    <a:pt x="430696" y="617885"/>
                  </a:lnTo>
                  <a:cubicBezTo>
                    <a:pt x="371230" y="617885"/>
                    <a:pt x="314578" y="630308"/>
                    <a:pt x="263050" y="652773"/>
                  </a:cubicBezTo>
                  <a:lnTo>
                    <a:pt x="257313" y="655982"/>
                  </a:lnTo>
                  <a:lnTo>
                    <a:pt x="240195" y="655982"/>
                  </a:lnTo>
                  <a:lnTo>
                    <a:pt x="240195" y="665559"/>
                  </a:lnTo>
                  <a:lnTo>
                    <a:pt x="189889" y="693704"/>
                  </a:lnTo>
                  <a:cubicBezTo>
                    <a:pt x="75324" y="773485"/>
                    <a:pt x="0" y="908592"/>
                    <a:pt x="0" y="1061833"/>
                  </a:cubicBezTo>
                  <a:cubicBezTo>
                    <a:pt x="0" y="1307019"/>
                    <a:pt x="192829" y="1505781"/>
                    <a:pt x="430696" y="1505781"/>
                  </a:cubicBezTo>
                  <a:lnTo>
                    <a:pt x="861392" y="1505781"/>
                  </a:lnTo>
                  <a:lnTo>
                    <a:pt x="861392" y="1273867"/>
                  </a:lnTo>
                  <a:lnTo>
                    <a:pt x="430707" y="1273867"/>
                  </a:lnTo>
                  <a:lnTo>
                    <a:pt x="430697" y="1273868"/>
                  </a:lnTo>
                  <a:lnTo>
                    <a:pt x="430687" y="1273867"/>
                  </a:lnTo>
                  <a:lnTo>
                    <a:pt x="371061" y="1273867"/>
                  </a:lnTo>
                  <a:lnTo>
                    <a:pt x="371061" y="1264874"/>
                  </a:lnTo>
                  <a:lnTo>
                    <a:pt x="345584" y="1257205"/>
                  </a:lnTo>
                  <a:cubicBezTo>
                    <a:pt x="267103" y="1225017"/>
                    <a:pt x="212036" y="1149661"/>
                    <a:pt x="212036" y="1061833"/>
                  </a:cubicBezTo>
                  <a:cubicBezTo>
                    <a:pt x="212036" y="995962"/>
                    <a:pt x="243011" y="937107"/>
                    <a:pt x="291608" y="898216"/>
                  </a:cubicBezTo>
                  <a:lnTo>
                    <a:pt x="309150" y="887896"/>
                  </a:lnTo>
                  <a:lnTo>
                    <a:pt x="670891" y="887896"/>
                  </a:lnTo>
                  <a:cubicBezTo>
                    <a:pt x="730358" y="887896"/>
                    <a:pt x="787010" y="875473"/>
                    <a:pt x="838538" y="853009"/>
                  </a:cubicBezTo>
                  <a:lnTo>
                    <a:pt x="844276" y="849798"/>
                  </a:lnTo>
                  <a:lnTo>
                    <a:pt x="861392" y="849798"/>
                  </a:lnTo>
                  <a:lnTo>
                    <a:pt x="861392" y="840222"/>
                  </a:lnTo>
                  <a:lnTo>
                    <a:pt x="911697" y="812077"/>
                  </a:lnTo>
                  <a:cubicBezTo>
                    <a:pt x="1026263" y="732296"/>
                    <a:pt x="1101587" y="597189"/>
                    <a:pt x="1101587" y="443948"/>
                  </a:cubicBezTo>
                  <a:cubicBezTo>
                    <a:pt x="1101587" y="198762"/>
                    <a:pt x="908758" y="0"/>
                    <a:pt x="6708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4180BC4-4C4C-4BDF-A8F0-677A5D9BE6C8}"/>
                </a:ext>
              </a:extLst>
            </p:cNvPr>
            <p:cNvSpPr/>
            <p:nvPr/>
          </p:nvSpPr>
          <p:spPr>
            <a:xfrm rot="16200000">
              <a:off x="5686348" y="3282991"/>
              <a:ext cx="642317" cy="478057"/>
            </a:xfrm>
            <a:custGeom>
              <a:avLst/>
              <a:gdLst>
                <a:gd name="connsiteX0" fmla="*/ 864705 w 864705"/>
                <a:gd name="connsiteY0" fmla="*/ 0 h 655983"/>
                <a:gd name="connsiteX1" fmla="*/ 864705 w 864705"/>
                <a:gd name="connsiteY1" fmla="*/ 218662 h 655983"/>
                <a:gd name="connsiteX2" fmla="*/ 864705 w 864705"/>
                <a:gd name="connsiteY2" fmla="*/ 655983 h 655983"/>
                <a:gd name="connsiteX3" fmla="*/ 675812 w 864705"/>
                <a:gd name="connsiteY3" fmla="*/ 655983 h 655983"/>
                <a:gd name="connsiteX4" fmla="*/ 675812 w 864705"/>
                <a:gd name="connsiteY4" fmla="*/ 218662 h 655983"/>
                <a:gd name="connsiteX5" fmla="*/ 526800 w 864705"/>
                <a:gd name="connsiteY5" fmla="*/ 218662 h 655983"/>
                <a:gd name="connsiteX6" fmla="*/ 526800 w 864705"/>
                <a:gd name="connsiteY6" fmla="*/ 541212 h 655983"/>
                <a:gd name="connsiteX7" fmla="*/ 337907 w 864705"/>
                <a:gd name="connsiteY7" fmla="*/ 541212 h 655983"/>
                <a:gd name="connsiteX8" fmla="*/ 337907 w 864705"/>
                <a:gd name="connsiteY8" fmla="*/ 218662 h 655983"/>
                <a:gd name="connsiteX9" fmla="*/ 192157 w 864705"/>
                <a:gd name="connsiteY9" fmla="*/ 218662 h 655983"/>
                <a:gd name="connsiteX10" fmla="*/ 192157 w 864705"/>
                <a:gd name="connsiteY10" fmla="*/ 655983 h 655983"/>
                <a:gd name="connsiteX11" fmla="*/ 3264 w 864705"/>
                <a:gd name="connsiteY11" fmla="*/ 655983 h 655983"/>
                <a:gd name="connsiteX12" fmla="*/ 3264 w 864705"/>
                <a:gd name="connsiteY12" fmla="*/ 218662 h 655983"/>
                <a:gd name="connsiteX13" fmla="*/ 0 w 864705"/>
                <a:gd name="connsiteY13" fmla="*/ 218662 h 655983"/>
                <a:gd name="connsiteX14" fmla="*/ 0 w 864705"/>
                <a:gd name="connsiteY14" fmla="*/ 0 h 655983"/>
                <a:gd name="connsiteX15" fmla="*/ 3264 w 864705"/>
                <a:gd name="connsiteY15" fmla="*/ 0 h 655983"/>
                <a:gd name="connsiteX16" fmla="*/ 192157 w 864705"/>
                <a:gd name="connsiteY16" fmla="*/ 0 h 655983"/>
                <a:gd name="connsiteX17" fmla="*/ 675812 w 864705"/>
                <a:gd name="connsiteY17" fmla="*/ 0 h 65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4705" h="655983">
                  <a:moveTo>
                    <a:pt x="864705" y="0"/>
                  </a:moveTo>
                  <a:lnTo>
                    <a:pt x="864705" y="218662"/>
                  </a:lnTo>
                  <a:lnTo>
                    <a:pt x="864705" y="655983"/>
                  </a:lnTo>
                  <a:lnTo>
                    <a:pt x="675812" y="655983"/>
                  </a:lnTo>
                  <a:lnTo>
                    <a:pt x="675812" y="218662"/>
                  </a:lnTo>
                  <a:lnTo>
                    <a:pt x="526800" y="218662"/>
                  </a:lnTo>
                  <a:lnTo>
                    <a:pt x="526800" y="541212"/>
                  </a:lnTo>
                  <a:lnTo>
                    <a:pt x="337907" y="541212"/>
                  </a:lnTo>
                  <a:lnTo>
                    <a:pt x="337907" y="218662"/>
                  </a:lnTo>
                  <a:lnTo>
                    <a:pt x="192157" y="218662"/>
                  </a:lnTo>
                  <a:lnTo>
                    <a:pt x="192157" y="655983"/>
                  </a:lnTo>
                  <a:lnTo>
                    <a:pt x="3264" y="655983"/>
                  </a:lnTo>
                  <a:lnTo>
                    <a:pt x="3264" y="218662"/>
                  </a:lnTo>
                  <a:lnTo>
                    <a:pt x="0" y="218662"/>
                  </a:lnTo>
                  <a:lnTo>
                    <a:pt x="0" y="0"/>
                  </a:lnTo>
                  <a:lnTo>
                    <a:pt x="3264" y="0"/>
                  </a:lnTo>
                  <a:lnTo>
                    <a:pt x="192157" y="0"/>
                  </a:lnTo>
                  <a:lnTo>
                    <a:pt x="675812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EC34664-8899-40FA-A450-24772AD5AEFB}"/>
                </a:ext>
              </a:extLst>
            </p:cNvPr>
            <p:cNvSpPr/>
            <p:nvPr/>
          </p:nvSpPr>
          <p:spPr>
            <a:xfrm>
              <a:off x="4100184" y="1749190"/>
              <a:ext cx="1139688" cy="2113722"/>
            </a:xfrm>
            <a:custGeom>
              <a:avLst/>
              <a:gdLst>
                <a:gd name="connsiteX0" fmla="*/ 596348 w 1139688"/>
                <a:gd name="connsiteY0" fmla="*/ 298174 h 2113722"/>
                <a:gd name="connsiteX1" fmla="*/ 357808 w 1139688"/>
                <a:gd name="connsiteY1" fmla="*/ 536713 h 2113722"/>
                <a:gd name="connsiteX2" fmla="*/ 596348 w 1139688"/>
                <a:gd name="connsiteY2" fmla="*/ 775252 h 2113722"/>
                <a:gd name="connsiteX3" fmla="*/ 834888 w 1139688"/>
                <a:gd name="connsiteY3" fmla="*/ 536713 h 2113722"/>
                <a:gd name="connsiteX4" fmla="*/ 596348 w 1139688"/>
                <a:gd name="connsiteY4" fmla="*/ 298174 h 2113722"/>
                <a:gd name="connsiteX5" fmla="*/ 569844 w 1139688"/>
                <a:gd name="connsiteY5" fmla="*/ 0 h 2113722"/>
                <a:gd name="connsiteX6" fmla="*/ 1139688 w 1139688"/>
                <a:gd name="connsiteY6" fmla="*/ 556592 h 2113722"/>
                <a:gd name="connsiteX7" fmla="*/ 569844 w 1139688"/>
                <a:gd name="connsiteY7" fmla="*/ 1113184 h 2113722"/>
                <a:gd name="connsiteX8" fmla="*/ 348035 w 1139688"/>
                <a:gd name="connsiteY8" fmla="*/ 1069444 h 2113722"/>
                <a:gd name="connsiteX9" fmla="*/ 251791 w 1139688"/>
                <a:gd name="connsiteY9" fmla="*/ 1018420 h 2113722"/>
                <a:gd name="connsiteX10" fmla="*/ 251791 w 1139688"/>
                <a:gd name="connsiteY10" fmla="*/ 2113722 h 2113722"/>
                <a:gd name="connsiteX11" fmla="*/ 0 w 1139688"/>
                <a:gd name="connsiteY11" fmla="*/ 2113722 h 2113722"/>
                <a:gd name="connsiteX12" fmla="*/ 0 w 1139688"/>
                <a:gd name="connsiteY12" fmla="*/ 556592 h 2113722"/>
                <a:gd name="connsiteX13" fmla="*/ 0 w 1139688"/>
                <a:gd name="connsiteY13" fmla="*/ 112644 h 2113722"/>
                <a:gd name="connsiteX14" fmla="*/ 229416 w 1139688"/>
                <a:gd name="connsiteY14" fmla="*/ 112644 h 2113722"/>
                <a:gd name="connsiteX15" fmla="*/ 251239 w 1139688"/>
                <a:gd name="connsiteY15" fmla="*/ 95057 h 2113722"/>
                <a:gd name="connsiteX16" fmla="*/ 569844 w 1139688"/>
                <a:gd name="connsiteY16" fmla="*/ 0 h 211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9688" h="2113722">
                  <a:moveTo>
                    <a:pt x="596348" y="298174"/>
                  </a:moveTo>
                  <a:cubicBezTo>
                    <a:pt x="464606" y="298174"/>
                    <a:pt x="357808" y="404972"/>
                    <a:pt x="357808" y="536713"/>
                  </a:cubicBezTo>
                  <a:cubicBezTo>
                    <a:pt x="357808" y="668454"/>
                    <a:pt x="464606" y="775252"/>
                    <a:pt x="596348" y="775252"/>
                  </a:cubicBezTo>
                  <a:cubicBezTo>
                    <a:pt x="728090" y="775252"/>
                    <a:pt x="834888" y="668454"/>
                    <a:pt x="834888" y="536713"/>
                  </a:cubicBezTo>
                  <a:cubicBezTo>
                    <a:pt x="834888" y="404972"/>
                    <a:pt x="728090" y="298174"/>
                    <a:pt x="596348" y="298174"/>
                  </a:cubicBezTo>
                  <a:close/>
                  <a:moveTo>
                    <a:pt x="569844" y="0"/>
                  </a:moveTo>
                  <a:cubicBezTo>
                    <a:pt x="884560" y="0"/>
                    <a:pt x="1139688" y="249195"/>
                    <a:pt x="1139688" y="556592"/>
                  </a:cubicBezTo>
                  <a:cubicBezTo>
                    <a:pt x="1139688" y="863989"/>
                    <a:pt x="884560" y="1113184"/>
                    <a:pt x="569844" y="1113184"/>
                  </a:cubicBezTo>
                  <a:cubicBezTo>
                    <a:pt x="491165" y="1113184"/>
                    <a:pt x="416210" y="1097609"/>
                    <a:pt x="348035" y="1069444"/>
                  </a:cubicBezTo>
                  <a:lnTo>
                    <a:pt x="251791" y="1018420"/>
                  </a:lnTo>
                  <a:lnTo>
                    <a:pt x="251791" y="2113722"/>
                  </a:lnTo>
                  <a:lnTo>
                    <a:pt x="0" y="2113722"/>
                  </a:lnTo>
                  <a:lnTo>
                    <a:pt x="0" y="556592"/>
                  </a:lnTo>
                  <a:lnTo>
                    <a:pt x="0" y="112644"/>
                  </a:lnTo>
                  <a:lnTo>
                    <a:pt x="229416" y="112644"/>
                  </a:lnTo>
                  <a:lnTo>
                    <a:pt x="251239" y="95057"/>
                  </a:lnTo>
                  <a:cubicBezTo>
                    <a:pt x="342187" y="35043"/>
                    <a:pt x="451826" y="0"/>
                    <a:pt x="5698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195C157-52CB-41B9-B967-343FC6817779}"/>
                </a:ext>
              </a:extLst>
            </p:cNvPr>
            <p:cNvSpPr/>
            <p:nvPr/>
          </p:nvSpPr>
          <p:spPr>
            <a:xfrm>
              <a:off x="2635064" y="3214065"/>
              <a:ext cx="550982" cy="642317"/>
            </a:xfrm>
            <a:custGeom>
              <a:avLst/>
              <a:gdLst>
                <a:gd name="connsiteX0" fmla="*/ 0 w 728630"/>
                <a:gd name="connsiteY0" fmla="*/ 0 h 851500"/>
                <a:gd name="connsiteX1" fmla="*/ 364315 w 728630"/>
                <a:gd name="connsiteY1" fmla="*/ 0 h 851500"/>
                <a:gd name="connsiteX2" fmla="*/ 728630 w 728630"/>
                <a:gd name="connsiteY2" fmla="*/ 425750 h 851500"/>
                <a:gd name="connsiteX3" fmla="*/ 364315 w 728630"/>
                <a:gd name="connsiteY3" fmla="*/ 851500 h 851500"/>
                <a:gd name="connsiteX4" fmla="*/ 0 w 728630"/>
                <a:gd name="connsiteY4" fmla="*/ 851500 h 851500"/>
                <a:gd name="connsiteX5" fmla="*/ 0 w 728630"/>
                <a:gd name="connsiteY5" fmla="*/ 0 h 851500"/>
                <a:gd name="connsiteX6" fmla="*/ 186713 w 728630"/>
                <a:gd name="connsiteY6" fmla="*/ 239417 h 851500"/>
                <a:gd name="connsiteX7" fmla="*/ 186713 w 728630"/>
                <a:gd name="connsiteY7" fmla="*/ 583973 h 851500"/>
                <a:gd name="connsiteX8" fmla="*/ 364314 w 728630"/>
                <a:gd name="connsiteY8" fmla="*/ 583973 h 851500"/>
                <a:gd name="connsiteX9" fmla="*/ 541915 w 728630"/>
                <a:gd name="connsiteY9" fmla="*/ 411695 h 851500"/>
                <a:gd name="connsiteX10" fmla="*/ 364314 w 728630"/>
                <a:gd name="connsiteY10" fmla="*/ 239417 h 851500"/>
                <a:gd name="connsiteX11" fmla="*/ 186713 w 728630"/>
                <a:gd name="connsiteY11" fmla="*/ 239417 h 85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8630" h="851500">
                  <a:moveTo>
                    <a:pt x="0" y="0"/>
                  </a:moveTo>
                  <a:lnTo>
                    <a:pt x="364315" y="0"/>
                  </a:lnTo>
                  <a:cubicBezTo>
                    <a:pt x="565521" y="0"/>
                    <a:pt x="728630" y="190615"/>
                    <a:pt x="728630" y="425750"/>
                  </a:cubicBezTo>
                  <a:cubicBezTo>
                    <a:pt x="728630" y="660885"/>
                    <a:pt x="565521" y="851500"/>
                    <a:pt x="364315" y="851500"/>
                  </a:cubicBezTo>
                  <a:lnTo>
                    <a:pt x="0" y="851500"/>
                  </a:lnTo>
                  <a:lnTo>
                    <a:pt x="0" y="0"/>
                  </a:lnTo>
                  <a:close/>
                  <a:moveTo>
                    <a:pt x="186713" y="239417"/>
                  </a:moveTo>
                  <a:lnTo>
                    <a:pt x="186713" y="583973"/>
                  </a:lnTo>
                  <a:lnTo>
                    <a:pt x="364314" y="583973"/>
                  </a:lnTo>
                  <a:cubicBezTo>
                    <a:pt x="462400" y="583973"/>
                    <a:pt x="541915" y="506842"/>
                    <a:pt x="541915" y="411695"/>
                  </a:cubicBezTo>
                  <a:cubicBezTo>
                    <a:pt x="541915" y="316548"/>
                    <a:pt x="462400" y="239417"/>
                    <a:pt x="364314" y="239417"/>
                  </a:cubicBezTo>
                  <a:lnTo>
                    <a:pt x="186713" y="23941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015014-C977-4EAD-9DB4-F8BDECEFD46A}"/>
                </a:ext>
              </a:extLst>
            </p:cNvPr>
            <p:cNvSpPr/>
            <p:nvPr/>
          </p:nvSpPr>
          <p:spPr>
            <a:xfrm>
              <a:off x="3206467" y="3188259"/>
              <a:ext cx="537317" cy="642317"/>
            </a:xfrm>
            <a:custGeom>
              <a:avLst/>
              <a:gdLst>
                <a:gd name="connsiteX0" fmla="*/ 555460 w 1146250"/>
                <a:gd name="connsiteY0" fmla="*/ 281608 h 1752603"/>
                <a:gd name="connsiteX1" fmla="*/ 285507 w 1146250"/>
                <a:gd name="connsiteY1" fmla="*/ 874646 h 1752603"/>
                <a:gd name="connsiteX2" fmla="*/ 825413 w 1146250"/>
                <a:gd name="connsiteY2" fmla="*/ 874646 h 1752603"/>
                <a:gd name="connsiteX3" fmla="*/ 569844 w 1146250"/>
                <a:gd name="connsiteY3" fmla="*/ 0 h 1752603"/>
                <a:gd name="connsiteX4" fmla="*/ 1132116 w 1146250"/>
                <a:gd name="connsiteY4" fmla="*/ 983978 h 1752603"/>
                <a:gd name="connsiteX5" fmla="*/ 1146250 w 1146250"/>
                <a:gd name="connsiteY5" fmla="*/ 983978 h 1752603"/>
                <a:gd name="connsiteX6" fmla="*/ 1146250 w 1146250"/>
                <a:gd name="connsiteY6" fmla="*/ 997229 h 1752603"/>
                <a:gd name="connsiteX7" fmla="*/ 1146250 w 1146250"/>
                <a:gd name="connsiteY7" fmla="*/ 1169508 h 1752603"/>
                <a:gd name="connsiteX8" fmla="*/ 1146250 w 1146250"/>
                <a:gd name="connsiteY8" fmla="*/ 1752603 h 1752603"/>
                <a:gd name="connsiteX9" fmla="*/ 945641 w 1146250"/>
                <a:gd name="connsiteY9" fmla="*/ 1752603 h 1752603"/>
                <a:gd name="connsiteX10" fmla="*/ 945641 w 1146250"/>
                <a:gd name="connsiteY10" fmla="*/ 1169508 h 1752603"/>
                <a:gd name="connsiteX11" fmla="*/ 200609 w 1146250"/>
                <a:gd name="connsiteY11" fmla="*/ 1169508 h 1752603"/>
                <a:gd name="connsiteX12" fmla="*/ 200609 w 1146250"/>
                <a:gd name="connsiteY12" fmla="*/ 1752603 h 1752603"/>
                <a:gd name="connsiteX13" fmla="*/ 0 w 1146250"/>
                <a:gd name="connsiteY13" fmla="*/ 1752603 h 1752603"/>
                <a:gd name="connsiteX14" fmla="*/ 0 w 1146250"/>
                <a:gd name="connsiteY14" fmla="*/ 1169508 h 1752603"/>
                <a:gd name="connsiteX15" fmla="*/ 0 w 1146250"/>
                <a:gd name="connsiteY15" fmla="*/ 997229 h 1752603"/>
                <a:gd name="connsiteX16" fmla="*/ 0 w 1146250"/>
                <a:gd name="connsiteY16" fmla="*/ 983978 h 1752603"/>
                <a:gd name="connsiteX17" fmla="*/ 7572 w 1146250"/>
                <a:gd name="connsiteY17" fmla="*/ 983978 h 17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6250" h="1752603">
                  <a:moveTo>
                    <a:pt x="555460" y="281608"/>
                  </a:moveTo>
                  <a:lnTo>
                    <a:pt x="285507" y="874646"/>
                  </a:lnTo>
                  <a:lnTo>
                    <a:pt x="825413" y="874646"/>
                  </a:lnTo>
                  <a:close/>
                  <a:moveTo>
                    <a:pt x="569844" y="0"/>
                  </a:moveTo>
                  <a:lnTo>
                    <a:pt x="1132116" y="983978"/>
                  </a:lnTo>
                  <a:lnTo>
                    <a:pt x="1146250" y="983978"/>
                  </a:lnTo>
                  <a:lnTo>
                    <a:pt x="1146250" y="997229"/>
                  </a:lnTo>
                  <a:lnTo>
                    <a:pt x="1146250" y="1169508"/>
                  </a:lnTo>
                  <a:lnTo>
                    <a:pt x="1146250" y="1752603"/>
                  </a:lnTo>
                  <a:lnTo>
                    <a:pt x="945641" y="1752603"/>
                  </a:lnTo>
                  <a:lnTo>
                    <a:pt x="945641" y="1169508"/>
                  </a:lnTo>
                  <a:lnTo>
                    <a:pt x="200609" y="1169508"/>
                  </a:lnTo>
                  <a:lnTo>
                    <a:pt x="200609" y="1752603"/>
                  </a:lnTo>
                  <a:lnTo>
                    <a:pt x="0" y="1752603"/>
                  </a:lnTo>
                  <a:lnTo>
                    <a:pt x="0" y="1169508"/>
                  </a:lnTo>
                  <a:lnTo>
                    <a:pt x="0" y="997229"/>
                  </a:lnTo>
                  <a:lnTo>
                    <a:pt x="0" y="983978"/>
                  </a:lnTo>
                  <a:lnTo>
                    <a:pt x="7572" y="98397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BF9BF8E-DA75-4F21-BB75-BBAECBCBBAD9}"/>
                </a:ext>
              </a:extLst>
            </p:cNvPr>
            <p:cNvSpPr/>
            <p:nvPr/>
          </p:nvSpPr>
          <p:spPr>
            <a:xfrm rot="5400000">
              <a:off x="3606087" y="3409532"/>
              <a:ext cx="614201" cy="279501"/>
            </a:xfrm>
            <a:custGeom>
              <a:avLst/>
              <a:gdLst>
                <a:gd name="connsiteX0" fmla="*/ 0 w 864704"/>
                <a:gd name="connsiteY0" fmla="*/ 569843 h 569843"/>
                <a:gd name="connsiteX1" fmla="*/ 0 w 864704"/>
                <a:gd name="connsiteY1" fmla="*/ 351181 h 569843"/>
                <a:gd name="connsiteX2" fmla="*/ 655981 w 864704"/>
                <a:gd name="connsiteY2" fmla="*/ 351181 h 569843"/>
                <a:gd name="connsiteX3" fmla="*/ 655981 w 864704"/>
                <a:gd name="connsiteY3" fmla="*/ 0 h 569843"/>
                <a:gd name="connsiteX4" fmla="*/ 864704 w 864704"/>
                <a:gd name="connsiteY4" fmla="*/ 0 h 569843"/>
                <a:gd name="connsiteX5" fmla="*/ 864704 w 864704"/>
                <a:gd name="connsiteY5" fmla="*/ 351181 h 569843"/>
                <a:gd name="connsiteX6" fmla="*/ 864704 w 864704"/>
                <a:gd name="connsiteY6" fmla="*/ 569843 h 569843"/>
                <a:gd name="connsiteX7" fmla="*/ 655981 w 864704"/>
                <a:gd name="connsiteY7" fmla="*/ 569843 h 569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704" h="569843">
                  <a:moveTo>
                    <a:pt x="0" y="569843"/>
                  </a:moveTo>
                  <a:lnTo>
                    <a:pt x="0" y="351181"/>
                  </a:lnTo>
                  <a:lnTo>
                    <a:pt x="655981" y="351181"/>
                  </a:lnTo>
                  <a:lnTo>
                    <a:pt x="655981" y="0"/>
                  </a:lnTo>
                  <a:lnTo>
                    <a:pt x="864704" y="0"/>
                  </a:lnTo>
                  <a:lnTo>
                    <a:pt x="864704" y="351181"/>
                  </a:lnTo>
                  <a:lnTo>
                    <a:pt x="864704" y="569843"/>
                  </a:lnTo>
                  <a:lnTo>
                    <a:pt x="655981" y="569843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9057879-CCA7-4088-8EC8-A35C8A5B8DDA}"/>
                </a:ext>
              </a:extLst>
            </p:cNvPr>
            <p:cNvSpPr/>
            <p:nvPr/>
          </p:nvSpPr>
          <p:spPr>
            <a:xfrm rot="16200000">
              <a:off x="2075277" y="3340390"/>
              <a:ext cx="642319" cy="393162"/>
            </a:xfrm>
            <a:custGeom>
              <a:avLst/>
              <a:gdLst>
                <a:gd name="connsiteX0" fmla="*/ 864705 w 864705"/>
                <a:gd name="connsiteY0" fmla="*/ 0 h 655983"/>
                <a:gd name="connsiteX1" fmla="*/ 864705 w 864705"/>
                <a:gd name="connsiteY1" fmla="*/ 218662 h 655983"/>
                <a:gd name="connsiteX2" fmla="*/ 864705 w 864705"/>
                <a:gd name="connsiteY2" fmla="*/ 655983 h 655983"/>
                <a:gd name="connsiteX3" fmla="*/ 675812 w 864705"/>
                <a:gd name="connsiteY3" fmla="*/ 655983 h 655983"/>
                <a:gd name="connsiteX4" fmla="*/ 675812 w 864705"/>
                <a:gd name="connsiteY4" fmla="*/ 218662 h 655983"/>
                <a:gd name="connsiteX5" fmla="*/ 526800 w 864705"/>
                <a:gd name="connsiteY5" fmla="*/ 218662 h 655983"/>
                <a:gd name="connsiteX6" fmla="*/ 526800 w 864705"/>
                <a:gd name="connsiteY6" fmla="*/ 541212 h 655983"/>
                <a:gd name="connsiteX7" fmla="*/ 337907 w 864705"/>
                <a:gd name="connsiteY7" fmla="*/ 541212 h 655983"/>
                <a:gd name="connsiteX8" fmla="*/ 337907 w 864705"/>
                <a:gd name="connsiteY8" fmla="*/ 218662 h 655983"/>
                <a:gd name="connsiteX9" fmla="*/ 192157 w 864705"/>
                <a:gd name="connsiteY9" fmla="*/ 218662 h 655983"/>
                <a:gd name="connsiteX10" fmla="*/ 192157 w 864705"/>
                <a:gd name="connsiteY10" fmla="*/ 655983 h 655983"/>
                <a:gd name="connsiteX11" fmla="*/ 3264 w 864705"/>
                <a:gd name="connsiteY11" fmla="*/ 655983 h 655983"/>
                <a:gd name="connsiteX12" fmla="*/ 3264 w 864705"/>
                <a:gd name="connsiteY12" fmla="*/ 218662 h 655983"/>
                <a:gd name="connsiteX13" fmla="*/ 0 w 864705"/>
                <a:gd name="connsiteY13" fmla="*/ 218662 h 655983"/>
                <a:gd name="connsiteX14" fmla="*/ 0 w 864705"/>
                <a:gd name="connsiteY14" fmla="*/ 0 h 655983"/>
                <a:gd name="connsiteX15" fmla="*/ 3264 w 864705"/>
                <a:gd name="connsiteY15" fmla="*/ 0 h 655983"/>
                <a:gd name="connsiteX16" fmla="*/ 192157 w 864705"/>
                <a:gd name="connsiteY16" fmla="*/ 0 h 655983"/>
                <a:gd name="connsiteX17" fmla="*/ 675812 w 864705"/>
                <a:gd name="connsiteY17" fmla="*/ 0 h 65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4705" h="655983">
                  <a:moveTo>
                    <a:pt x="864705" y="0"/>
                  </a:moveTo>
                  <a:lnTo>
                    <a:pt x="864705" y="218662"/>
                  </a:lnTo>
                  <a:lnTo>
                    <a:pt x="864705" y="655983"/>
                  </a:lnTo>
                  <a:lnTo>
                    <a:pt x="675812" y="655983"/>
                  </a:lnTo>
                  <a:lnTo>
                    <a:pt x="675812" y="218662"/>
                  </a:lnTo>
                  <a:lnTo>
                    <a:pt x="526800" y="218662"/>
                  </a:lnTo>
                  <a:lnTo>
                    <a:pt x="526800" y="541212"/>
                  </a:lnTo>
                  <a:lnTo>
                    <a:pt x="337907" y="541212"/>
                  </a:lnTo>
                  <a:lnTo>
                    <a:pt x="337907" y="218662"/>
                  </a:lnTo>
                  <a:lnTo>
                    <a:pt x="192157" y="218662"/>
                  </a:lnTo>
                  <a:lnTo>
                    <a:pt x="192157" y="655983"/>
                  </a:lnTo>
                  <a:lnTo>
                    <a:pt x="3264" y="655983"/>
                  </a:lnTo>
                  <a:lnTo>
                    <a:pt x="3264" y="218662"/>
                  </a:lnTo>
                  <a:lnTo>
                    <a:pt x="0" y="218662"/>
                  </a:lnTo>
                  <a:lnTo>
                    <a:pt x="0" y="0"/>
                  </a:lnTo>
                  <a:lnTo>
                    <a:pt x="3264" y="0"/>
                  </a:lnTo>
                  <a:lnTo>
                    <a:pt x="192157" y="0"/>
                  </a:lnTo>
                  <a:lnTo>
                    <a:pt x="675812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084076F-8456-48D0-BF59-AB45D8F1D3C1}"/>
                </a:ext>
              </a:extLst>
            </p:cNvPr>
            <p:cNvSpPr/>
            <p:nvPr/>
          </p:nvSpPr>
          <p:spPr>
            <a:xfrm>
              <a:off x="2383210" y="2200201"/>
              <a:ext cx="159026" cy="185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4EA3FDF-759B-454F-8ED6-32990F65653C}"/>
                </a:ext>
              </a:extLst>
            </p:cNvPr>
            <p:cNvSpPr/>
            <p:nvPr/>
          </p:nvSpPr>
          <p:spPr>
            <a:xfrm>
              <a:off x="4590515" y="2198312"/>
              <a:ext cx="159026" cy="185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609CF74-1E74-4C7E-89CB-7A7D24267996}"/>
                </a:ext>
              </a:extLst>
            </p:cNvPr>
            <p:cNvSpPr/>
            <p:nvPr/>
          </p:nvSpPr>
          <p:spPr>
            <a:xfrm rot="5400000">
              <a:off x="3638853" y="672922"/>
              <a:ext cx="116141" cy="1297985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4AC0B84-DF7A-45C7-A41C-434418A6643A}"/>
                </a:ext>
              </a:extLst>
            </p:cNvPr>
            <p:cNvSpPr/>
            <p:nvPr/>
          </p:nvSpPr>
          <p:spPr>
            <a:xfrm rot="20601521">
              <a:off x="3119141" y="1064752"/>
              <a:ext cx="73091" cy="1314217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396142F-8595-4DA0-8E80-391150B53A38}"/>
                </a:ext>
              </a:extLst>
            </p:cNvPr>
            <p:cNvSpPr/>
            <p:nvPr/>
          </p:nvSpPr>
          <p:spPr>
            <a:xfrm rot="2714246">
              <a:off x="3759154" y="1117421"/>
              <a:ext cx="91145" cy="1434019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D59571C7-5647-4867-9F9B-03D599B3B466}"/>
                </a:ext>
              </a:extLst>
            </p:cNvPr>
            <p:cNvSpPr/>
            <p:nvPr/>
          </p:nvSpPr>
          <p:spPr>
            <a:xfrm rot="20441664">
              <a:off x="4422060" y="953146"/>
              <a:ext cx="91145" cy="1434019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80B35D3-DA55-4ED7-8B05-B0933A0B6DEA}"/>
                </a:ext>
              </a:extLst>
            </p:cNvPr>
            <p:cNvSpPr/>
            <p:nvPr/>
          </p:nvSpPr>
          <p:spPr>
            <a:xfrm rot="5400000">
              <a:off x="4417898" y="752380"/>
              <a:ext cx="100704" cy="532378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6266D84-50C6-4B45-A81D-3C68FFF537D2}"/>
                </a:ext>
              </a:extLst>
            </p:cNvPr>
            <p:cNvSpPr/>
            <p:nvPr/>
          </p:nvSpPr>
          <p:spPr>
            <a:xfrm>
              <a:off x="4670028" y="961835"/>
              <a:ext cx="359080" cy="401588"/>
            </a:xfrm>
            <a:custGeom>
              <a:avLst/>
              <a:gdLst>
                <a:gd name="connsiteX0" fmla="*/ 0 w 359080"/>
                <a:gd name="connsiteY0" fmla="*/ 0 h 401588"/>
                <a:gd name="connsiteX1" fmla="*/ 179540 w 359080"/>
                <a:gd name="connsiteY1" fmla="*/ 0 h 401588"/>
                <a:gd name="connsiteX2" fmla="*/ 359080 w 359080"/>
                <a:gd name="connsiteY2" fmla="*/ 200794 h 401588"/>
                <a:gd name="connsiteX3" fmla="*/ 179540 w 359080"/>
                <a:gd name="connsiteY3" fmla="*/ 401588 h 401588"/>
                <a:gd name="connsiteX4" fmla="*/ 0 w 359080"/>
                <a:gd name="connsiteY4" fmla="*/ 401588 h 401588"/>
                <a:gd name="connsiteX5" fmla="*/ 0 w 359080"/>
                <a:gd name="connsiteY5" fmla="*/ 301193 h 401588"/>
                <a:gd name="connsiteX6" fmla="*/ 123930 w 359080"/>
                <a:gd name="connsiteY6" fmla="*/ 301193 h 401588"/>
                <a:gd name="connsiteX7" fmla="*/ 224328 w 359080"/>
                <a:gd name="connsiteY7" fmla="*/ 200795 h 401588"/>
                <a:gd name="connsiteX8" fmla="*/ 224329 w 359080"/>
                <a:gd name="connsiteY8" fmla="*/ 200795 h 401588"/>
                <a:gd name="connsiteX9" fmla="*/ 123931 w 359080"/>
                <a:gd name="connsiteY9" fmla="*/ 100397 h 401588"/>
                <a:gd name="connsiteX10" fmla="*/ 0 w 359080"/>
                <a:gd name="connsiteY10" fmla="*/ 100397 h 401588"/>
                <a:gd name="connsiteX11" fmla="*/ 0 w 359080"/>
                <a:gd name="connsiteY11" fmla="*/ 0 h 40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080" h="401588">
                  <a:moveTo>
                    <a:pt x="0" y="0"/>
                  </a:moveTo>
                  <a:lnTo>
                    <a:pt x="179540" y="0"/>
                  </a:lnTo>
                  <a:cubicBezTo>
                    <a:pt x="278697" y="0"/>
                    <a:pt x="359080" y="89899"/>
                    <a:pt x="359080" y="200794"/>
                  </a:cubicBezTo>
                  <a:cubicBezTo>
                    <a:pt x="359080" y="311689"/>
                    <a:pt x="278697" y="401588"/>
                    <a:pt x="179540" y="401588"/>
                  </a:cubicBezTo>
                  <a:lnTo>
                    <a:pt x="0" y="401588"/>
                  </a:lnTo>
                  <a:lnTo>
                    <a:pt x="0" y="301193"/>
                  </a:lnTo>
                  <a:lnTo>
                    <a:pt x="123930" y="301193"/>
                  </a:lnTo>
                  <a:cubicBezTo>
                    <a:pt x="179378" y="301193"/>
                    <a:pt x="224328" y="256243"/>
                    <a:pt x="224328" y="200795"/>
                  </a:cubicBezTo>
                  <a:lnTo>
                    <a:pt x="224329" y="200795"/>
                  </a:lnTo>
                  <a:cubicBezTo>
                    <a:pt x="224329" y="145347"/>
                    <a:pt x="179379" y="100397"/>
                    <a:pt x="123931" y="100397"/>
                  </a:cubicBezTo>
                  <a:lnTo>
                    <a:pt x="0" y="100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F20BBF7-EA36-49F1-A680-405C28A9CEA3}"/>
                </a:ext>
              </a:extLst>
            </p:cNvPr>
            <p:cNvSpPr/>
            <p:nvPr/>
          </p:nvSpPr>
          <p:spPr>
            <a:xfrm>
              <a:off x="2628892" y="969813"/>
              <a:ext cx="674315" cy="111994"/>
            </a:xfrm>
            <a:custGeom>
              <a:avLst/>
              <a:gdLst>
                <a:gd name="connsiteX0" fmla="*/ 185531 w 989041"/>
                <a:gd name="connsiteY0" fmla="*/ 0 h 185531"/>
                <a:gd name="connsiteX1" fmla="*/ 803510 w 989041"/>
                <a:gd name="connsiteY1" fmla="*/ 0 h 185531"/>
                <a:gd name="connsiteX2" fmla="*/ 989041 w 989041"/>
                <a:gd name="connsiteY2" fmla="*/ 185531 h 185531"/>
                <a:gd name="connsiteX3" fmla="*/ 989040 w 989041"/>
                <a:gd name="connsiteY3" fmla="*/ 185531 h 185531"/>
                <a:gd name="connsiteX4" fmla="*/ 0 w 989041"/>
                <a:gd name="connsiteY4" fmla="*/ 185531 h 185531"/>
                <a:gd name="connsiteX5" fmla="*/ 0 w 989041"/>
                <a:gd name="connsiteY5" fmla="*/ 185530 h 185531"/>
                <a:gd name="connsiteX6" fmla="*/ 3769 w 989041"/>
                <a:gd name="connsiteY6" fmla="*/ 148140 h 185531"/>
                <a:gd name="connsiteX7" fmla="*/ 185531 w 989041"/>
                <a:gd name="connsiteY7" fmla="*/ 0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9041" h="185531">
                  <a:moveTo>
                    <a:pt x="185531" y="0"/>
                  </a:moveTo>
                  <a:lnTo>
                    <a:pt x="803510" y="0"/>
                  </a:lnTo>
                  <a:cubicBezTo>
                    <a:pt x="905976" y="0"/>
                    <a:pt x="989041" y="83065"/>
                    <a:pt x="989041" y="185531"/>
                  </a:cubicBezTo>
                  <a:lnTo>
                    <a:pt x="989040" y="185531"/>
                  </a:lnTo>
                  <a:lnTo>
                    <a:pt x="0" y="185531"/>
                  </a:lnTo>
                  <a:lnTo>
                    <a:pt x="0" y="185530"/>
                  </a:lnTo>
                  <a:lnTo>
                    <a:pt x="3769" y="148140"/>
                  </a:lnTo>
                  <a:cubicBezTo>
                    <a:pt x="21070" y="63597"/>
                    <a:pt x="95873" y="0"/>
                    <a:pt x="18553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48BA3C-1A58-4CE1-A5BD-F74E93ED596D}"/>
                </a:ext>
              </a:extLst>
            </p:cNvPr>
            <p:cNvSpPr/>
            <p:nvPr/>
          </p:nvSpPr>
          <p:spPr>
            <a:xfrm>
              <a:off x="3273899" y="2233884"/>
              <a:ext cx="111873" cy="35628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1F03AE-9F2D-41DF-B638-2A4434A27E3A}"/>
                </a:ext>
              </a:extLst>
            </p:cNvPr>
            <p:cNvSpPr/>
            <p:nvPr/>
          </p:nvSpPr>
          <p:spPr>
            <a:xfrm>
              <a:off x="3135265" y="2583133"/>
              <a:ext cx="361683" cy="9022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D635742-719D-4800-8561-B1D382ECAC9C}"/>
              </a:ext>
            </a:extLst>
          </p:cNvPr>
          <p:cNvGrpSpPr/>
          <p:nvPr/>
        </p:nvGrpSpPr>
        <p:grpSpPr>
          <a:xfrm>
            <a:off x="2017502" y="4041840"/>
            <a:ext cx="3574447" cy="1963489"/>
            <a:chOff x="5769625" y="3920141"/>
            <a:chExt cx="3574447" cy="1963489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748D5706-71C1-48B9-B9A9-356358C88929}"/>
                </a:ext>
              </a:extLst>
            </p:cNvPr>
            <p:cNvSpPr/>
            <p:nvPr/>
          </p:nvSpPr>
          <p:spPr>
            <a:xfrm rot="5400000">
              <a:off x="7087873" y="5108171"/>
              <a:ext cx="52044" cy="253265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6449F101-41E9-4AB0-BAB8-865EFF069B4C}"/>
                </a:ext>
              </a:extLst>
            </p:cNvPr>
            <p:cNvSpPr/>
            <p:nvPr/>
          </p:nvSpPr>
          <p:spPr>
            <a:xfrm rot="1924546">
              <a:off x="6827889" y="4215240"/>
              <a:ext cx="85985" cy="517685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D182E920-595D-4378-8A4E-2BC971F00C0C}"/>
                </a:ext>
              </a:extLst>
            </p:cNvPr>
            <p:cNvSpPr/>
            <p:nvPr/>
          </p:nvSpPr>
          <p:spPr>
            <a:xfrm rot="5400000">
              <a:off x="7566338" y="3631228"/>
              <a:ext cx="116141" cy="1297985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9D132A1-A8B0-4DF5-9E9D-1128676687CE}"/>
                </a:ext>
              </a:extLst>
            </p:cNvPr>
            <p:cNvSpPr/>
            <p:nvPr/>
          </p:nvSpPr>
          <p:spPr>
            <a:xfrm rot="20601521">
              <a:off x="7046626" y="4023058"/>
              <a:ext cx="73091" cy="1314217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E3E2FB71-336D-4BDB-AD92-CCEA15F4EDFB}"/>
                </a:ext>
              </a:extLst>
            </p:cNvPr>
            <p:cNvSpPr/>
            <p:nvPr/>
          </p:nvSpPr>
          <p:spPr>
            <a:xfrm rot="2714246">
              <a:off x="7686639" y="4075727"/>
              <a:ext cx="91145" cy="1434019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CA765A8F-1B4E-4177-8D3F-C5D7662E936F}"/>
                </a:ext>
              </a:extLst>
            </p:cNvPr>
            <p:cNvSpPr/>
            <p:nvPr/>
          </p:nvSpPr>
          <p:spPr>
            <a:xfrm rot="20441664">
              <a:off x="8249035" y="3928550"/>
              <a:ext cx="91131" cy="82598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F474F8C-7DDD-4B3C-9F15-49EBF7028EC4}"/>
                </a:ext>
              </a:extLst>
            </p:cNvPr>
            <p:cNvSpPr/>
            <p:nvPr/>
          </p:nvSpPr>
          <p:spPr>
            <a:xfrm rot="5400000">
              <a:off x="8345383" y="3710686"/>
              <a:ext cx="100704" cy="532378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7DECE87-72D1-4C85-8706-D65CB1B1D2ED}"/>
                </a:ext>
              </a:extLst>
            </p:cNvPr>
            <p:cNvSpPr/>
            <p:nvPr/>
          </p:nvSpPr>
          <p:spPr>
            <a:xfrm>
              <a:off x="8597513" y="3920141"/>
              <a:ext cx="359080" cy="401588"/>
            </a:xfrm>
            <a:custGeom>
              <a:avLst/>
              <a:gdLst>
                <a:gd name="connsiteX0" fmla="*/ 0 w 359080"/>
                <a:gd name="connsiteY0" fmla="*/ 0 h 401588"/>
                <a:gd name="connsiteX1" fmla="*/ 179540 w 359080"/>
                <a:gd name="connsiteY1" fmla="*/ 0 h 401588"/>
                <a:gd name="connsiteX2" fmla="*/ 359080 w 359080"/>
                <a:gd name="connsiteY2" fmla="*/ 200794 h 401588"/>
                <a:gd name="connsiteX3" fmla="*/ 179540 w 359080"/>
                <a:gd name="connsiteY3" fmla="*/ 401588 h 401588"/>
                <a:gd name="connsiteX4" fmla="*/ 0 w 359080"/>
                <a:gd name="connsiteY4" fmla="*/ 401588 h 401588"/>
                <a:gd name="connsiteX5" fmla="*/ 0 w 359080"/>
                <a:gd name="connsiteY5" fmla="*/ 301193 h 401588"/>
                <a:gd name="connsiteX6" fmla="*/ 123930 w 359080"/>
                <a:gd name="connsiteY6" fmla="*/ 301193 h 401588"/>
                <a:gd name="connsiteX7" fmla="*/ 224328 w 359080"/>
                <a:gd name="connsiteY7" fmla="*/ 200795 h 401588"/>
                <a:gd name="connsiteX8" fmla="*/ 224329 w 359080"/>
                <a:gd name="connsiteY8" fmla="*/ 200795 h 401588"/>
                <a:gd name="connsiteX9" fmla="*/ 123931 w 359080"/>
                <a:gd name="connsiteY9" fmla="*/ 100397 h 401588"/>
                <a:gd name="connsiteX10" fmla="*/ 0 w 359080"/>
                <a:gd name="connsiteY10" fmla="*/ 100397 h 401588"/>
                <a:gd name="connsiteX11" fmla="*/ 0 w 359080"/>
                <a:gd name="connsiteY11" fmla="*/ 0 h 40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080" h="401588">
                  <a:moveTo>
                    <a:pt x="0" y="0"/>
                  </a:moveTo>
                  <a:lnTo>
                    <a:pt x="179540" y="0"/>
                  </a:lnTo>
                  <a:cubicBezTo>
                    <a:pt x="278697" y="0"/>
                    <a:pt x="359080" y="89899"/>
                    <a:pt x="359080" y="200794"/>
                  </a:cubicBezTo>
                  <a:cubicBezTo>
                    <a:pt x="359080" y="311689"/>
                    <a:pt x="278697" y="401588"/>
                    <a:pt x="179540" y="401588"/>
                  </a:cubicBezTo>
                  <a:lnTo>
                    <a:pt x="0" y="401588"/>
                  </a:lnTo>
                  <a:lnTo>
                    <a:pt x="0" y="301193"/>
                  </a:lnTo>
                  <a:lnTo>
                    <a:pt x="123930" y="301193"/>
                  </a:lnTo>
                  <a:cubicBezTo>
                    <a:pt x="179378" y="301193"/>
                    <a:pt x="224328" y="256243"/>
                    <a:pt x="224328" y="200795"/>
                  </a:cubicBezTo>
                  <a:lnTo>
                    <a:pt x="224329" y="200795"/>
                  </a:lnTo>
                  <a:cubicBezTo>
                    <a:pt x="224329" y="145347"/>
                    <a:pt x="179379" y="100397"/>
                    <a:pt x="123931" y="100397"/>
                  </a:cubicBezTo>
                  <a:lnTo>
                    <a:pt x="0" y="100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89A6DC6-58E7-46FF-A14E-F6515ACA0A6A}"/>
                </a:ext>
              </a:extLst>
            </p:cNvPr>
            <p:cNvSpPr/>
            <p:nvPr/>
          </p:nvSpPr>
          <p:spPr>
            <a:xfrm>
              <a:off x="6556377" y="3928119"/>
              <a:ext cx="674315" cy="111994"/>
            </a:xfrm>
            <a:custGeom>
              <a:avLst/>
              <a:gdLst>
                <a:gd name="connsiteX0" fmla="*/ 185531 w 989041"/>
                <a:gd name="connsiteY0" fmla="*/ 0 h 185531"/>
                <a:gd name="connsiteX1" fmla="*/ 803510 w 989041"/>
                <a:gd name="connsiteY1" fmla="*/ 0 h 185531"/>
                <a:gd name="connsiteX2" fmla="*/ 989041 w 989041"/>
                <a:gd name="connsiteY2" fmla="*/ 185531 h 185531"/>
                <a:gd name="connsiteX3" fmla="*/ 989040 w 989041"/>
                <a:gd name="connsiteY3" fmla="*/ 185531 h 185531"/>
                <a:gd name="connsiteX4" fmla="*/ 0 w 989041"/>
                <a:gd name="connsiteY4" fmla="*/ 185531 h 185531"/>
                <a:gd name="connsiteX5" fmla="*/ 0 w 989041"/>
                <a:gd name="connsiteY5" fmla="*/ 185530 h 185531"/>
                <a:gd name="connsiteX6" fmla="*/ 3769 w 989041"/>
                <a:gd name="connsiteY6" fmla="*/ 148140 h 185531"/>
                <a:gd name="connsiteX7" fmla="*/ 185531 w 989041"/>
                <a:gd name="connsiteY7" fmla="*/ 0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9041" h="185531">
                  <a:moveTo>
                    <a:pt x="185531" y="0"/>
                  </a:moveTo>
                  <a:lnTo>
                    <a:pt x="803510" y="0"/>
                  </a:lnTo>
                  <a:cubicBezTo>
                    <a:pt x="905976" y="0"/>
                    <a:pt x="989041" y="83065"/>
                    <a:pt x="989041" y="185531"/>
                  </a:cubicBezTo>
                  <a:lnTo>
                    <a:pt x="989040" y="185531"/>
                  </a:lnTo>
                  <a:lnTo>
                    <a:pt x="0" y="185531"/>
                  </a:lnTo>
                  <a:lnTo>
                    <a:pt x="0" y="185530"/>
                  </a:lnTo>
                  <a:lnTo>
                    <a:pt x="3769" y="148140"/>
                  </a:lnTo>
                  <a:cubicBezTo>
                    <a:pt x="21070" y="63597"/>
                    <a:pt x="95873" y="0"/>
                    <a:pt x="18553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0BA1D01-F0EE-4C51-92A5-AEE2DDCA9EC5}"/>
                </a:ext>
              </a:extLst>
            </p:cNvPr>
            <p:cNvSpPr/>
            <p:nvPr/>
          </p:nvSpPr>
          <p:spPr>
            <a:xfrm>
              <a:off x="7201384" y="5192190"/>
              <a:ext cx="111873" cy="35628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F04B4D2-E671-4D38-9777-3DA8DD68CB6D}"/>
                </a:ext>
              </a:extLst>
            </p:cNvPr>
            <p:cNvSpPr/>
            <p:nvPr/>
          </p:nvSpPr>
          <p:spPr>
            <a:xfrm>
              <a:off x="7062750" y="5541439"/>
              <a:ext cx="361683" cy="9022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2D047D1-25ED-4ABB-82AC-8A2E10AF7505}"/>
                </a:ext>
              </a:extLst>
            </p:cNvPr>
            <p:cNvSpPr/>
            <p:nvPr/>
          </p:nvSpPr>
          <p:spPr>
            <a:xfrm>
              <a:off x="5793153" y="4645901"/>
              <a:ext cx="1186113" cy="11906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018CC5-DB36-4D71-84E3-A81C42132BD4}"/>
                </a:ext>
              </a:extLst>
            </p:cNvPr>
            <p:cNvSpPr/>
            <p:nvPr/>
          </p:nvSpPr>
          <p:spPr>
            <a:xfrm>
              <a:off x="8082119" y="4692959"/>
              <a:ext cx="1186113" cy="11906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FE040443-2677-402E-B5CD-D42916982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9625" y="4693619"/>
              <a:ext cx="1355555" cy="854854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060138E6-D16C-4213-9580-33240DBD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6087" y="4745896"/>
              <a:ext cx="1297985" cy="854854"/>
            </a:xfrm>
            <a:prstGeom prst="rect">
              <a:avLst/>
            </a:prstGeom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AEADBB5-EAFD-413F-BC6A-4878EFFB21CD}"/>
              </a:ext>
            </a:extLst>
          </p:cNvPr>
          <p:cNvGrpSpPr/>
          <p:nvPr/>
        </p:nvGrpSpPr>
        <p:grpSpPr>
          <a:xfrm>
            <a:off x="8505008" y="229798"/>
            <a:ext cx="3475079" cy="1972178"/>
            <a:chOff x="3508938" y="2442911"/>
            <a:chExt cx="3475079" cy="197217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BC91BB8-6291-49BB-81F2-66A5D721C67F}"/>
                </a:ext>
              </a:extLst>
            </p:cNvPr>
            <p:cNvGrpSpPr/>
            <p:nvPr/>
          </p:nvGrpSpPr>
          <p:grpSpPr>
            <a:xfrm>
              <a:off x="3508938" y="2442911"/>
              <a:ext cx="3475079" cy="1972178"/>
              <a:chOff x="1865668" y="953146"/>
              <a:chExt cx="3475079" cy="1972178"/>
            </a:xfrm>
          </p:grpSpPr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1FF050A0-ED11-4AA0-A84B-F72B7748A969}"/>
                  </a:ext>
                </a:extLst>
              </p:cNvPr>
              <p:cNvSpPr/>
              <p:nvPr/>
            </p:nvSpPr>
            <p:spPr>
              <a:xfrm rot="5400000">
                <a:off x="2836783" y="1878574"/>
                <a:ext cx="104358" cy="848162"/>
              </a:xfrm>
              <a:prstGeom prst="round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A0380F76-D2A6-4021-AAEF-665055B527EE}"/>
                  </a:ext>
                </a:extLst>
              </p:cNvPr>
              <p:cNvSpPr/>
              <p:nvPr/>
            </p:nvSpPr>
            <p:spPr>
              <a:xfrm rot="1924546">
                <a:off x="2715276" y="1209817"/>
                <a:ext cx="107207" cy="1208815"/>
              </a:xfrm>
              <a:prstGeom prst="round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E19D5BFF-790A-4948-978B-AB63DBDA6B6A}"/>
                  </a:ext>
                </a:extLst>
              </p:cNvPr>
              <p:cNvSpPr/>
              <p:nvPr/>
            </p:nvSpPr>
            <p:spPr>
              <a:xfrm rot="5400000">
                <a:off x="3638853" y="672922"/>
                <a:ext cx="116141" cy="1297985"/>
              </a:xfrm>
              <a:prstGeom prst="round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81F2B4FA-75F3-4437-92E5-101AA6F7BFCD}"/>
                  </a:ext>
                </a:extLst>
              </p:cNvPr>
              <p:cNvSpPr/>
              <p:nvPr/>
            </p:nvSpPr>
            <p:spPr>
              <a:xfrm rot="20601521">
                <a:off x="3119141" y="1064752"/>
                <a:ext cx="73091" cy="1314217"/>
              </a:xfrm>
              <a:prstGeom prst="round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E1D2B164-9EF5-4E44-B9D7-F60A06BE0082}"/>
                  </a:ext>
                </a:extLst>
              </p:cNvPr>
              <p:cNvSpPr/>
              <p:nvPr/>
            </p:nvSpPr>
            <p:spPr>
              <a:xfrm rot="2714246">
                <a:off x="3759154" y="1117421"/>
                <a:ext cx="91145" cy="1434019"/>
              </a:xfrm>
              <a:prstGeom prst="round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29AC2E8C-2605-4E46-BBD3-684B2CDD1845}"/>
                  </a:ext>
                </a:extLst>
              </p:cNvPr>
              <p:cNvSpPr/>
              <p:nvPr/>
            </p:nvSpPr>
            <p:spPr>
              <a:xfrm rot="20441664">
                <a:off x="4422060" y="953146"/>
                <a:ext cx="91145" cy="1434019"/>
              </a:xfrm>
              <a:prstGeom prst="round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BE5EF605-1C9B-443B-AF88-115E5D0D9E77}"/>
                  </a:ext>
                </a:extLst>
              </p:cNvPr>
              <p:cNvSpPr/>
              <p:nvPr/>
            </p:nvSpPr>
            <p:spPr>
              <a:xfrm rot="5400000">
                <a:off x="4417898" y="752380"/>
                <a:ext cx="100704" cy="532378"/>
              </a:xfrm>
              <a:prstGeom prst="round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225EC6F-A80E-41D1-B8B2-2D29841B7750}"/>
                  </a:ext>
                </a:extLst>
              </p:cNvPr>
              <p:cNvSpPr/>
              <p:nvPr/>
            </p:nvSpPr>
            <p:spPr>
              <a:xfrm>
                <a:off x="4670028" y="961835"/>
                <a:ext cx="359080" cy="401588"/>
              </a:xfrm>
              <a:custGeom>
                <a:avLst/>
                <a:gdLst>
                  <a:gd name="connsiteX0" fmla="*/ 0 w 359080"/>
                  <a:gd name="connsiteY0" fmla="*/ 0 h 401588"/>
                  <a:gd name="connsiteX1" fmla="*/ 179540 w 359080"/>
                  <a:gd name="connsiteY1" fmla="*/ 0 h 401588"/>
                  <a:gd name="connsiteX2" fmla="*/ 359080 w 359080"/>
                  <a:gd name="connsiteY2" fmla="*/ 200794 h 401588"/>
                  <a:gd name="connsiteX3" fmla="*/ 179540 w 359080"/>
                  <a:gd name="connsiteY3" fmla="*/ 401588 h 401588"/>
                  <a:gd name="connsiteX4" fmla="*/ 0 w 359080"/>
                  <a:gd name="connsiteY4" fmla="*/ 401588 h 401588"/>
                  <a:gd name="connsiteX5" fmla="*/ 0 w 359080"/>
                  <a:gd name="connsiteY5" fmla="*/ 301193 h 401588"/>
                  <a:gd name="connsiteX6" fmla="*/ 123930 w 359080"/>
                  <a:gd name="connsiteY6" fmla="*/ 301193 h 401588"/>
                  <a:gd name="connsiteX7" fmla="*/ 224328 w 359080"/>
                  <a:gd name="connsiteY7" fmla="*/ 200795 h 401588"/>
                  <a:gd name="connsiteX8" fmla="*/ 224329 w 359080"/>
                  <a:gd name="connsiteY8" fmla="*/ 200795 h 401588"/>
                  <a:gd name="connsiteX9" fmla="*/ 123931 w 359080"/>
                  <a:gd name="connsiteY9" fmla="*/ 100397 h 401588"/>
                  <a:gd name="connsiteX10" fmla="*/ 0 w 359080"/>
                  <a:gd name="connsiteY10" fmla="*/ 100397 h 401588"/>
                  <a:gd name="connsiteX11" fmla="*/ 0 w 359080"/>
                  <a:gd name="connsiteY11" fmla="*/ 0 h 40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080" h="401588">
                    <a:moveTo>
                      <a:pt x="0" y="0"/>
                    </a:moveTo>
                    <a:lnTo>
                      <a:pt x="179540" y="0"/>
                    </a:lnTo>
                    <a:cubicBezTo>
                      <a:pt x="278697" y="0"/>
                      <a:pt x="359080" y="89899"/>
                      <a:pt x="359080" y="200794"/>
                    </a:cubicBezTo>
                    <a:cubicBezTo>
                      <a:pt x="359080" y="311689"/>
                      <a:pt x="278697" y="401588"/>
                      <a:pt x="179540" y="401588"/>
                    </a:cubicBezTo>
                    <a:lnTo>
                      <a:pt x="0" y="401588"/>
                    </a:lnTo>
                    <a:lnTo>
                      <a:pt x="0" y="301193"/>
                    </a:lnTo>
                    <a:lnTo>
                      <a:pt x="123930" y="301193"/>
                    </a:lnTo>
                    <a:cubicBezTo>
                      <a:pt x="179378" y="301193"/>
                      <a:pt x="224328" y="256243"/>
                      <a:pt x="224328" y="200795"/>
                    </a:cubicBezTo>
                    <a:lnTo>
                      <a:pt x="224329" y="200795"/>
                    </a:lnTo>
                    <a:cubicBezTo>
                      <a:pt x="224329" y="145347"/>
                      <a:pt x="179379" y="100397"/>
                      <a:pt x="123931" y="100397"/>
                    </a:cubicBezTo>
                    <a:lnTo>
                      <a:pt x="0" y="1003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D4AB6FF-DF58-4801-85E7-14E4BD01B8AB}"/>
                  </a:ext>
                </a:extLst>
              </p:cNvPr>
              <p:cNvSpPr/>
              <p:nvPr/>
            </p:nvSpPr>
            <p:spPr>
              <a:xfrm>
                <a:off x="2628892" y="969813"/>
                <a:ext cx="674315" cy="111994"/>
              </a:xfrm>
              <a:custGeom>
                <a:avLst/>
                <a:gdLst>
                  <a:gd name="connsiteX0" fmla="*/ 185531 w 989041"/>
                  <a:gd name="connsiteY0" fmla="*/ 0 h 185531"/>
                  <a:gd name="connsiteX1" fmla="*/ 803510 w 989041"/>
                  <a:gd name="connsiteY1" fmla="*/ 0 h 185531"/>
                  <a:gd name="connsiteX2" fmla="*/ 989041 w 989041"/>
                  <a:gd name="connsiteY2" fmla="*/ 185531 h 185531"/>
                  <a:gd name="connsiteX3" fmla="*/ 989040 w 989041"/>
                  <a:gd name="connsiteY3" fmla="*/ 185531 h 185531"/>
                  <a:gd name="connsiteX4" fmla="*/ 0 w 989041"/>
                  <a:gd name="connsiteY4" fmla="*/ 185531 h 185531"/>
                  <a:gd name="connsiteX5" fmla="*/ 0 w 989041"/>
                  <a:gd name="connsiteY5" fmla="*/ 185530 h 185531"/>
                  <a:gd name="connsiteX6" fmla="*/ 3769 w 989041"/>
                  <a:gd name="connsiteY6" fmla="*/ 148140 h 185531"/>
                  <a:gd name="connsiteX7" fmla="*/ 185531 w 989041"/>
                  <a:gd name="connsiteY7" fmla="*/ 0 h 18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9041" h="185531">
                    <a:moveTo>
                      <a:pt x="185531" y="0"/>
                    </a:moveTo>
                    <a:lnTo>
                      <a:pt x="803510" y="0"/>
                    </a:lnTo>
                    <a:cubicBezTo>
                      <a:pt x="905976" y="0"/>
                      <a:pt x="989041" y="83065"/>
                      <a:pt x="989041" y="185531"/>
                    </a:cubicBezTo>
                    <a:lnTo>
                      <a:pt x="989040" y="185531"/>
                    </a:lnTo>
                    <a:lnTo>
                      <a:pt x="0" y="185531"/>
                    </a:lnTo>
                    <a:lnTo>
                      <a:pt x="0" y="185530"/>
                    </a:lnTo>
                    <a:lnTo>
                      <a:pt x="3769" y="148140"/>
                    </a:lnTo>
                    <a:cubicBezTo>
                      <a:pt x="21070" y="63597"/>
                      <a:pt x="95873" y="0"/>
                      <a:pt x="18553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A7F3BD6-A41C-463B-9201-161763B8BFD9}"/>
                  </a:ext>
                </a:extLst>
              </p:cNvPr>
              <p:cNvSpPr/>
              <p:nvPr/>
            </p:nvSpPr>
            <p:spPr>
              <a:xfrm>
                <a:off x="3273899" y="2233884"/>
                <a:ext cx="111873" cy="35628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043F940-5876-4A0F-91BF-9C094892D2C8}"/>
                  </a:ext>
                </a:extLst>
              </p:cNvPr>
              <p:cNvSpPr/>
              <p:nvPr/>
            </p:nvSpPr>
            <p:spPr>
              <a:xfrm>
                <a:off x="3135265" y="2583133"/>
                <a:ext cx="361683" cy="9022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5AFB34C-8478-4630-ABAB-E5A10C6C57AA}"/>
                  </a:ext>
                </a:extLst>
              </p:cNvPr>
              <p:cNvSpPr/>
              <p:nvPr/>
            </p:nvSpPr>
            <p:spPr>
              <a:xfrm>
                <a:off x="2383210" y="2200201"/>
                <a:ext cx="159026" cy="1855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10729F2-819A-4641-82F2-CB4F2FE3A6CA}"/>
                  </a:ext>
                </a:extLst>
              </p:cNvPr>
              <p:cNvSpPr/>
              <p:nvPr/>
            </p:nvSpPr>
            <p:spPr>
              <a:xfrm>
                <a:off x="4618916" y="2237224"/>
                <a:ext cx="159026" cy="1855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4828847-DC7B-4A69-84CF-348D7F1002EE}"/>
                  </a:ext>
                </a:extLst>
              </p:cNvPr>
              <p:cNvSpPr/>
              <p:nvPr/>
            </p:nvSpPr>
            <p:spPr>
              <a:xfrm>
                <a:off x="1865668" y="1687595"/>
                <a:ext cx="1186113" cy="11906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E596A52-F735-4BA4-8054-874CFF033628}"/>
                  </a:ext>
                </a:extLst>
              </p:cNvPr>
              <p:cNvSpPr/>
              <p:nvPr/>
            </p:nvSpPr>
            <p:spPr>
              <a:xfrm>
                <a:off x="4154634" y="1734653"/>
                <a:ext cx="1186113" cy="1190671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87C4934-D32B-4F03-AAD0-B01665016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9753" y="2893987"/>
              <a:ext cx="767992" cy="484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2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241DF121-E197-4C6C-B16F-BB411B58B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D596A-E843-4547-9D1B-B033918942FF}"/>
              </a:ext>
            </a:extLst>
          </p:cNvPr>
          <p:cNvGrpSpPr/>
          <p:nvPr/>
        </p:nvGrpSpPr>
        <p:grpSpPr>
          <a:xfrm>
            <a:off x="1063090" y="407656"/>
            <a:ext cx="2870222" cy="2787576"/>
            <a:chOff x="2640099" y="1494334"/>
            <a:chExt cx="2870222" cy="27875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9529FD-D024-4007-BB06-A8B078C3DD53}"/>
                </a:ext>
              </a:extLst>
            </p:cNvPr>
            <p:cNvSpPr/>
            <p:nvPr/>
          </p:nvSpPr>
          <p:spPr>
            <a:xfrm>
              <a:off x="2640099" y="1494334"/>
              <a:ext cx="2870222" cy="2787576"/>
            </a:xfrm>
            <a:prstGeom prst="ellipse">
              <a:avLst/>
            </a:prstGeom>
            <a:solidFill>
              <a:srgbClr val="00618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6A2B86-DDCD-4B9D-89CC-A20DE1934001}"/>
                </a:ext>
              </a:extLst>
            </p:cNvPr>
            <p:cNvSpPr/>
            <p:nvPr/>
          </p:nvSpPr>
          <p:spPr>
            <a:xfrm>
              <a:off x="3193774" y="2057215"/>
              <a:ext cx="1815548" cy="1772663"/>
            </a:xfrm>
            <a:prstGeom prst="ellipse">
              <a:avLst/>
            </a:prstGeom>
            <a:solidFill>
              <a:srgbClr val="FDC96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5A5DDB-1DEC-43AC-ADED-D188669B519A}"/>
                </a:ext>
              </a:extLst>
            </p:cNvPr>
            <p:cNvSpPr txBox="1"/>
            <p:nvPr/>
          </p:nvSpPr>
          <p:spPr>
            <a:xfrm rot="316606">
              <a:off x="3012012" y="1886065"/>
              <a:ext cx="2160591" cy="2143408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647317"/>
                </a:avLst>
              </a:prstTxWarp>
              <a:spAutoFit/>
            </a:bodyPr>
            <a:lstStyle/>
            <a:p>
              <a:r>
                <a:rPr lang="en-US" sz="4400" b="1" spc="600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radley Hand ITC" panose="03070402050302030203" pitchFamily="66" charset="0"/>
                </a:rPr>
                <a:t>PEDALPULSE</a:t>
              </a:r>
              <a:endParaRPr lang="en-IN" sz="4400" b="1" spc="600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2FAA83-D484-4601-8E94-81A9F8CDD77F}"/>
                </a:ext>
              </a:extLst>
            </p:cNvPr>
            <p:cNvSpPr txBox="1"/>
            <p:nvPr/>
          </p:nvSpPr>
          <p:spPr>
            <a:xfrm rot="21414557">
              <a:off x="3031584" y="1963944"/>
              <a:ext cx="2160591" cy="214340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353561"/>
                </a:avLst>
              </a:prstTxWarp>
              <a:spAutoFit/>
            </a:bodyPr>
            <a:lstStyle/>
            <a:p>
              <a:r>
                <a:rPr lang="en-US" sz="4000" b="1" spc="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SINCE 2024</a:t>
              </a:r>
              <a:endParaRPr lang="en-IN" sz="4000" b="1" spc="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16DFFED-61F7-42B5-BB2D-F3692BDA5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2468981"/>
              <a:ext cx="1498206" cy="83828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026F2BC-40CE-4001-9290-D256E2F71708}"/>
              </a:ext>
            </a:extLst>
          </p:cNvPr>
          <p:cNvGrpSpPr/>
          <p:nvPr/>
        </p:nvGrpSpPr>
        <p:grpSpPr>
          <a:xfrm>
            <a:off x="8006200" y="3621308"/>
            <a:ext cx="2870222" cy="2787576"/>
            <a:chOff x="2640099" y="1494334"/>
            <a:chExt cx="2870222" cy="278757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9944D0-E0D7-49EB-9A78-9600CDF59D3C}"/>
                </a:ext>
              </a:extLst>
            </p:cNvPr>
            <p:cNvSpPr/>
            <p:nvPr/>
          </p:nvSpPr>
          <p:spPr>
            <a:xfrm>
              <a:off x="2640099" y="1494334"/>
              <a:ext cx="2870222" cy="2787576"/>
            </a:xfrm>
            <a:prstGeom prst="ellipse">
              <a:avLst/>
            </a:prstGeom>
            <a:solidFill>
              <a:srgbClr val="FDC96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602B7E-0341-4E6C-8549-E7FB691289AB}"/>
                </a:ext>
              </a:extLst>
            </p:cNvPr>
            <p:cNvSpPr/>
            <p:nvPr/>
          </p:nvSpPr>
          <p:spPr>
            <a:xfrm>
              <a:off x="3193774" y="2057215"/>
              <a:ext cx="1815548" cy="1772663"/>
            </a:xfrm>
            <a:prstGeom prst="ellipse">
              <a:avLst/>
            </a:prstGeom>
            <a:solidFill>
              <a:srgbClr val="00618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0057D5D-007C-4AEF-A562-61F326C39282}"/>
                </a:ext>
              </a:extLst>
            </p:cNvPr>
            <p:cNvSpPr txBox="1"/>
            <p:nvPr/>
          </p:nvSpPr>
          <p:spPr>
            <a:xfrm rot="316606">
              <a:off x="3012012" y="1886065"/>
              <a:ext cx="2160591" cy="2143408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647317"/>
                </a:avLst>
              </a:prstTxWarp>
              <a:spAutoFit/>
            </a:bodyPr>
            <a:lstStyle/>
            <a:p>
              <a:r>
                <a:rPr lang="en-US" sz="4400" b="1" spc="600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radley Hand ITC" panose="03070402050302030203" pitchFamily="66" charset="0"/>
                </a:rPr>
                <a:t>PEDALPULSE</a:t>
              </a:r>
              <a:endParaRPr lang="en-IN" sz="4400" b="1" spc="600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4872A68-1CE8-432B-AC12-823B5014A0A9}"/>
                </a:ext>
              </a:extLst>
            </p:cNvPr>
            <p:cNvSpPr txBox="1"/>
            <p:nvPr/>
          </p:nvSpPr>
          <p:spPr>
            <a:xfrm rot="21414557">
              <a:off x="3031584" y="1963944"/>
              <a:ext cx="2160591" cy="214340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353561"/>
                </a:avLst>
              </a:prstTxWarp>
              <a:spAutoFit/>
            </a:bodyPr>
            <a:lstStyle/>
            <a:p>
              <a:r>
                <a:rPr lang="en-US" sz="4000" b="1" spc="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SINCE 2024</a:t>
              </a:r>
              <a:endParaRPr lang="en-IN" sz="4000" b="1" spc="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591F538-0300-4F88-9E11-8267D598D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2468981"/>
              <a:ext cx="1498206" cy="83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30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FE0B0DE-D012-48DC-B87D-F9A7ECB0AE01}"/>
              </a:ext>
            </a:extLst>
          </p:cNvPr>
          <p:cNvGrpSpPr/>
          <p:nvPr/>
        </p:nvGrpSpPr>
        <p:grpSpPr>
          <a:xfrm>
            <a:off x="3060083" y="466657"/>
            <a:ext cx="6071834" cy="5924685"/>
            <a:chOff x="3060083" y="466657"/>
            <a:chExt cx="6071834" cy="59246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FD38C1-9021-41FF-90E4-45BCAE31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083" y="466657"/>
              <a:ext cx="6071834" cy="5924685"/>
            </a:xfrm>
            <a:prstGeom prst="rect">
              <a:avLst/>
            </a:prstGeom>
          </p:spPr>
        </p:pic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DA3A85A-B8E3-4987-B96E-22EAB54F86D4}"/>
                </a:ext>
              </a:extLst>
            </p:cNvPr>
            <p:cNvSpPr/>
            <p:nvPr/>
          </p:nvSpPr>
          <p:spPr>
            <a:xfrm>
              <a:off x="5883965" y="1152938"/>
              <a:ext cx="424070" cy="331305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609A81F0-5B2F-481E-B0CF-7E9308A84C6E}"/>
                </a:ext>
              </a:extLst>
            </p:cNvPr>
            <p:cNvSpPr/>
            <p:nvPr/>
          </p:nvSpPr>
          <p:spPr>
            <a:xfrm rot="21040582">
              <a:off x="5411822" y="1286426"/>
              <a:ext cx="424070" cy="331305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E05468C4-FA25-4326-B379-995C50452F42}"/>
                </a:ext>
              </a:extLst>
            </p:cNvPr>
            <p:cNvSpPr/>
            <p:nvPr/>
          </p:nvSpPr>
          <p:spPr>
            <a:xfrm rot="559418" flipH="1">
              <a:off x="6350259" y="1286425"/>
              <a:ext cx="424070" cy="331305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DCC60-E029-4B4A-8067-A1CC939F5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606" b="34165"/>
            <a:stretch/>
          </p:blipFill>
          <p:spPr>
            <a:xfrm>
              <a:off x="4085298" y="1890148"/>
              <a:ext cx="4082831" cy="205077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227264-4B21-4E79-AF94-2E6F147AF7D3}"/>
                </a:ext>
              </a:extLst>
            </p:cNvPr>
            <p:cNvSpPr/>
            <p:nvPr/>
          </p:nvSpPr>
          <p:spPr>
            <a:xfrm>
              <a:off x="4680109" y="3960914"/>
              <a:ext cx="3297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ln w="28575">
                    <a:solidFill>
                      <a:schemeClr val="tx1"/>
                    </a:solidFill>
                  </a:ln>
                  <a:latin typeface="Bradley Hand ITC" panose="03070402050302030203" pitchFamily="66" charset="0"/>
                </a:rPr>
                <a:t>PEDALPULSE</a:t>
              </a:r>
              <a:endParaRPr lang="en-IN" sz="3600" b="1" spc="600" dirty="0">
                <a:ln w="28575">
                  <a:solidFill>
                    <a:schemeClr val="tx1"/>
                  </a:solidFill>
                </a:ln>
                <a:latin typeface="Bradley Hand ITC" panose="03070402050302030203" pitchFamily="66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3BBF48-EF1C-40DF-9BAE-BBDEC479DC80}"/>
                </a:ext>
              </a:extLst>
            </p:cNvPr>
            <p:cNvCxnSpPr/>
            <p:nvPr/>
          </p:nvCxnSpPr>
          <p:spPr>
            <a:xfrm>
              <a:off x="4576832" y="4484134"/>
              <a:ext cx="340097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95591E-470D-40E0-B8C7-B918C228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4886" y="4509062"/>
              <a:ext cx="2102228" cy="1119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50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57208-EDCC-4AFA-9B43-3A59839BBA76}"/>
              </a:ext>
            </a:extLst>
          </p:cNvPr>
          <p:cNvGrpSpPr/>
          <p:nvPr/>
        </p:nvGrpSpPr>
        <p:grpSpPr>
          <a:xfrm>
            <a:off x="3710609" y="1245704"/>
            <a:ext cx="4598504" cy="4485240"/>
            <a:chOff x="3710609" y="1245704"/>
            <a:chExt cx="4598504" cy="44852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2E5A219-57AE-43A3-BABE-7E9940315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096" t="31111" r="30677" b="30628"/>
            <a:stretch/>
          </p:blipFill>
          <p:spPr>
            <a:xfrm>
              <a:off x="3710609" y="1245704"/>
              <a:ext cx="4598504" cy="4485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31FB9D-0333-4892-9316-070BB778AFA5}"/>
                </a:ext>
              </a:extLst>
            </p:cNvPr>
            <p:cNvSpPr/>
            <p:nvPr/>
          </p:nvSpPr>
          <p:spPr>
            <a:xfrm>
              <a:off x="3881284" y="2905539"/>
              <a:ext cx="4321811" cy="1046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2B1842-5020-4600-A536-44A5FF12580A}"/>
                </a:ext>
              </a:extLst>
            </p:cNvPr>
            <p:cNvSpPr txBox="1"/>
            <p:nvPr/>
          </p:nvSpPr>
          <p:spPr>
            <a:xfrm>
              <a:off x="3881285" y="2915478"/>
              <a:ext cx="42306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1" dirty="0">
                  <a:solidFill>
                    <a:srgbClr val="012F47"/>
                  </a:solidFill>
                  <a:latin typeface="Bungee" pitchFamily="2" charset="0"/>
                </a:rPr>
                <a:t>PEDAL PULSE</a:t>
              </a:r>
              <a:endParaRPr lang="en-IN" sz="4400" b="1" i="1" dirty="0">
                <a:solidFill>
                  <a:srgbClr val="012F47"/>
                </a:solidFill>
                <a:latin typeface="Bungee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24CE8-1FAE-4E2C-8037-F03E4A09D51C}"/>
                </a:ext>
              </a:extLst>
            </p:cNvPr>
            <p:cNvSpPr txBox="1"/>
            <p:nvPr/>
          </p:nvSpPr>
          <p:spPr>
            <a:xfrm>
              <a:off x="4976943" y="3508345"/>
              <a:ext cx="2238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6600"/>
                  </a:solidFill>
                  <a:latin typeface="Agency FB" panose="020B0503020202020204" pitchFamily="34" charset="0"/>
                </a:rPr>
                <a:t>THE BICYCLE STORE</a:t>
              </a:r>
              <a:endParaRPr lang="en-IN" sz="2400" b="1" i="1" dirty="0">
                <a:solidFill>
                  <a:srgbClr val="FF6600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5855C2-398C-44F8-A7C9-FB7BC3C6A6C9}"/>
                </a:ext>
              </a:extLst>
            </p:cNvPr>
            <p:cNvCxnSpPr/>
            <p:nvPr/>
          </p:nvCxnSpPr>
          <p:spPr>
            <a:xfrm>
              <a:off x="7215056" y="3711423"/>
              <a:ext cx="8968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25A092-5E51-4689-B19F-6A4848ED5AD3}"/>
                </a:ext>
              </a:extLst>
            </p:cNvPr>
            <p:cNvCxnSpPr/>
            <p:nvPr/>
          </p:nvCxnSpPr>
          <p:spPr>
            <a:xfrm>
              <a:off x="7188552" y="3774373"/>
              <a:ext cx="8968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43F9FD-A8BE-49AE-9482-AFD671A9BDB1}"/>
                </a:ext>
              </a:extLst>
            </p:cNvPr>
            <p:cNvCxnSpPr/>
            <p:nvPr/>
          </p:nvCxnSpPr>
          <p:spPr>
            <a:xfrm>
              <a:off x="4106573" y="3689479"/>
              <a:ext cx="8968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A3061E-BFF5-4D79-A492-07E82BDD3EF7}"/>
                </a:ext>
              </a:extLst>
            </p:cNvPr>
            <p:cNvCxnSpPr/>
            <p:nvPr/>
          </p:nvCxnSpPr>
          <p:spPr>
            <a:xfrm>
              <a:off x="4080069" y="3752429"/>
              <a:ext cx="8968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7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CF7626-EB17-463D-9F90-46E05FD3EEFF}"/>
              </a:ext>
            </a:extLst>
          </p:cNvPr>
          <p:cNvGrpSpPr/>
          <p:nvPr/>
        </p:nvGrpSpPr>
        <p:grpSpPr>
          <a:xfrm>
            <a:off x="5636428" y="391146"/>
            <a:ext cx="5333511" cy="4696445"/>
            <a:chOff x="3900394" y="510416"/>
            <a:chExt cx="5333511" cy="4696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2EB26A-8660-486F-BF06-C7B1058E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5587" y="510416"/>
              <a:ext cx="4703126" cy="469644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E79D72-5D3E-43A9-99C9-5A1560E02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111" t="16175" r="40523" b="16276"/>
            <a:stretch/>
          </p:blipFill>
          <p:spPr>
            <a:xfrm rot="5400000">
              <a:off x="6239384" y="663657"/>
              <a:ext cx="662610" cy="2197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680B66-4551-4651-A4D6-DFE966AE2891}"/>
                </a:ext>
              </a:extLst>
            </p:cNvPr>
            <p:cNvSpPr/>
            <p:nvPr/>
          </p:nvSpPr>
          <p:spPr>
            <a:xfrm>
              <a:off x="3913609" y="2010500"/>
              <a:ext cx="5307082" cy="1632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951D54-E04E-4D2A-BC16-24CD1BCD404B}"/>
                </a:ext>
              </a:extLst>
            </p:cNvPr>
            <p:cNvCxnSpPr/>
            <p:nvPr/>
          </p:nvCxnSpPr>
          <p:spPr>
            <a:xfrm>
              <a:off x="4064598" y="2093846"/>
              <a:ext cx="50051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5FAFD-4272-4D74-9EE7-F9251B2BFBFE}"/>
                </a:ext>
              </a:extLst>
            </p:cNvPr>
            <p:cNvCxnSpPr/>
            <p:nvPr/>
          </p:nvCxnSpPr>
          <p:spPr>
            <a:xfrm>
              <a:off x="4064598" y="3563037"/>
              <a:ext cx="50051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A09B0E-F272-4BD3-B093-D754AB44C14B}"/>
                </a:ext>
              </a:extLst>
            </p:cNvPr>
            <p:cNvSpPr/>
            <p:nvPr/>
          </p:nvSpPr>
          <p:spPr>
            <a:xfrm>
              <a:off x="3900394" y="2261345"/>
              <a:ext cx="533351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600" b="1" dirty="0">
                  <a:latin typeface="Bungee" pitchFamily="2" charset="0"/>
                </a:rPr>
                <a:t>PEDAL PULSE</a:t>
              </a:r>
              <a:endParaRPr lang="en-IN" sz="5600" b="1" dirty="0">
                <a:latin typeface="Bungee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902010-6A3E-4069-9268-DB4C0000977E}"/>
                </a:ext>
              </a:extLst>
            </p:cNvPr>
            <p:cNvSpPr/>
            <p:nvPr/>
          </p:nvSpPr>
          <p:spPr>
            <a:xfrm>
              <a:off x="5109012" y="3006850"/>
              <a:ext cx="32239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300" dirty="0">
                  <a:latin typeface="Agency FB" panose="020B0503020202020204" pitchFamily="34" charset="0"/>
                </a:rPr>
                <a:t>THE BICYCLE STORE</a:t>
              </a:r>
              <a:endParaRPr lang="en-IN" sz="2800" b="1" spc="3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43CB1820-808F-47EE-A653-7412AC53758D}"/>
                </a:ext>
              </a:extLst>
            </p:cNvPr>
            <p:cNvSpPr/>
            <p:nvPr/>
          </p:nvSpPr>
          <p:spPr>
            <a:xfrm>
              <a:off x="6308731" y="3767091"/>
              <a:ext cx="516835" cy="478875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2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C3D88B8-4210-4650-8814-A3834BD4A7EE}"/>
              </a:ext>
            </a:extLst>
          </p:cNvPr>
          <p:cNvGrpSpPr/>
          <p:nvPr/>
        </p:nvGrpSpPr>
        <p:grpSpPr>
          <a:xfrm>
            <a:off x="4042327" y="-287822"/>
            <a:ext cx="7433642" cy="7433642"/>
            <a:chOff x="4042327" y="-287822"/>
            <a:chExt cx="7433642" cy="74336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61323AA-DDD2-4A30-B0BE-68A357FA4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2327" y="-287822"/>
              <a:ext cx="7433642" cy="743364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737D55-2769-4AB6-865A-E49BFB2F6556}"/>
                </a:ext>
              </a:extLst>
            </p:cNvPr>
            <p:cNvSpPr/>
            <p:nvPr/>
          </p:nvSpPr>
          <p:spPr>
            <a:xfrm>
              <a:off x="4200939" y="2229677"/>
              <a:ext cx="7116418" cy="23986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5B0D0A-92D8-4717-BE21-37106C8897FC}"/>
                </a:ext>
              </a:extLst>
            </p:cNvPr>
            <p:cNvSpPr/>
            <p:nvPr/>
          </p:nvSpPr>
          <p:spPr>
            <a:xfrm>
              <a:off x="4358217" y="2567224"/>
              <a:ext cx="680186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b="1" dirty="0">
                  <a:latin typeface="Bungee" pitchFamily="2" charset="0"/>
                </a:rPr>
                <a:t>PEDAL PULSE</a:t>
              </a:r>
              <a:endParaRPr lang="en-IN" sz="7200" b="1" dirty="0">
                <a:latin typeface="Bungee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EC412E-758A-494E-8067-BF93720E74A0}"/>
                </a:ext>
              </a:extLst>
            </p:cNvPr>
            <p:cNvSpPr/>
            <p:nvPr/>
          </p:nvSpPr>
          <p:spPr>
            <a:xfrm>
              <a:off x="6147168" y="3737975"/>
              <a:ext cx="32239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300" dirty="0">
                  <a:latin typeface="Agency FB" panose="020B0503020202020204" pitchFamily="34" charset="0"/>
                </a:rPr>
                <a:t>THE BICYCLE STORE</a:t>
              </a:r>
              <a:endParaRPr lang="en-IN" sz="2800" b="1" spc="300" dirty="0">
                <a:latin typeface="Agency FB" panose="020B050302020202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4182AD-5288-41D9-81E0-FBF0EBF9C413}"/>
                </a:ext>
              </a:extLst>
            </p:cNvPr>
            <p:cNvSpPr/>
            <p:nvPr/>
          </p:nvSpPr>
          <p:spPr>
            <a:xfrm>
              <a:off x="6864625" y="4628320"/>
              <a:ext cx="1789044" cy="52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latin typeface="Bungee" pitchFamily="2" charset="0"/>
                </a:rPr>
                <a:t>EST. 2024</a:t>
              </a:r>
              <a:endParaRPr lang="en-IN" b="1" dirty="0">
                <a:latin typeface="Bungee" pitchFamily="2" charset="0"/>
              </a:endParaRPr>
            </a:p>
          </p:txBody>
        </p:sp>
        <p:sp>
          <p:nvSpPr>
            <p:cNvPr id="8" name="Star: 4 Points 7">
              <a:extLst>
                <a:ext uri="{FF2B5EF4-FFF2-40B4-BE49-F238E27FC236}">
                  <a16:creationId xmlns:a16="http://schemas.microsoft.com/office/drawing/2014/main" id="{440E5A18-931B-44F1-BAE4-11A77004F775}"/>
                </a:ext>
              </a:extLst>
            </p:cNvPr>
            <p:cNvSpPr/>
            <p:nvPr/>
          </p:nvSpPr>
          <p:spPr>
            <a:xfrm>
              <a:off x="7454347" y="1603513"/>
              <a:ext cx="609600" cy="626164"/>
            </a:xfrm>
            <a:prstGeom prst="star4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Star: 4 Points 8">
              <a:extLst>
                <a:ext uri="{FF2B5EF4-FFF2-40B4-BE49-F238E27FC236}">
                  <a16:creationId xmlns:a16="http://schemas.microsoft.com/office/drawing/2014/main" id="{4B6B89C4-0EF9-465C-8833-FB63374B1111}"/>
                </a:ext>
              </a:extLst>
            </p:cNvPr>
            <p:cNvSpPr/>
            <p:nvPr/>
          </p:nvSpPr>
          <p:spPr>
            <a:xfrm>
              <a:off x="6665634" y="1772287"/>
              <a:ext cx="477283" cy="457390"/>
            </a:xfrm>
            <a:prstGeom prst="star4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Star: 4 Points 9">
              <a:extLst>
                <a:ext uri="{FF2B5EF4-FFF2-40B4-BE49-F238E27FC236}">
                  <a16:creationId xmlns:a16="http://schemas.microsoft.com/office/drawing/2014/main" id="{3AF23862-8D8B-4250-BDA6-5B9BCA469D21}"/>
                </a:ext>
              </a:extLst>
            </p:cNvPr>
            <p:cNvSpPr/>
            <p:nvPr/>
          </p:nvSpPr>
          <p:spPr>
            <a:xfrm>
              <a:off x="8375377" y="1752122"/>
              <a:ext cx="477283" cy="457390"/>
            </a:xfrm>
            <a:prstGeom prst="star4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399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7BF025-243D-44D0-A326-ADC3C3CE3EB7}"/>
              </a:ext>
            </a:extLst>
          </p:cNvPr>
          <p:cNvGrpSpPr/>
          <p:nvPr/>
        </p:nvGrpSpPr>
        <p:grpSpPr>
          <a:xfrm>
            <a:off x="4195993" y="1352590"/>
            <a:ext cx="3800010" cy="3040008"/>
            <a:chOff x="4195993" y="1352590"/>
            <a:chExt cx="3800010" cy="30400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59A9C2B-265B-422F-9F0B-732F1C731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22" t="21642" r="28504" b="29083"/>
            <a:stretch/>
          </p:blipFill>
          <p:spPr>
            <a:xfrm rot="3216346">
              <a:off x="4575994" y="972589"/>
              <a:ext cx="3040008" cy="380001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332A29-CE7C-45AE-894E-B122365263B1}"/>
                </a:ext>
              </a:extLst>
            </p:cNvPr>
            <p:cNvSpPr txBox="1"/>
            <p:nvPr/>
          </p:nvSpPr>
          <p:spPr>
            <a:xfrm>
              <a:off x="4669166" y="3021496"/>
              <a:ext cx="2853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gency FB" panose="020B0503020202020204" pitchFamily="34" charset="0"/>
                </a:rPr>
                <a:t>SHOP &amp; ACCESSORIES</a:t>
              </a:r>
              <a:endParaRPr lang="en-IN" sz="2800" b="1" dirty="0">
                <a:latin typeface="Agency FB" panose="020B0503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D79509-B0F3-4787-9DF8-16E84F5CC0DB}"/>
                </a:ext>
              </a:extLst>
            </p:cNvPr>
            <p:cNvSpPr txBox="1"/>
            <p:nvPr/>
          </p:nvSpPr>
          <p:spPr>
            <a:xfrm>
              <a:off x="4572984" y="2718424"/>
              <a:ext cx="304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ungee" pitchFamily="2" charset="0"/>
                </a:rPr>
                <a:t>www.PEDALPULSE.com</a:t>
              </a:r>
              <a:endParaRPr lang="en-IN" dirty="0">
                <a:solidFill>
                  <a:schemeClr val="bg1"/>
                </a:solidFill>
                <a:latin typeface="Bungee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E8B9C5-3577-4686-9CBF-FD8D474D85E8}"/>
                </a:ext>
              </a:extLst>
            </p:cNvPr>
            <p:cNvSpPr txBox="1"/>
            <p:nvPr/>
          </p:nvSpPr>
          <p:spPr>
            <a:xfrm>
              <a:off x="4576399" y="2053293"/>
              <a:ext cx="30235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Kristen ITC" panose="03050502040202030202" pitchFamily="66" charset="0"/>
                </a:rPr>
                <a:t>BICYCLES</a:t>
              </a:r>
              <a:endParaRPr lang="en-IN" sz="4000" b="1" dirty="0">
                <a:latin typeface="Kristen ITC" panose="03050502040202030202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FA785-501F-4FDC-B97F-EFE88E6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801" y="1859473"/>
            <a:ext cx="3156397" cy="31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Bradley Hand ITC</vt:lpstr>
      <vt:lpstr>Bungee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GSRINIVASARAO</dc:creator>
  <cp:lastModifiedBy>GSRINIVASARAO</cp:lastModifiedBy>
  <cp:revision>16</cp:revision>
  <dcterms:created xsi:type="dcterms:W3CDTF">2024-05-01T08:29:06Z</dcterms:created>
  <dcterms:modified xsi:type="dcterms:W3CDTF">2024-05-01T10:43:55Z</dcterms:modified>
</cp:coreProperties>
</file>