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abs/10.1080/10864415.2016.1087823" TargetMode="External"/><Relationship Id="rId7" Type="http://schemas.openxmlformats.org/officeDocument/2006/relationships/hyperlink" Target="https://www.researchgate.net/publication/222667675_Business_models_and_transactions_in_mobile_electronic_commerce_Requirements_and_properti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researchgate.net/publication/233980802_Researching_Mobile_Learning_Frameworks_Tools_and_Research_Designs" TargetMode="External"/><Relationship Id="rId5" Type="http://schemas.openxmlformats.org/officeDocument/2006/relationships/hyperlink" Target="https://www.researchgate.net/publication/309268032_Digitization_of_Indian_Education_Process_A_Hope_or_Hype" TargetMode="External"/><Relationship Id="rId4" Type="http://schemas.openxmlformats.org/officeDocument/2006/relationships/hyperlink" Target="https://www.ijaiem.org/Volume3Issue9/IJAIEM-2014-09-22-43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116965"/>
          </a:xfrm>
          <a:custGeom>
            <a:avLst/>
            <a:gdLst/>
            <a:ahLst/>
            <a:cxnLst/>
            <a:rect l="l" t="t" r="r" b="b"/>
            <a:pathLst>
              <a:path w="18288000" h="1116965">
                <a:moveTo>
                  <a:pt x="0" y="1116459"/>
                </a:moveTo>
                <a:lnTo>
                  <a:pt x="18287998" y="1116459"/>
                </a:lnTo>
                <a:lnTo>
                  <a:pt x="18287998" y="0"/>
                </a:lnTo>
                <a:lnTo>
                  <a:pt x="0" y="0"/>
                </a:lnTo>
                <a:lnTo>
                  <a:pt x="0" y="111645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8" y="97511"/>
            <a:ext cx="18288000" cy="10191750"/>
            <a:chOff x="48" y="97511"/>
            <a:chExt cx="18288000" cy="10191750"/>
          </a:xfrm>
        </p:grpSpPr>
        <p:sp>
          <p:nvSpPr>
            <p:cNvPr id="4" name="object 4"/>
            <p:cNvSpPr/>
            <p:nvPr/>
          </p:nvSpPr>
          <p:spPr>
            <a:xfrm>
              <a:off x="38" y="97522"/>
              <a:ext cx="18288000" cy="10191750"/>
            </a:xfrm>
            <a:custGeom>
              <a:avLst/>
              <a:gdLst/>
              <a:ahLst/>
              <a:cxnLst/>
              <a:rect l="l" t="t" r="r" b="b"/>
              <a:pathLst>
                <a:path w="18288000" h="10191750">
                  <a:moveTo>
                    <a:pt x="18287911" y="1018946"/>
                  </a:moveTo>
                  <a:lnTo>
                    <a:pt x="4845342" y="1018946"/>
                  </a:lnTo>
                  <a:lnTo>
                    <a:pt x="4812627" y="1005001"/>
                  </a:lnTo>
                  <a:lnTo>
                    <a:pt x="4776978" y="977201"/>
                  </a:lnTo>
                  <a:lnTo>
                    <a:pt x="4749508" y="941400"/>
                  </a:lnTo>
                  <a:lnTo>
                    <a:pt x="4731855" y="899401"/>
                  </a:lnTo>
                  <a:lnTo>
                    <a:pt x="4725606" y="852995"/>
                  </a:lnTo>
                  <a:lnTo>
                    <a:pt x="4725606" y="176403"/>
                  </a:lnTo>
                  <a:lnTo>
                    <a:pt x="4719205" y="129222"/>
                  </a:lnTo>
                  <a:lnTo>
                    <a:pt x="4701210" y="86995"/>
                  </a:lnTo>
                  <a:lnTo>
                    <a:pt x="4673397" y="51358"/>
                  </a:lnTo>
                  <a:lnTo>
                    <a:pt x="4637595" y="23901"/>
                  </a:lnTo>
                  <a:lnTo>
                    <a:pt x="4595584" y="6235"/>
                  </a:lnTo>
                  <a:lnTo>
                    <a:pt x="4549165" y="0"/>
                  </a:lnTo>
                  <a:lnTo>
                    <a:pt x="1460334" y="0"/>
                  </a:lnTo>
                  <a:lnTo>
                    <a:pt x="1413141" y="6388"/>
                  </a:lnTo>
                  <a:lnTo>
                    <a:pt x="1370914" y="24396"/>
                  </a:lnTo>
                  <a:lnTo>
                    <a:pt x="1335265" y="52184"/>
                  </a:lnTo>
                  <a:lnTo>
                    <a:pt x="1307807" y="87985"/>
                  </a:lnTo>
                  <a:lnTo>
                    <a:pt x="1290142" y="129997"/>
                  </a:lnTo>
                  <a:lnTo>
                    <a:pt x="1283893" y="176403"/>
                  </a:lnTo>
                  <a:lnTo>
                    <a:pt x="1283893" y="850760"/>
                  </a:lnTo>
                  <a:lnTo>
                    <a:pt x="1277493" y="897940"/>
                  </a:lnTo>
                  <a:lnTo>
                    <a:pt x="1259497" y="940168"/>
                  </a:lnTo>
                  <a:lnTo>
                    <a:pt x="1231684" y="975804"/>
                  </a:lnTo>
                  <a:lnTo>
                    <a:pt x="1195882" y="1003261"/>
                  </a:lnTo>
                  <a:lnTo>
                    <a:pt x="1158570" y="1018946"/>
                  </a:lnTo>
                  <a:lnTo>
                    <a:pt x="0" y="1018946"/>
                  </a:lnTo>
                  <a:lnTo>
                    <a:pt x="0" y="10191521"/>
                  </a:lnTo>
                  <a:lnTo>
                    <a:pt x="18287911" y="10191521"/>
                  </a:lnTo>
                  <a:lnTo>
                    <a:pt x="18287911" y="1018946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9656" y="8009965"/>
              <a:ext cx="15663544" cy="795655"/>
            </a:xfrm>
            <a:custGeom>
              <a:avLst/>
              <a:gdLst/>
              <a:ahLst/>
              <a:cxnLst/>
              <a:rect l="l" t="t" r="r" b="b"/>
              <a:pathLst>
                <a:path w="15663544" h="795654">
                  <a:moveTo>
                    <a:pt x="15391572" y="0"/>
                  </a:moveTo>
                  <a:lnTo>
                    <a:pt x="15433641" y="17751"/>
                  </a:lnTo>
                  <a:lnTo>
                    <a:pt x="15473165" y="39888"/>
                  </a:lnTo>
                  <a:lnTo>
                    <a:pt x="15509836" y="66101"/>
                  </a:lnTo>
                  <a:lnTo>
                    <a:pt x="15543346" y="96084"/>
                  </a:lnTo>
                  <a:lnTo>
                    <a:pt x="15573387" y="129529"/>
                  </a:lnTo>
                  <a:lnTo>
                    <a:pt x="15599651" y="166128"/>
                  </a:lnTo>
                  <a:lnTo>
                    <a:pt x="15621830" y="205576"/>
                  </a:lnTo>
                  <a:lnTo>
                    <a:pt x="15639616" y="247564"/>
                  </a:lnTo>
                  <a:lnTo>
                    <a:pt x="15652702" y="291785"/>
                  </a:lnTo>
                  <a:lnTo>
                    <a:pt x="15660779" y="337932"/>
                  </a:lnTo>
                  <a:lnTo>
                    <a:pt x="15663540" y="385697"/>
                  </a:lnTo>
                  <a:lnTo>
                    <a:pt x="15660779" y="433462"/>
                  </a:lnTo>
                  <a:lnTo>
                    <a:pt x="15652702" y="479609"/>
                  </a:lnTo>
                  <a:lnTo>
                    <a:pt x="15639616" y="523830"/>
                  </a:lnTo>
                  <a:lnTo>
                    <a:pt x="15621830" y="565818"/>
                  </a:lnTo>
                  <a:lnTo>
                    <a:pt x="15599651" y="605265"/>
                  </a:lnTo>
                  <a:lnTo>
                    <a:pt x="15573387" y="641865"/>
                  </a:lnTo>
                  <a:lnTo>
                    <a:pt x="15543346" y="675310"/>
                  </a:lnTo>
                  <a:lnTo>
                    <a:pt x="15509836" y="705293"/>
                  </a:lnTo>
                  <a:lnTo>
                    <a:pt x="15473165" y="731506"/>
                  </a:lnTo>
                  <a:lnTo>
                    <a:pt x="15433641" y="753642"/>
                  </a:lnTo>
                  <a:lnTo>
                    <a:pt x="15391572" y="771394"/>
                  </a:lnTo>
                  <a:lnTo>
                    <a:pt x="15347265" y="784455"/>
                  </a:lnTo>
                  <a:lnTo>
                    <a:pt x="15301029" y="792516"/>
                  </a:lnTo>
                  <a:lnTo>
                    <a:pt x="15253171" y="795272"/>
                  </a:lnTo>
                  <a:lnTo>
                    <a:pt x="320215" y="795272"/>
                  </a:lnTo>
                  <a:lnTo>
                    <a:pt x="272357" y="792516"/>
                  </a:lnTo>
                  <a:lnTo>
                    <a:pt x="226121" y="784455"/>
                  </a:lnTo>
                  <a:lnTo>
                    <a:pt x="181814" y="771394"/>
                  </a:lnTo>
                  <a:lnTo>
                    <a:pt x="139745" y="753642"/>
                  </a:lnTo>
                  <a:lnTo>
                    <a:pt x="100221" y="731506"/>
                  </a:lnTo>
                  <a:lnTo>
                    <a:pt x="63550" y="705293"/>
                  </a:lnTo>
                  <a:lnTo>
                    <a:pt x="30040" y="675310"/>
                  </a:lnTo>
                  <a:lnTo>
                    <a:pt x="0" y="641865"/>
                  </a:lnTo>
                </a:path>
              </a:pathLst>
            </a:custGeom>
            <a:ln w="57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87567" y="4007039"/>
            <a:ext cx="13700760" cy="26587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248920">
              <a:lnSpc>
                <a:spcPts val="10360"/>
              </a:lnSpc>
              <a:spcBef>
                <a:spcPts val="260"/>
              </a:spcBef>
            </a:pPr>
            <a:r>
              <a:rPr sz="8650" b="1" spc="204" dirty="0">
                <a:solidFill>
                  <a:srgbClr val="813487"/>
                </a:solidFill>
                <a:latin typeface="Tahoma"/>
                <a:cs typeface="Tahoma"/>
              </a:rPr>
              <a:t>Essentials </a:t>
            </a:r>
            <a:r>
              <a:rPr sz="8650" b="1" spc="160" dirty="0">
                <a:solidFill>
                  <a:srgbClr val="813487"/>
                </a:solidFill>
                <a:latin typeface="Tahoma"/>
                <a:cs typeface="Tahoma"/>
              </a:rPr>
              <a:t>of </a:t>
            </a:r>
            <a:r>
              <a:rPr sz="8650" b="1" spc="65" dirty="0">
                <a:solidFill>
                  <a:srgbClr val="813487"/>
                </a:solidFill>
                <a:latin typeface="Tahoma"/>
                <a:cs typeface="Tahoma"/>
              </a:rPr>
              <a:t>Marketing </a:t>
            </a:r>
            <a:r>
              <a:rPr sz="8650" b="1" spc="-2520" dirty="0">
                <a:solidFill>
                  <a:srgbClr val="813487"/>
                </a:solidFill>
                <a:latin typeface="Tahoma"/>
                <a:cs typeface="Tahoma"/>
              </a:rPr>
              <a:t> </a:t>
            </a:r>
            <a:r>
              <a:rPr sz="8650" b="1" spc="70" dirty="0">
                <a:solidFill>
                  <a:srgbClr val="813487"/>
                </a:solidFill>
                <a:latin typeface="Tahoma"/>
                <a:cs typeface="Tahoma"/>
              </a:rPr>
              <a:t>Management</a:t>
            </a:r>
            <a:r>
              <a:rPr sz="8650" b="1" spc="-325" dirty="0">
                <a:solidFill>
                  <a:srgbClr val="813487"/>
                </a:solidFill>
                <a:latin typeface="Tahoma"/>
                <a:cs typeface="Tahoma"/>
              </a:rPr>
              <a:t> </a:t>
            </a:r>
            <a:r>
              <a:rPr sz="8650" b="1" spc="-165" dirty="0">
                <a:solidFill>
                  <a:srgbClr val="813487"/>
                </a:solidFill>
                <a:latin typeface="Tahoma"/>
                <a:cs typeface="Tahoma"/>
              </a:rPr>
              <a:t>[MGT2016]</a:t>
            </a:r>
            <a:endParaRPr sz="865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824" y="265439"/>
            <a:ext cx="17089755" cy="1597660"/>
            <a:chOff x="168824" y="265439"/>
            <a:chExt cx="17089755" cy="1597660"/>
          </a:xfrm>
        </p:grpSpPr>
        <p:sp>
          <p:nvSpPr>
            <p:cNvPr id="8" name="object 8"/>
            <p:cNvSpPr/>
            <p:nvPr/>
          </p:nvSpPr>
          <p:spPr>
            <a:xfrm>
              <a:off x="709053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506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2196" y="1348238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0183" y="265439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46A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65155" y="456356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5" h="292734">
                  <a:moveTo>
                    <a:pt x="228779" y="104866"/>
                  </a:moveTo>
                  <a:lnTo>
                    <a:pt x="146222" y="104866"/>
                  </a:lnTo>
                  <a:lnTo>
                    <a:pt x="242382" y="8556"/>
                  </a:lnTo>
                  <a:lnTo>
                    <a:pt x="252038" y="2137"/>
                  </a:lnTo>
                  <a:lnTo>
                    <a:pt x="263031" y="0"/>
                  </a:lnTo>
                  <a:lnTo>
                    <a:pt x="274006" y="2141"/>
                  </a:lnTo>
                  <a:lnTo>
                    <a:pt x="283662" y="8565"/>
                  </a:lnTo>
                  <a:lnTo>
                    <a:pt x="290071" y="18234"/>
                  </a:lnTo>
                  <a:lnTo>
                    <a:pt x="292208" y="29236"/>
                  </a:lnTo>
                  <a:lnTo>
                    <a:pt x="290067" y="40239"/>
                  </a:lnTo>
                  <a:lnTo>
                    <a:pt x="283646" y="49914"/>
                  </a:lnTo>
                  <a:lnTo>
                    <a:pt x="228779" y="104866"/>
                  </a:lnTo>
                  <a:close/>
                </a:path>
                <a:path w="292735" h="292734">
                  <a:moveTo>
                    <a:pt x="36644" y="292663"/>
                  </a:moveTo>
                  <a:lnTo>
                    <a:pt x="21719" y="292663"/>
                  </a:lnTo>
                  <a:lnTo>
                    <a:pt x="14237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38" y="146214"/>
                  </a:lnTo>
                  <a:lnTo>
                    <a:pt x="8772" y="49904"/>
                  </a:lnTo>
                  <a:lnTo>
                    <a:pt x="2368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3" y="8556"/>
                  </a:lnTo>
                  <a:lnTo>
                    <a:pt x="18459" y="2137"/>
                  </a:lnTo>
                  <a:lnTo>
                    <a:pt x="29424" y="0"/>
                  </a:lnTo>
                  <a:lnTo>
                    <a:pt x="40408" y="2141"/>
                  </a:lnTo>
                  <a:lnTo>
                    <a:pt x="50062" y="8565"/>
                  </a:lnTo>
                  <a:lnTo>
                    <a:pt x="146222" y="104866"/>
                  </a:lnTo>
                  <a:lnTo>
                    <a:pt x="228779" y="104866"/>
                  </a:lnTo>
                  <a:lnTo>
                    <a:pt x="187496" y="146214"/>
                  </a:lnTo>
                  <a:lnTo>
                    <a:pt x="228771" y="187562"/>
                  </a:lnTo>
                  <a:lnTo>
                    <a:pt x="146212" y="187562"/>
                  </a:lnTo>
                  <a:lnTo>
                    <a:pt x="44127" y="289808"/>
                  </a:lnTo>
                  <a:lnTo>
                    <a:pt x="36644" y="292663"/>
                  </a:lnTo>
                  <a:close/>
                </a:path>
                <a:path w="292735" h="292734">
                  <a:moveTo>
                    <a:pt x="270462" y="292429"/>
                  </a:moveTo>
                  <a:lnTo>
                    <a:pt x="255537" y="292429"/>
                  </a:lnTo>
                  <a:lnTo>
                    <a:pt x="248064" y="289574"/>
                  </a:lnTo>
                  <a:lnTo>
                    <a:pt x="146212" y="187562"/>
                  </a:lnTo>
                  <a:lnTo>
                    <a:pt x="228771" y="187562"/>
                  </a:lnTo>
                  <a:lnTo>
                    <a:pt x="283636" y="242525"/>
                  </a:lnTo>
                  <a:lnTo>
                    <a:pt x="290051" y="252193"/>
                  </a:lnTo>
                  <a:lnTo>
                    <a:pt x="292189" y="263194"/>
                  </a:lnTo>
                  <a:lnTo>
                    <a:pt x="290051" y="274194"/>
                  </a:lnTo>
                  <a:lnTo>
                    <a:pt x="283636" y="283863"/>
                  </a:lnTo>
                  <a:lnTo>
                    <a:pt x="277935" y="289574"/>
                  </a:lnTo>
                  <a:lnTo>
                    <a:pt x="270462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45318" y="45343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96949" y="437621"/>
            <a:ext cx="3465829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Verdana"/>
                <a:cs typeface="Verdana"/>
              </a:rPr>
              <a:t>Title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748030" algn="ctr">
              <a:lnSpc>
                <a:spcPct val="100000"/>
              </a:lnSpc>
            </a:pPr>
            <a:r>
              <a:rPr sz="2500" spc="135" dirty="0">
                <a:solidFill>
                  <a:srgbClr val="48494E"/>
                </a:solidFill>
                <a:latin typeface="Verdana"/>
                <a:cs typeface="Verdana"/>
              </a:rPr>
              <a:t>M</a:t>
            </a:r>
            <a:r>
              <a:rPr sz="2500" spc="70" dirty="0">
                <a:solidFill>
                  <a:srgbClr val="48494E"/>
                </a:solidFill>
                <a:latin typeface="Verdana"/>
                <a:cs typeface="Verdana"/>
              </a:rPr>
              <a:t>G</a:t>
            </a:r>
            <a:r>
              <a:rPr sz="2500" spc="45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20" dirty="0">
                <a:solidFill>
                  <a:srgbClr val="48494E"/>
                </a:solidFill>
                <a:latin typeface="Verdana"/>
                <a:cs typeface="Verdana"/>
              </a:rPr>
              <a:t>2</a:t>
            </a:r>
            <a:r>
              <a:rPr sz="2500" spc="55" dirty="0">
                <a:solidFill>
                  <a:srgbClr val="48494E"/>
                </a:solidFill>
                <a:latin typeface="Verdana"/>
                <a:cs typeface="Verdana"/>
              </a:rPr>
              <a:t>0</a:t>
            </a:r>
            <a:r>
              <a:rPr sz="2500" spc="-515" dirty="0">
                <a:solidFill>
                  <a:srgbClr val="48494E"/>
                </a:solidFill>
                <a:latin typeface="Verdana"/>
                <a:cs typeface="Verdana"/>
              </a:rPr>
              <a:t>1</a:t>
            </a:r>
            <a:r>
              <a:rPr sz="2500" spc="50" dirty="0">
                <a:solidFill>
                  <a:srgbClr val="48494E"/>
                </a:solidFill>
                <a:latin typeface="Verdana"/>
                <a:cs typeface="Verdana"/>
              </a:rPr>
              <a:t>6</a:t>
            </a:r>
            <a:r>
              <a:rPr sz="2500" spc="-18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85" dirty="0">
                <a:solidFill>
                  <a:srgbClr val="48494E"/>
                </a:solidFill>
                <a:latin typeface="Verdana"/>
                <a:cs typeface="Verdana"/>
              </a:rPr>
              <a:t>P</a:t>
            </a:r>
            <a:r>
              <a:rPr sz="2500" spc="-165" dirty="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sz="2500" spc="-295" dirty="0">
                <a:solidFill>
                  <a:srgbClr val="48494E"/>
                </a:solidFill>
                <a:latin typeface="Verdana"/>
                <a:cs typeface="Verdana"/>
              </a:rPr>
              <a:t>j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195" dirty="0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sz="2500" spc="-85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3498" y="44903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36861" y="293099"/>
                </a:lnTo>
                <a:lnTo>
                  <a:pt x="128062" y="287167"/>
                </a:lnTo>
                <a:lnTo>
                  <a:pt x="122130" y="278368"/>
                </a:lnTo>
                <a:lnTo>
                  <a:pt x="119955" y="267592"/>
                </a:lnTo>
                <a:lnTo>
                  <a:pt x="119955" y="175319"/>
                </a:lnTo>
                <a:lnTo>
                  <a:pt x="27682" y="175319"/>
                </a:lnTo>
                <a:lnTo>
                  <a:pt x="16906" y="173144"/>
                </a:lnTo>
                <a:lnTo>
                  <a:pt x="8107" y="167212"/>
                </a:lnTo>
                <a:lnTo>
                  <a:pt x="2175" y="158413"/>
                </a:lnTo>
                <a:lnTo>
                  <a:pt x="0" y="147637"/>
                </a:lnTo>
                <a:lnTo>
                  <a:pt x="2175" y="136861"/>
                </a:lnTo>
                <a:lnTo>
                  <a:pt x="8107" y="128062"/>
                </a:lnTo>
                <a:lnTo>
                  <a:pt x="16906" y="122130"/>
                </a:lnTo>
                <a:lnTo>
                  <a:pt x="27682" y="119955"/>
                </a:lnTo>
                <a:lnTo>
                  <a:pt x="119955" y="119955"/>
                </a:lnTo>
                <a:lnTo>
                  <a:pt x="119955" y="27682"/>
                </a:lnTo>
                <a:lnTo>
                  <a:pt x="122130" y="16906"/>
                </a:lnTo>
                <a:lnTo>
                  <a:pt x="128062" y="8107"/>
                </a:lnTo>
                <a:lnTo>
                  <a:pt x="136861" y="2175"/>
                </a:lnTo>
                <a:lnTo>
                  <a:pt x="147637" y="0"/>
                </a:lnTo>
                <a:lnTo>
                  <a:pt x="158413" y="2175"/>
                </a:lnTo>
                <a:lnTo>
                  <a:pt x="167212" y="8107"/>
                </a:lnTo>
                <a:lnTo>
                  <a:pt x="173144" y="16906"/>
                </a:lnTo>
                <a:lnTo>
                  <a:pt x="175319" y="27682"/>
                </a:lnTo>
                <a:lnTo>
                  <a:pt x="175319" y="119955"/>
                </a:lnTo>
                <a:lnTo>
                  <a:pt x="267592" y="119955"/>
                </a:lnTo>
                <a:lnTo>
                  <a:pt x="278368" y="122130"/>
                </a:lnTo>
                <a:lnTo>
                  <a:pt x="287167" y="128062"/>
                </a:lnTo>
                <a:lnTo>
                  <a:pt x="293099" y="136861"/>
                </a:lnTo>
                <a:lnTo>
                  <a:pt x="295275" y="147637"/>
                </a:lnTo>
                <a:lnTo>
                  <a:pt x="293099" y="158413"/>
                </a:lnTo>
                <a:lnTo>
                  <a:pt x="287167" y="167212"/>
                </a:lnTo>
                <a:lnTo>
                  <a:pt x="278368" y="173144"/>
                </a:lnTo>
                <a:lnTo>
                  <a:pt x="267592" y="175319"/>
                </a:lnTo>
                <a:lnTo>
                  <a:pt x="175319" y="175319"/>
                </a:lnTo>
                <a:lnTo>
                  <a:pt x="175319" y="267592"/>
                </a:lnTo>
                <a:lnTo>
                  <a:pt x="173144" y="278368"/>
                </a:lnTo>
                <a:lnTo>
                  <a:pt x="167212" y="287167"/>
                </a:lnTo>
                <a:lnTo>
                  <a:pt x="158413" y="293099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53" y="97512"/>
            <a:ext cx="13634719" cy="6946265"/>
            <a:chOff x="3953" y="97512"/>
            <a:chExt cx="13634719" cy="6946265"/>
          </a:xfrm>
        </p:grpSpPr>
        <p:sp>
          <p:nvSpPr>
            <p:cNvPr id="4" name="object 4"/>
            <p:cNvSpPr/>
            <p:nvPr/>
          </p:nvSpPr>
          <p:spPr>
            <a:xfrm>
              <a:off x="13085138" y="45195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53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96949" y="433221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93059" y="433221"/>
            <a:ext cx="1400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" y="97512"/>
            <a:ext cx="18288000" cy="10191750"/>
            <a:chOff x="48" y="97512"/>
            <a:chExt cx="18288000" cy="10191750"/>
          </a:xfrm>
        </p:grpSpPr>
        <p:sp>
          <p:nvSpPr>
            <p:cNvPr id="10" name="object 10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09343" y="97512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" y="97522"/>
              <a:ext cx="18288000" cy="10191750"/>
            </a:xfrm>
            <a:custGeom>
              <a:avLst/>
              <a:gdLst/>
              <a:ahLst/>
              <a:cxnLst/>
              <a:rect l="l" t="t" r="r" b="b"/>
              <a:pathLst>
                <a:path w="18288000" h="10191750">
                  <a:moveTo>
                    <a:pt x="18287950" y="1016850"/>
                  </a:moveTo>
                  <a:lnTo>
                    <a:pt x="13708253" y="1016850"/>
                  </a:lnTo>
                  <a:lnTo>
                    <a:pt x="13661619" y="1010526"/>
                  </a:lnTo>
                  <a:lnTo>
                    <a:pt x="13619887" y="992746"/>
                  </a:lnTo>
                  <a:lnTo>
                    <a:pt x="13584657" y="965288"/>
                  </a:lnTo>
                  <a:lnTo>
                    <a:pt x="13557517" y="929932"/>
                  </a:lnTo>
                  <a:lnTo>
                    <a:pt x="13540054" y="888441"/>
                  </a:lnTo>
                  <a:lnTo>
                    <a:pt x="13533882" y="842594"/>
                  </a:lnTo>
                  <a:lnTo>
                    <a:pt x="13533882" y="174244"/>
                  </a:lnTo>
                  <a:lnTo>
                    <a:pt x="13527558" y="127647"/>
                  </a:lnTo>
                  <a:lnTo>
                    <a:pt x="13509765" y="85940"/>
                  </a:lnTo>
                  <a:lnTo>
                    <a:pt x="13482295" y="50723"/>
                  </a:lnTo>
                  <a:lnTo>
                    <a:pt x="13446900" y="23609"/>
                  </a:lnTo>
                  <a:lnTo>
                    <a:pt x="13405384" y="6159"/>
                  </a:lnTo>
                  <a:lnTo>
                    <a:pt x="13359524" y="0"/>
                  </a:lnTo>
                  <a:lnTo>
                    <a:pt x="10306901" y="0"/>
                  </a:lnTo>
                  <a:lnTo>
                    <a:pt x="10260266" y="6311"/>
                  </a:lnTo>
                  <a:lnTo>
                    <a:pt x="10218534" y="24091"/>
                  </a:lnTo>
                  <a:lnTo>
                    <a:pt x="10183304" y="51549"/>
                  </a:lnTo>
                  <a:lnTo>
                    <a:pt x="10156165" y="86918"/>
                  </a:lnTo>
                  <a:lnTo>
                    <a:pt x="10138702" y="128409"/>
                  </a:lnTo>
                  <a:lnTo>
                    <a:pt x="10132530" y="174244"/>
                  </a:lnTo>
                  <a:lnTo>
                    <a:pt x="10132530" y="840384"/>
                  </a:lnTo>
                  <a:lnTo>
                    <a:pt x="10126205" y="886993"/>
                  </a:lnTo>
                  <a:lnTo>
                    <a:pt x="10108413" y="928700"/>
                  </a:lnTo>
                  <a:lnTo>
                    <a:pt x="10080942" y="963917"/>
                  </a:lnTo>
                  <a:lnTo>
                    <a:pt x="10045548" y="991031"/>
                  </a:lnTo>
                  <a:lnTo>
                    <a:pt x="10004031" y="1008481"/>
                  </a:lnTo>
                  <a:lnTo>
                    <a:pt x="9958159" y="1014641"/>
                  </a:lnTo>
                  <a:lnTo>
                    <a:pt x="8876614" y="1014641"/>
                  </a:lnTo>
                  <a:lnTo>
                    <a:pt x="8876614" y="1018946"/>
                  </a:lnTo>
                  <a:lnTo>
                    <a:pt x="0" y="1018946"/>
                  </a:lnTo>
                  <a:lnTo>
                    <a:pt x="0" y="10191521"/>
                  </a:lnTo>
                  <a:lnTo>
                    <a:pt x="18287911" y="10191521"/>
                  </a:lnTo>
                  <a:lnTo>
                    <a:pt x="18287911" y="6943725"/>
                  </a:lnTo>
                  <a:lnTo>
                    <a:pt x="18287950" y="101685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9053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934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4506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261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2196" y="1348242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5973" y="263363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30366" y="433221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02338" y="433221"/>
            <a:ext cx="1203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Objective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69656" y="433221"/>
            <a:ext cx="1670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45594" y="1387585"/>
            <a:ext cx="27374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45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85" dirty="0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sz="2500" spc="-85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-18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sz="2500" spc="-150" dirty="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r>
              <a:rPr sz="2500" spc="25" dirty="0">
                <a:solidFill>
                  <a:srgbClr val="48494E"/>
                </a:solidFill>
                <a:latin typeface="Verdana"/>
                <a:cs typeface="Verdana"/>
              </a:rPr>
              <a:t>d</a:t>
            </a:r>
            <a:r>
              <a:rPr sz="2500" spc="-18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sz="2500" spc="-150" dirty="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r>
              <a:rPr sz="2500" spc="-70" dirty="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sz="2500" spc="5" dirty="0">
                <a:solidFill>
                  <a:srgbClr val="48494E"/>
                </a:solidFill>
                <a:latin typeface="Verdana"/>
                <a:cs typeface="Verdana"/>
              </a:rPr>
              <a:t>l</a:t>
            </a:r>
            <a:r>
              <a:rPr sz="2500" spc="-114" dirty="0">
                <a:solidFill>
                  <a:srgbClr val="48494E"/>
                </a:solidFill>
                <a:latin typeface="Verdana"/>
                <a:cs typeface="Verdana"/>
              </a:rPr>
              <a:t>y</a:t>
            </a:r>
            <a:r>
              <a:rPr sz="2500" spc="85" dirty="0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sz="2500" spc="-120" dirty="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sz="2500" spc="90" dirty="0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28709" y="462805"/>
            <a:ext cx="16943705" cy="8728710"/>
            <a:chOff x="1028709" y="462805"/>
            <a:chExt cx="16943705" cy="8728710"/>
          </a:xfrm>
        </p:grpSpPr>
        <p:sp>
          <p:nvSpPr>
            <p:cNvPr id="26" name="object 26"/>
            <p:cNvSpPr/>
            <p:nvPr/>
          </p:nvSpPr>
          <p:spPr>
            <a:xfrm>
              <a:off x="13103824" y="46280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8700" y="4060417"/>
              <a:ext cx="16943705" cy="5131435"/>
            </a:xfrm>
            <a:custGeom>
              <a:avLst/>
              <a:gdLst/>
              <a:ahLst/>
              <a:cxnLst/>
              <a:rect l="l" t="t" r="r" b="b"/>
              <a:pathLst>
                <a:path w="16943705" h="5131434">
                  <a:moveTo>
                    <a:pt x="8189506" y="494538"/>
                  </a:moveTo>
                  <a:lnTo>
                    <a:pt x="8187245" y="447141"/>
                  </a:lnTo>
                  <a:lnTo>
                    <a:pt x="8180629" y="400964"/>
                  </a:lnTo>
                  <a:lnTo>
                    <a:pt x="8169834" y="356235"/>
                  </a:lnTo>
                  <a:lnTo>
                    <a:pt x="8155076" y="313156"/>
                  </a:lnTo>
                  <a:lnTo>
                    <a:pt x="8136547" y="271932"/>
                  </a:lnTo>
                  <a:lnTo>
                    <a:pt x="8114449" y="232791"/>
                  </a:lnTo>
                  <a:lnTo>
                    <a:pt x="8088973" y="195935"/>
                  </a:lnTo>
                  <a:lnTo>
                    <a:pt x="8060347" y="161582"/>
                  </a:lnTo>
                  <a:lnTo>
                    <a:pt x="8028737" y="129933"/>
                  </a:lnTo>
                  <a:lnTo>
                    <a:pt x="7994370" y="101219"/>
                  </a:lnTo>
                  <a:lnTo>
                    <a:pt x="7957439" y="75641"/>
                  </a:lnTo>
                  <a:lnTo>
                    <a:pt x="7918145" y="53416"/>
                  </a:lnTo>
                  <a:lnTo>
                    <a:pt x="7876692" y="34759"/>
                  </a:lnTo>
                  <a:lnTo>
                    <a:pt x="7833271" y="19875"/>
                  </a:lnTo>
                  <a:lnTo>
                    <a:pt x="7788084" y="8978"/>
                  </a:lnTo>
                  <a:lnTo>
                    <a:pt x="7741336" y="2286"/>
                  </a:lnTo>
                  <a:lnTo>
                    <a:pt x="7693228" y="0"/>
                  </a:lnTo>
                  <a:lnTo>
                    <a:pt x="524306" y="0"/>
                  </a:lnTo>
                  <a:lnTo>
                    <a:pt x="524306" y="3492"/>
                  </a:lnTo>
                  <a:lnTo>
                    <a:pt x="475195" y="7823"/>
                  </a:lnTo>
                  <a:lnTo>
                    <a:pt x="427621" y="16725"/>
                  </a:lnTo>
                  <a:lnTo>
                    <a:pt x="381812" y="29997"/>
                  </a:lnTo>
                  <a:lnTo>
                    <a:pt x="337985" y="47396"/>
                  </a:lnTo>
                  <a:lnTo>
                    <a:pt x="296367" y="68694"/>
                  </a:lnTo>
                  <a:lnTo>
                    <a:pt x="257187" y="93662"/>
                  </a:lnTo>
                  <a:lnTo>
                    <a:pt x="220675" y="122059"/>
                  </a:lnTo>
                  <a:lnTo>
                    <a:pt x="187045" y="153670"/>
                  </a:lnTo>
                  <a:lnTo>
                    <a:pt x="156527" y="188264"/>
                  </a:lnTo>
                  <a:lnTo>
                    <a:pt x="129349" y="225602"/>
                  </a:lnTo>
                  <a:lnTo>
                    <a:pt x="105740" y="265468"/>
                  </a:lnTo>
                  <a:lnTo>
                    <a:pt x="85902" y="307619"/>
                  </a:lnTo>
                  <a:lnTo>
                    <a:pt x="70091" y="351828"/>
                  </a:lnTo>
                  <a:lnTo>
                    <a:pt x="58521" y="397865"/>
                  </a:lnTo>
                  <a:lnTo>
                    <a:pt x="51409" y="445516"/>
                  </a:lnTo>
                  <a:lnTo>
                    <a:pt x="48996" y="494538"/>
                  </a:lnTo>
                  <a:lnTo>
                    <a:pt x="51447" y="543547"/>
                  </a:lnTo>
                  <a:lnTo>
                    <a:pt x="58661" y="591197"/>
                  </a:lnTo>
                  <a:lnTo>
                    <a:pt x="70396" y="637235"/>
                  </a:lnTo>
                  <a:lnTo>
                    <a:pt x="86398" y="681443"/>
                  </a:lnTo>
                  <a:lnTo>
                    <a:pt x="106438" y="723595"/>
                  </a:lnTo>
                  <a:lnTo>
                    <a:pt x="130276" y="763460"/>
                  </a:lnTo>
                  <a:lnTo>
                    <a:pt x="157657" y="800798"/>
                  </a:lnTo>
                  <a:lnTo>
                    <a:pt x="188353" y="835393"/>
                  </a:lnTo>
                  <a:lnTo>
                    <a:pt x="222123" y="867003"/>
                  </a:lnTo>
                  <a:lnTo>
                    <a:pt x="258724" y="895400"/>
                  </a:lnTo>
                  <a:lnTo>
                    <a:pt x="297916" y="920369"/>
                  </a:lnTo>
                  <a:lnTo>
                    <a:pt x="339458" y="941666"/>
                  </a:lnTo>
                  <a:lnTo>
                    <a:pt x="383108" y="959065"/>
                  </a:lnTo>
                  <a:lnTo>
                    <a:pt x="428625" y="972337"/>
                  </a:lnTo>
                  <a:lnTo>
                    <a:pt x="475767" y="981252"/>
                  </a:lnTo>
                  <a:lnTo>
                    <a:pt x="524306" y="985570"/>
                  </a:lnTo>
                  <a:lnTo>
                    <a:pt x="524306" y="989063"/>
                  </a:lnTo>
                  <a:lnTo>
                    <a:pt x="7693228" y="989063"/>
                  </a:lnTo>
                  <a:lnTo>
                    <a:pt x="7740790" y="986777"/>
                  </a:lnTo>
                  <a:lnTo>
                    <a:pt x="7787119" y="980084"/>
                  </a:lnTo>
                  <a:lnTo>
                    <a:pt x="7832014" y="969187"/>
                  </a:lnTo>
                  <a:lnTo>
                    <a:pt x="7875244" y="954303"/>
                  </a:lnTo>
                  <a:lnTo>
                    <a:pt x="7916608" y="935647"/>
                  </a:lnTo>
                  <a:lnTo>
                    <a:pt x="7955902" y="913422"/>
                  </a:lnTo>
                  <a:lnTo>
                    <a:pt x="7992885" y="887844"/>
                  </a:lnTo>
                  <a:lnTo>
                    <a:pt x="8027365" y="859129"/>
                  </a:lnTo>
                  <a:lnTo>
                    <a:pt x="8059115" y="827481"/>
                  </a:lnTo>
                  <a:lnTo>
                    <a:pt x="8087931" y="793127"/>
                  </a:lnTo>
                  <a:lnTo>
                    <a:pt x="8113598" y="756272"/>
                  </a:lnTo>
                  <a:lnTo>
                    <a:pt x="8135899" y="717130"/>
                  </a:lnTo>
                  <a:lnTo>
                    <a:pt x="8154632" y="675906"/>
                  </a:lnTo>
                  <a:lnTo>
                    <a:pt x="8169567" y="632828"/>
                  </a:lnTo>
                  <a:lnTo>
                    <a:pt x="8180502" y="588098"/>
                  </a:lnTo>
                  <a:lnTo>
                    <a:pt x="8187220" y="541921"/>
                  </a:lnTo>
                  <a:lnTo>
                    <a:pt x="8189506" y="494538"/>
                  </a:lnTo>
                  <a:close/>
                </a:path>
                <a:path w="16943705" h="5131434">
                  <a:moveTo>
                    <a:pt x="8287563" y="4636325"/>
                  </a:moveTo>
                  <a:lnTo>
                    <a:pt x="8285302" y="4588929"/>
                  </a:lnTo>
                  <a:lnTo>
                    <a:pt x="8278685" y="4542764"/>
                  </a:lnTo>
                  <a:lnTo>
                    <a:pt x="8267890" y="4498022"/>
                  </a:lnTo>
                  <a:lnTo>
                    <a:pt x="8253133" y="4454944"/>
                  </a:lnTo>
                  <a:lnTo>
                    <a:pt x="8234591" y="4413720"/>
                  </a:lnTo>
                  <a:lnTo>
                    <a:pt x="8212493" y="4374578"/>
                  </a:lnTo>
                  <a:lnTo>
                    <a:pt x="8187029" y="4337723"/>
                  </a:lnTo>
                  <a:lnTo>
                    <a:pt x="8158391" y="4303369"/>
                  </a:lnTo>
                  <a:lnTo>
                    <a:pt x="8126793" y="4271734"/>
                  </a:lnTo>
                  <a:lnTo>
                    <a:pt x="8092427" y="4243019"/>
                  </a:lnTo>
                  <a:lnTo>
                    <a:pt x="8055496" y="4217441"/>
                  </a:lnTo>
                  <a:lnTo>
                    <a:pt x="8016202" y="4195216"/>
                  </a:lnTo>
                  <a:lnTo>
                    <a:pt x="7974749" y="4176547"/>
                  </a:lnTo>
                  <a:lnTo>
                    <a:pt x="7931315" y="4161663"/>
                  </a:lnTo>
                  <a:lnTo>
                    <a:pt x="7886141" y="4150766"/>
                  </a:lnTo>
                  <a:lnTo>
                    <a:pt x="7839392" y="4144073"/>
                  </a:lnTo>
                  <a:lnTo>
                    <a:pt x="7791272" y="4141800"/>
                  </a:lnTo>
                  <a:lnTo>
                    <a:pt x="622363" y="4141800"/>
                  </a:lnTo>
                  <a:lnTo>
                    <a:pt x="622363" y="4145280"/>
                  </a:lnTo>
                  <a:lnTo>
                    <a:pt x="573252" y="4149610"/>
                  </a:lnTo>
                  <a:lnTo>
                    <a:pt x="525678" y="4158526"/>
                  </a:lnTo>
                  <a:lnTo>
                    <a:pt x="479856" y="4171797"/>
                  </a:lnTo>
                  <a:lnTo>
                    <a:pt x="436029" y="4189196"/>
                  </a:lnTo>
                  <a:lnTo>
                    <a:pt x="394423" y="4210494"/>
                  </a:lnTo>
                  <a:lnTo>
                    <a:pt x="355244" y="4235450"/>
                  </a:lnTo>
                  <a:lnTo>
                    <a:pt x="318719" y="4263860"/>
                  </a:lnTo>
                  <a:lnTo>
                    <a:pt x="285102" y="4295470"/>
                  </a:lnTo>
                  <a:lnTo>
                    <a:pt x="254584" y="4330065"/>
                  </a:lnTo>
                  <a:lnTo>
                    <a:pt x="227406" y="4367403"/>
                  </a:lnTo>
                  <a:lnTo>
                    <a:pt x="203784" y="4407255"/>
                  </a:lnTo>
                  <a:lnTo>
                    <a:pt x="183959" y="4449407"/>
                  </a:lnTo>
                  <a:lnTo>
                    <a:pt x="168148" y="4493615"/>
                  </a:lnTo>
                  <a:lnTo>
                    <a:pt x="156578" y="4539666"/>
                  </a:lnTo>
                  <a:lnTo>
                    <a:pt x="149466" y="4587303"/>
                  </a:lnTo>
                  <a:lnTo>
                    <a:pt x="147053" y="4636325"/>
                  </a:lnTo>
                  <a:lnTo>
                    <a:pt x="149504" y="4685347"/>
                  </a:lnTo>
                  <a:lnTo>
                    <a:pt x="156718" y="4732985"/>
                  </a:lnTo>
                  <a:lnTo>
                    <a:pt x="168452" y="4779035"/>
                  </a:lnTo>
                  <a:lnTo>
                    <a:pt x="184454" y="4823244"/>
                  </a:lnTo>
                  <a:lnTo>
                    <a:pt x="204495" y="4865395"/>
                  </a:lnTo>
                  <a:lnTo>
                    <a:pt x="228320" y="4905248"/>
                  </a:lnTo>
                  <a:lnTo>
                    <a:pt x="255714" y="4942598"/>
                  </a:lnTo>
                  <a:lnTo>
                    <a:pt x="286410" y="4977181"/>
                  </a:lnTo>
                  <a:lnTo>
                    <a:pt x="320179" y="5008791"/>
                  </a:lnTo>
                  <a:lnTo>
                    <a:pt x="356781" y="5037201"/>
                  </a:lnTo>
                  <a:lnTo>
                    <a:pt x="395973" y="5062156"/>
                  </a:lnTo>
                  <a:lnTo>
                    <a:pt x="437502" y="5083454"/>
                  </a:lnTo>
                  <a:lnTo>
                    <a:pt x="481152" y="5100853"/>
                  </a:lnTo>
                  <a:lnTo>
                    <a:pt x="526681" y="5114125"/>
                  </a:lnTo>
                  <a:lnTo>
                    <a:pt x="573824" y="5123040"/>
                  </a:lnTo>
                  <a:lnTo>
                    <a:pt x="622363" y="5127371"/>
                  </a:lnTo>
                  <a:lnTo>
                    <a:pt x="622363" y="5130851"/>
                  </a:lnTo>
                  <a:lnTo>
                    <a:pt x="7791272" y="5130851"/>
                  </a:lnTo>
                  <a:lnTo>
                    <a:pt x="7838846" y="5128577"/>
                  </a:lnTo>
                  <a:lnTo>
                    <a:pt x="7885176" y="5121884"/>
                  </a:lnTo>
                  <a:lnTo>
                    <a:pt x="7930070" y="5110988"/>
                  </a:lnTo>
                  <a:lnTo>
                    <a:pt x="7973301" y="5096103"/>
                  </a:lnTo>
                  <a:lnTo>
                    <a:pt x="8014665" y="5077434"/>
                  </a:lnTo>
                  <a:lnTo>
                    <a:pt x="8053946" y="5055209"/>
                  </a:lnTo>
                  <a:lnTo>
                    <a:pt x="8090941" y="5029644"/>
                  </a:lnTo>
                  <a:lnTo>
                    <a:pt x="8125409" y="5000917"/>
                  </a:lnTo>
                  <a:lnTo>
                    <a:pt x="8157172" y="4969281"/>
                  </a:lnTo>
                  <a:lnTo>
                    <a:pt x="8185988" y="4934928"/>
                  </a:lnTo>
                  <a:lnTo>
                    <a:pt x="8211655" y="4898072"/>
                  </a:lnTo>
                  <a:lnTo>
                    <a:pt x="8233956" y="4858931"/>
                  </a:lnTo>
                  <a:lnTo>
                    <a:pt x="8252688" y="4817707"/>
                  </a:lnTo>
                  <a:lnTo>
                    <a:pt x="8267624" y="4774628"/>
                  </a:lnTo>
                  <a:lnTo>
                    <a:pt x="8278558" y="4729886"/>
                  </a:lnTo>
                  <a:lnTo>
                    <a:pt x="8285277" y="4683722"/>
                  </a:lnTo>
                  <a:lnTo>
                    <a:pt x="8287563" y="4636325"/>
                  </a:lnTo>
                  <a:close/>
                </a:path>
                <a:path w="16943705" h="5131434">
                  <a:moveTo>
                    <a:pt x="8340458" y="2668003"/>
                  </a:moveTo>
                  <a:lnTo>
                    <a:pt x="8338210" y="2620607"/>
                  </a:lnTo>
                  <a:lnTo>
                    <a:pt x="8331594" y="2574429"/>
                  </a:lnTo>
                  <a:lnTo>
                    <a:pt x="8320799" y="2529700"/>
                  </a:lnTo>
                  <a:lnTo>
                    <a:pt x="8306028" y="2486622"/>
                  </a:lnTo>
                  <a:lnTo>
                    <a:pt x="8287499" y="2445397"/>
                  </a:lnTo>
                  <a:lnTo>
                    <a:pt x="8265401" y="2406256"/>
                  </a:lnTo>
                  <a:lnTo>
                    <a:pt x="8239938" y="2369401"/>
                  </a:lnTo>
                  <a:lnTo>
                    <a:pt x="8211299" y="2335047"/>
                  </a:lnTo>
                  <a:lnTo>
                    <a:pt x="8179702" y="2303399"/>
                  </a:lnTo>
                  <a:lnTo>
                    <a:pt x="8145335" y="2274684"/>
                  </a:lnTo>
                  <a:lnTo>
                    <a:pt x="8108404" y="2249106"/>
                  </a:lnTo>
                  <a:lnTo>
                    <a:pt x="8069110" y="2226881"/>
                  </a:lnTo>
                  <a:lnTo>
                    <a:pt x="8027644" y="2208225"/>
                  </a:lnTo>
                  <a:lnTo>
                    <a:pt x="7984223" y="2193340"/>
                  </a:lnTo>
                  <a:lnTo>
                    <a:pt x="7939037" y="2182444"/>
                  </a:lnTo>
                  <a:lnTo>
                    <a:pt x="7892288" y="2175751"/>
                  </a:lnTo>
                  <a:lnTo>
                    <a:pt x="7844180" y="2173465"/>
                  </a:lnTo>
                  <a:lnTo>
                    <a:pt x="475322" y="2173465"/>
                  </a:lnTo>
                  <a:lnTo>
                    <a:pt x="475322" y="2176957"/>
                  </a:lnTo>
                  <a:lnTo>
                    <a:pt x="426212" y="2181288"/>
                  </a:lnTo>
                  <a:lnTo>
                    <a:pt x="378637" y="2190191"/>
                  </a:lnTo>
                  <a:lnTo>
                    <a:pt x="332816" y="2203462"/>
                  </a:lnTo>
                  <a:lnTo>
                    <a:pt x="288988" y="2220861"/>
                  </a:lnTo>
                  <a:lnTo>
                    <a:pt x="247370" y="2242159"/>
                  </a:lnTo>
                  <a:lnTo>
                    <a:pt x="208203" y="2267127"/>
                  </a:lnTo>
                  <a:lnTo>
                    <a:pt x="171678" y="2295525"/>
                  </a:lnTo>
                  <a:lnTo>
                    <a:pt x="138049" y="2327135"/>
                  </a:lnTo>
                  <a:lnTo>
                    <a:pt x="107543" y="2361730"/>
                  </a:lnTo>
                  <a:lnTo>
                    <a:pt x="80365" y="2399068"/>
                  </a:lnTo>
                  <a:lnTo>
                    <a:pt x="56743" y="2438933"/>
                  </a:lnTo>
                  <a:lnTo>
                    <a:pt x="36918" y="2481084"/>
                  </a:lnTo>
                  <a:lnTo>
                    <a:pt x="21107" y="2525293"/>
                  </a:lnTo>
                  <a:lnTo>
                    <a:pt x="9537" y="2571331"/>
                  </a:lnTo>
                  <a:lnTo>
                    <a:pt x="2425" y="2618981"/>
                  </a:lnTo>
                  <a:lnTo>
                    <a:pt x="0" y="2668003"/>
                  </a:lnTo>
                  <a:lnTo>
                    <a:pt x="2463" y="2717012"/>
                  </a:lnTo>
                  <a:lnTo>
                    <a:pt x="9677" y="2764663"/>
                  </a:lnTo>
                  <a:lnTo>
                    <a:pt x="21399" y="2810700"/>
                  </a:lnTo>
                  <a:lnTo>
                    <a:pt x="37414" y="2854909"/>
                  </a:lnTo>
                  <a:lnTo>
                    <a:pt x="57454" y="2897060"/>
                  </a:lnTo>
                  <a:lnTo>
                    <a:pt x="81280" y="2936925"/>
                  </a:lnTo>
                  <a:lnTo>
                    <a:pt x="108661" y="2974263"/>
                  </a:lnTo>
                  <a:lnTo>
                    <a:pt x="139369" y="3008858"/>
                  </a:lnTo>
                  <a:lnTo>
                    <a:pt x="173139" y="3040469"/>
                  </a:lnTo>
                  <a:lnTo>
                    <a:pt x="209740" y="3068866"/>
                  </a:lnTo>
                  <a:lnTo>
                    <a:pt x="248920" y="3093834"/>
                  </a:lnTo>
                  <a:lnTo>
                    <a:pt x="290461" y="3115132"/>
                  </a:lnTo>
                  <a:lnTo>
                    <a:pt x="334111" y="3132531"/>
                  </a:lnTo>
                  <a:lnTo>
                    <a:pt x="379641" y="3145802"/>
                  </a:lnTo>
                  <a:lnTo>
                    <a:pt x="426783" y="3154718"/>
                  </a:lnTo>
                  <a:lnTo>
                    <a:pt x="475322" y="3159036"/>
                  </a:lnTo>
                  <a:lnTo>
                    <a:pt x="475322" y="3162528"/>
                  </a:lnTo>
                  <a:lnTo>
                    <a:pt x="7844180" y="3162528"/>
                  </a:lnTo>
                  <a:lnTo>
                    <a:pt x="7891742" y="3160242"/>
                  </a:lnTo>
                  <a:lnTo>
                    <a:pt x="7938084" y="3153549"/>
                  </a:lnTo>
                  <a:lnTo>
                    <a:pt x="7982966" y="3142653"/>
                  </a:lnTo>
                  <a:lnTo>
                    <a:pt x="8026209" y="3127768"/>
                  </a:lnTo>
                  <a:lnTo>
                    <a:pt x="8067573" y="3109112"/>
                  </a:lnTo>
                  <a:lnTo>
                    <a:pt x="8106854" y="3086887"/>
                  </a:lnTo>
                  <a:lnTo>
                    <a:pt x="8143837" y="3061309"/>
                  </a:lnTo>
                  <a:lnTo>
                    <a:pt x="8178317" y="3032595"/>
                  </a:lnTo>
                  <a:lnTo>
                    <a:pt x="8210067" y="3000946"/>
                  </a:lnTo>
                  <a:lnTo>
                    <a:pt x="8238896" y="2966593"/>
                  </a:lnTo>
                  <a:lnTo>
                    <a:pt x="8264563" y="2929737"/>
                  </a:lnTo>
                  <a:lnTo>
                    <a:pt x="8286864" y="2890596"/>
                  </a:lnTo>
                  <a:lnTo>
                    <a:pt x="8305584" y="2849372"/>
                  </a:lnTo>
                  <a:lnTo>
                    <a:pt x="8320532" y="2806293"/>
                  </a:lnTo>
                  <a:lnTo>
                    <a:pt x="8331467" y="2761564"/>
                  </a:lnTo>
                  <a:lnTo>
                    <a:pt x="8338172" y="2715387"/>
                  </a:lnTo>
                  <a:lnTo>
                    <a:pt x="8340458" y="2668003"/>
                  </a:lnTo>
                  <a:close/>
                </a:path>
                <a:path w="16943705" h="5131434">
                  <a:moveTo>
                    <a:pt x="16748328" y="1498739"/>
                  </a:moveTo>
                  <a:lnTo>
                    <a:pt x="16746068" y="1451343"/>
                  </a:lnTo>
                  <a:lnTo>
                    <a:pt x="16739451" y="1405178"/>
                  </a:lnTo>
                  <a:lnTo>
                    <a:pt x="16728656" y="1360449"/>
                  </a:lnTo>
                  <a:lnTo>
                    <a:pt x="16713899" y="1317358"/>
                  </a:lnTo>
                  <a:lnTo>
                    <a:pt x="16695357" y="1276146"/>
                  </a:lnTo>
                  <a:lnTo>
                    <a:pt x="16673259" y="1237005"/>
                  </a:lnTo>
                  <a:lnTo>
                    <a:pt x="16647795" y="1200150"/>
                  </a:lnTo>
                  <a:lnTo>
                    <a:pt x="16619157" y="1165783"/>
                  </a:lnTo>
                  <a:lnTo>
                    <a:pt x="16587559" y="1134148"/>
                  </a:lnTo>
                  <a:lnTo>
                    <a:pt x="16553193" y="1105433"/>
                  </a:lnTo>
                  <a:lnTo>
                    <a:pt x="16516261" y="1079855"/>
                  </a:lnTo>
                  <a:lnTo>
                    <a:pt x="16476968" y="1057630"/>
                  </a:lnTo>
                  <a:lnTo>
                    <a:pt x="16435515" y="1038974"/>
                  </a:lnTo>
                  <a:lnTo>
                    <a:pt x="16392093" y="1024089"/>
                  </a:lnTo>
                  <a:lnTo>
                    <a:pt x="16346907" y="1013193"/>
                  </a:lnTo>
                  <a:lnTo>
                    <a:pt x="16300158" y="1006500"/>
                  </a:lnTo>
                  <a:lnTo>
                    <a:pt x="16252051" y="1004214"/>
                  </a:lnTo>
                  <a:lnTo>
                    <a:pt x="9083129" y="1004214"/>
                  </a:lnTo>
                  <a:lnTo>
                    <a:pt x="9083129" y="1007694"/>
                  </a:lnTo>
                  <a:lnTo>
                    <a:pt x="9034018" y="1012024"/>
                  </a:lnTo>
                  <a:lnTo>
                    <a:pt x="8986444" y="1020940"/>
                  </a:lnTo>
                  <a:lnTo>
                    <a:pt x="8940622" y="1034211"/>
                  </a:lnTo>
                  <a:lnTo>
                    <a:pt x="8896794" y="1051610"/>
                  </a:lnTo>
                  <a:lnTo>
                    <a:pt x="8855189" y="1072908"/>
                  </a:lnTo>
                  <a:lnTo>
                    <a:pt x="8816010" y="1097876"/>
                  </a:lnTo>
                  <a:lnTo>
                    <a:pt x="8779497" y="1126274"/>
                  </a:lnTo>
                  <a:lnTo>
                    <a:pt x="8745868" y="1157884"/>
                  </a:lnTo>
                  <a:lnTo>
                    <a:pt x="8715350" y="1192479"/>
                  </a:lnTo>
                  <a:lnTo>
                    <a:pt x="8688172" y="1229817"/>
                  </a:lnTo>
                  <a:lnTo>
                    <a:pt x="8664550" y="1269682"/>
                  </a:lnTo>
                  <a:lnTo>
                    <a:pt x="8644725" y="1311821"/>
                  </a:lnTo>
                  <a:lnTo>
                    <a:pt x="8628913" y="1356042"/>
                  </a:lnTo>
                  <a:lnTo>
                    <a:pt x="8617344" y="1402080"/>
                  </a:lnTo>
                  <a:lnTo>
                    <a:pt x="8610232" y="1449730"/>
                  </a:lnTo>
                  <a:lnTo>
                    <a:pt x="8607819" y="1498739"/>
                  </a:lnTo>
                  <a:lnTo>
                    <a:pt x="8610270" y="1547761"/>
                  </a:lnTo>
                  <a:lnTo>
                    <a:pt x="8617483" y="1595412"/>
                  </a:lnTo>
                  <a:lnTo>
                    <a:pt x="8629218" y="1641449"/>
                  </a:lnTo>
                  <a:lnTo>
                    <a:pt x="8645220" y="1685658"/>
                  </a:lnTo>
                  <a:lnTo>
                    <a:pt x="8665261" y="1727809"/>
                  </a:lnTo>
                  <a:lnTo>
                    <a:pt x="8689086" y="1767674"/>
                  </a:lnTo>
                  <a:lnTo>
                    <a:pt x="8716480" y="1805012"/>
                  </a:lnTo>
                  <a:lnTo>
                    <a:pt x="8747176" y="1839595"/>
                  </a:lnTo>
                  <a:lnTo>
                    <a:pt x="8780945" y="1871218"/>
                  </a:lnTo>
                  <a:lnTo>
                    <a:pt x="8817546" y="1899615"/>
                  </a:lnTo>
                  <a:lnTo>
                    <a:pt x="8856739" y="1924583"/>
                  </a:lnTo>
                  <a:lnTo>
                    <a:pt x="8898280" y="1945868"/>
                  </a:lnTo>
                  <a:lnTo>
                    <a:pt x="8941930" y="1963267"/>
                  </a:lnTo>
                  <a:lnTo>
                    <a:pt x="8987447" y="1976539"/>
                  </a:lnTo>
                  <a:lnTo>
                    <a:pt x="9034589" y="1985454"/>
                  </a:lnTo>
                  <a:lnTo>
                    <a:pt x="9083129" y="1989785"/>
                  </a:lnTo>
                  <a:lnTo>
                    <a:pt x="9083129" y="1993265"/>
                  </a:lnTo>
                  <a:lnTo>
                    <a:pt x="16252051" y="1993265"/>
                  </a:lnTo>
                  <a:lnTo>
                    <a:pt x="16299612" y="1990991"/>
                  </a:lnTo>
                  <a:lnTo>
                    <a:pt x="16345942" y="1984298"/>
                  </a:lnTo>
                  <a:lnTo>
                    <a:pt x="16390836" y="1973402"/>
                  </a:lnTo>
                  <a:lnTo>
                    <a:pt x="16434067" y="1958517"/>
                  </a:lnTo>
                  <a:lnTo>
                    <a:pt x="16475431" y="1939861"/>
                  </a:lnTo>
                  <a:lnTo>
                    <a:pt x="16514712" y="1917636"/>
                  </a:lnTo>
                  <a:lnTo>
                    <a:pt x="16551707" y="1892058"/>
                  </a:lnTo>
                  <a:lnTo>
                    <a:pt x="16586175" y="1863344"/>
                  </a:lnTo>
                  <a:lnTo>
                    <a:pt x="16617938" y="1831695"/>
                  </a:lnTo>
                  <a:lnTo>
                    <a:pt x="16646754" y="1797342"/>
                  </a:lnTo>
                  <a:lnTo>
                    <a:pt x="16672421" y="1760486"/>
                  </a:lnTo>
                  <a:lnTo>
                    <a:pt x="16694722" y="1721345"/>
                  </a:lnTo>
                  <a:lnTo>
                    <a:pt x="16713454" y="1680121"/>
                  </a:lnTo>
                  <a:lnTo>
                    <a:pt x="16728389" y="1637042"/>
                  </a:lnTo>
                  <a:lnTo>
                    <a:pt x="16739324" y="1592313"/>
                  </a:lnTo>
                  <a:lnTo>
                    <a:pt x="16746042" y="1546136"/>
                  </a:lnTo>
                  <a:lnTo>
                    <a:pt x="16748328" y="1498739"/>
                  </a:lnTo>
                  <a:close/>
                </a:path>
                <a:path w="16943705" h="5131434">
                  <a:moveTo>
                    <a:pt x="16943210" y="3622573"/>
                  </a:moveTo>
                  <a:lnTo>
                    <a:pt x="16941102" y="3575481"/>
                  </a:lnTo>
                  <a:lnTo>
                    <a:pt x="16934904" y="3529533"/>
                  </a:lnTo>
                  <a:lnTo>
                    <a:pt x="16924782" y="3484905"/>
                  </a:lnTo>
                  <a:lnTo>
                    <a:pt x="16910927" y="3441789"/>
                  </a:lnTo>
                  <a:lnTo>
                    <a:pt x="16893502" y="3400387"/>
                  </a:lnTo>
                  <a:lnTo>
                    <a:pt x="16872700" y="3360864"/>
                  </a:lnTo>
                  <a:lnTo>
                    <a:pt x="16848684" y="3323425"/>
                  </a:lnTo>
                  <a:lnTo>
                    <a:pt x="16821633" y="3288258"/>
                  </a:lnTo>
                  <a:lnTo>
                    <a:pt x="16791737" y="3255543"/>
                  </a:lnTo>
                  <a:lnTo>
                    <a:pt x="16759149" y="3225469"/>
                  </a:lnTo>
                  <a:lnTo>
                    <a:pt x="16724071" y="3198228"/>
                  </a:lnTo>
                  <a:lnTo>
                    <a:pt x="16686657" y="3174009"/>
                  </a:lnTo>
                  <a:lnTo>
                    <a:pt x="16647109" y="3153003"/>
                  </a:lnTo>
                  <a:lnTo>
                    <a:pt x="16605580" y="3135388"/>
                  </a:lnTo>
                  <a:lnTo>
                    <a:pt x="16562273" y="3121368"/>
                  </a:lnTo>
                  <a:lnTo>
                    <a:pt x="16517341" y="3111119"/>
                  </a:lnTo>
                  <a:lnTo>
                    <a:pt x="16470973" y="3104819"/>
                  </a:lnTo>
                  <a:lnTo>
                    <a:pt x="16423335" y="3102686"/>
                  </a:lnTo>
                  <a:lnTo>
                    <a:pt x="8913622" y="3102686"/>
                  </a:lnTo>
                  <a:lnTo>
                    <a:pt x="8913622" y="3106343"/>
                  </a:lnTo>
                  <a:lnTo>
                    <a:pt x="8865159" y="3110496"/>
                  </a:lnTo>
                  <a:lnTo>
                    <a:pt x="8818118" y="3118929"/>
                  </a:lnTo>
                  <a:lnTo>
                    <a:pt x="8772677" y="3131439"/>
                  </a:lnTo>
                  <a:lnTo>
                    <a:pt x="8729040" y="3147834"/>
                  </a:lnTo>
                  <a:lnTo>
                    <a:pt x="8687410" y="3167900"/>
                  </a:lnTo>
                  <a:lnTo>
                    <a:pt x="8647989" y="3191459"/>
                  </a:lnTo>
                  <a:lnTo>
                    <a:pt x="8610956" y="3218281"/>
                  </a:lnTo>
                  <a:lnTo>
                    <a:pt x="8576513" y="3248190"/>
                  </a:lnTo>
                  <a:lnTo>
                    <a:pt x="8544865" y="3280968"/>
                  </a:lnTo>
                  <a:lnTo>
                    <a:pt x="8516201" y="3316427"/>
                  </a:lnTo>
                  <a:lnTo>
                    <a:pt x="8490725" y="3354349"/>
                  </a:lnTo>
                  <a:lnTo>
                    <a:pt x="8468627" y="3394557"/>
                  </a:lnTo>
                  <a:lnTo>
                    <a:pt x="8450097" y="3436823"/>
                  </a:lnTo>
                  <a:lnTo>
                    <a:pt x="8435353" y="3480955"/>
                  </a:lnTo>
                  <a:lnTo>
                    <a:pt x="8424570" y="3526764"/>
                  </a:lnTo>
                  <a:lnTo>
                    <a:pt x="8417966" y="3574034"/>
                  </a:lnTo>
                  <a:lnTo>
                    <a:pt x="8415718" y="3622573"/>
                  </a:lnTo>
                  <a:lnTo>
                    <a:pt x="8417992" y="3671112"/>
                  </a:lnTo>
                  <a:lnTo>
                    <a:pt x="8424710" y="3718382"/>
                  </a:lnTo>
                  <a:lnTo>
                    <a:pt x="8435632" y="3764191"/>
                  </a:lnTo>
                  <a:lnTo>
                    <a:pt x="8450567" y="3808323"/>
                  </a:lnTo>
                  <a:lnTo>
                    <a:pt x="8469287" y="3850589"/>
                  </a:lnTo>
                  <a:lnTo>
                    <a:pt x="8491601" y="3890784"/>
                  </a:lnTo>
                  <a:lnTo>
                    <a:pt x="8517293" y="3928719"/>
                  </a:lnTo>
                  <a:lnTo>
                    <a:pt x="8546147" y="3964178"/>
                  </a:lnTo>
                  <a:lnTo>
                    <a:pt x="8577961" y="3996956"/>
                  </a:lnTo>
                  <a:lnTo>
                    <a:pt x="8612518" y="4026852"/>
                  </a:lnTo>
                  <a:lnTo>
                    <a:pt x="8649602" y="4053687"/>
                  </a:lnTo>
                  <a:lnTo>
                    <a:pt x="8689022" y="4077246"/>
                  </a:lnTo>
                  <a:lnTo>
                    <a:pt x="8730551" y="4097312"/>
                  </a:lnTo>
                  <a:lnTo>
                    <a:pt x="8773985" y="4113707"/>
                  </a:lnTo>
                  <a:lnTo>
                    <a:pt x="8819121" y="4126217"/>
                  </a:lnTo>
                  <a:lnTo>
                    <a:pt x="8865730" y="4134650"/>
                  </a:lnTo>
                  <a:lnTo>
                    <a:pt x="8913622" y="4138803"/>
                  </a:lnTo>
                  <a:lnTo>
                    <a:pt x="8913622" y="4142460"/>
                  </a:lnTo>
                  <a:lnTo>
                    <a:pt x="16423335" y="4142460"/>
                  </a:lnTo>
                  <a:lnTo>
                    <a:pt x="16470427" y="4140314"/>
                  </a:lnTo>
                  <a:lnTo>
                    <a:pt x="16516376" y="4134027"/>
                  </a:lnTo>
                  <a:lnTo>
                    <a:pt x="16561003" y="4123779"/>
                  </a:lnTo>
                  <a:lnTo>
                    <a:pt x="16604107" y="4109758"/>
                  </a:lnTo>
                  <a:lnTo>
                    <a:pt x="16645522" y="4092143"/>
                  </a:lnTo>
                  <a:lnTo>
                    <a:pt x="16685032" y="4071137"/>
                  </a:lnTo>
                  <a:lnTo>
                    <a:pt x="16722471" y="4046918"/>
                  </a:lnTo>
                  <a:lnTo>
                    <a:pt x="16757638" y="4019677"/>
                  </a:lnTo>
                  <a:lnTo>
                    <a:pt x="16790353" y="3989603"/>
                  </a:lnTo>
                  <a:lnTo>
                    <a:pt x="16820426" y="3956888"/>
                  </a:lnTo>
                  <a:lnTo>
                    <a:pt x="16847668" y="3921722"/>
                  </a:lnTo>
                  <a:lnTo>
                    <a:pt x="16871887" y="3884282"/>
                  </a:lnTo>
                  <a:lnTo>
                    <a:pt x="16892893" y="3844760"/>
                  </a:lnTo>
                  <a:lnTo>
                    <a:pt x="16910508" y="3803345"/>
                  </a:lnTo>
                  <a:lnTo>
                    <a:pt x="16924528" y="3760241"/>
                  </a:lnTo>
                  <a:lnTo>
                    <a:pt x="16934777" y="3715613"/>
                  </a:lnTo>
                  <a:lnTo>
                    <a:pt x="16941064" y="3669665"/>
                  </a:lnTo>
                  <a:lnTo>
                    <a:pt x="16943210" y="3622573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75148" y="2132920"/>
            <a:ext cx="16153130" cy="67983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84480" algn="ctr">
              <a:lnSpc>
                <a:spcPct val="100000"/>
              </a:lnSpc>
              <a:spcBef>
                <a:spcPts val="130"/>
              </a:spcBef>
            </a:pPr>
            <a:r>
              <a:rPr sz="8000" b="1" spc="-440" dirty="0">
                <a:solidFill>
                  <a:srgbClr val="813487"/>
                </a:solidFill>
                <a:latin typeface="Verdana"/>
                <a:cs typeface="Verdana"/>
              </a:rPr>
              <a:t>T</a:t>
            </a:r>
            <a:r>
              <a:rPr sz="8000" b="1" spc="-114" dirty="0">
                <a:solidFill>
                  <a:srgbClr val="813487"/>
                </a:solidFill>
                <a:latin typeface="Verdana"/>
                <a:cs typeface="Verdana"/>
              </a:rPr>
              <a:t>e</a:t>
            </a:r>
            <a:r>
              <a:rPr sz="8000" b="1" spc="-30" dirty="0">
                <a:solidFill>
                  <a:srgbClr val="813487"/>
                </a:solidFill>
                <a:latin typeface="Verdana"/>
                <a:cs typeface="Verdana"/>
              </a:rPr>
              <a:t>s</a:t>
            </a:r>
            <a:r>
              <a:rPr sz="8000" b="1" spc="-450" dirty="0">
                <a:solidFill>
                  <a:srgbClr val="813487"/>
                </a:solidFill>
                <a:latin typeface="Verdana"/>
                <a:cs typeface="Verdana"/>
              </a:rPr>
              <a:t>t</a:t>
            </a:r>
            <a:r>
              <a:rPr sz="8000" b="1" spc="-650" dirty="0">
                <a:solidFill>
                  <a:srgbClr val="813487"/>
                </a:solidFill>
                <a:latin typeface="Verdana"/>
                <a:cs typeface="Verdana"/>
              </a:rPr>
              <a:t> </a:t>
            </a:r>
            <a:r>
              <a:rPr sz="8000" b="1" spc="-525" dirty="0">
                <a:solidFill>
                  <a:srgbClr val="813487"/>
                </a:solidFill>
                <a:latin typeface="Verdana"/>
                <a:cs typeface="Verdana"/>
              </a:rPr>
              <a:t>a</a:t>
            </a:r>
            <a:r>
              <a:rPr sz="8000" b="1" spc="-695" dirty="0">
                <a:solidFill>
                  <a:srgbClr val="813487"/>
                </a:solidFill>
                <a:latin typeface="Verdana"/>
                <a:cs typeface="Verdana"/>
              </a:rPr>
              <a:t>n</a:t>
            </a:r>
            <a:r>
              <a:rPr sz="8000" b="1" spc="-385" dirty="0">
                <a:solidFill>
                  <a:srgbClr val="813487"/>
                </a:solidFill>
                <a:latin typeface="Verdana"/>
                <a:cs typeface="Verdana"/>
              </a:rPr>
              <a:t>d</a:t>
            </a:r>
            <a:r>
              <a:rPr sz="8000" b="1" spc="-650" dirty="0">
                <a:solidFill>
                  <a:srgbClr val="813487"/>
                </a:solidFill>
                <a:latin typeface="Verdana"/>
                <a:cs typeface="Verdana"/>
              </a:rPr>
              <a:t> </a:t>
            </a:r>
            <a:r>
              <a:rPr sz="8000" b="1" spc="-434" dirty="0">
                <a:solidFill>
                  <a:srgbClr val="813487"/>
                </a:solidFill>
                <a:latin typeface="Verdana"/>
                <a:cs typeface="Verdana"/>
              </a:rPr>
              <a:t>A</a:t>
            </a:r>
            <a:r>
              <a:rPr sz="8000" b="1" spc="-695" dirty="0">
                <a:solidFill>
                  <a:srgbClr val="813487"/>
                </a:solidFill>
                <a:latin typeface="Verdana"/>
                <a:cs typeface="Verdana"/>
              </a:rPr>
              <a:t>n</a:t>
            </a:r>
            <a:r>
              <a:rPr sz="8000" b="1" spc="-525" dirty="0">
                <a:solidFill>
                  <a:srgbClr val="813487"/>
                </a:solidFill>
                <a:latin typeface="Verdana"/>
                <a:cs typeface="Verdana"/>
              </a:rPr>
              <a:t>a</a:t>
            </a:r>
            <a:r>
              <a:rPr sz="8000" b="1" spc="-190" dirty="0">
                <a:solidFill>
                  <a:srgbClr val="813487"/>
                </a:solidFill>
                <a:latin typeface="Verdana"/>
                <a:cs typeface="Verdana"/>
              </a:rPr>
              <a:t>l</a:t>
            </a:r>
            <a:r>
              <a:rPr sz="8000" b="1" spc="-590" dirty="0">
                <a:solidFill>
                  <a:srgbClr val="813487"/>
                </a:solidFill>
                <a:latin typeface="Verdana"/>
                <a:cs typeface="Verdana"/>
              </a:rPr>
              <a:t>y</a:t>
            </a:r>
            <a:r>
              <a:rPr sz="8000" b="1" spc="-30" dirty="0">
                <a:solidFill>
                  <a:srgbClr val="813487"/>
                </a:solidFill>
                <a:latin typeface="Verdana"/>
                <a:cs typeface="Verdana"/>
              </a:rPr>
              <a:t>s</a:t>
            </a:r>
            <a:r>
              <a:rPr sz="8000" b="1" spc="-509" dirty="0">
                <a:solidFill>
                  <a:srgbClr val="813487"/>
                </a:solidFill>
                <a:latin typeface="Verdana"/>
                <a:cs typeface="Verdana"/>
              </a:rPr>
              <a:t>i</a:t>
            </a:r>
            <a:r>
              <a:rPr sz="8000" b="1" spc="-25" dirty="0">
                <a:solidFill>
                  <a:srgbClr val="813487"/>
                </a:solidFill>
                <a:latin typeface="Verdana"/>
                <a:cs typeface="Verdana"/>
              </a:rPr>
              <a:t>s</a:t>
            </a:r>
            <a:endParaRPr sz="8000">
              <a:latin typeface="Verdana"/>
              <a:cs typeface="Verdana"/>
            </a:endParaRPr>
          </a:p>
          <a:p>
            <a:pPr marR="8326120" algn="ctr">
              <a:lnSpc>
                <a:spcPct val="100000"/>
              </a:lnSpc>
              <a:spcBef>
                <a:spcPts val="7480"/>
              </a:spcBef>
            </a:pPr>
            <a:r>
              <a:rPr sz="3000" b="1" spc="15" dirty="0">
                <a:latin typeface="Tahoma"/>
                <a:cs typeface="Tahoma"/>
              </a:rPr>
              <a:t>Frequency</a:t>
            </a:r>
            <a:r>
              <a:rPr sz="3000" b="1" spc="-7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analysis</a:t>
            </a:r>
            <a:r>
              <a:rPr sz="3000" b="1" spc="-70" dirty="0">
                <a:latin typeface="Tahoma"/>
                <a:cs typeface="Tahoma"/>
              </a:rPr>
              <a:t> </a:t>
            </a:r>
            <a:r>
              <a:rPr sz="3000" b="1" spc="15" dirty="0">
                <a:latin typeface="Tahoma"/>
                <a:cs typeface="Tahoma"/>
              </a:rPr>
              <a:t>of</a:t>
            </a:r>
            <a:r>
              <a:rPr sz="3000" b="1" spc="-70" dirty="0">
                <a:latin typeface="Tahoma"/>
                <a:cs typeface="Tahoma"/>
              </a:rPr>
              <a:t> </a:t>
            </a:r>
            <a:r>
              <a:rPr sz="3000" b="1" spc="-35" dirty="0">
                <a:latin typeface="Tahoma"/>
                <a:cs typeface="Tahoma"/>
              </a:rPr>
              <a:t>student's</a:t>
            </a:r>
            <a:r>
              <a:rPr sz="3000" b="1" spc="-70" dirty="0">
                <a:latin typeface="Tahoma"/>
                <a:cs typeface="Tahoma"/>
              </a:rPr>
              <a:t> </a:t>
            </a:r>
            <a:r>
              <a:rPr sz="3000" b="1" spc="114" dirty="0">
                <a:latin typeface="Tahoma"/>
                <a:cs typeface="Tahoma"/>
              </a:rPr>
              <a:t>classes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Tahoma"/>
              <a:cs typeface="Tahoma"/>
            </a:endParaRPr>
          </a:p>
          <a:p>
            <a:pPr marL="8782685" algn="ctr">
              <a:lnSpc>
                <a:spcPct val="100000"/>
              </a:lnSpc>
            </a:pPr>
            <a:r>
              <a:rPr sz="3000" b="1" spc="-35" dirty="0">
                <a:latin typeface="Tahoma"/>
                <a:cs typeface="Tahoma"/>
              </a:rPr>
              <a:t>Anova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10" dirty="0">
                <a:latin typeface="Tahoma"/>
                <a:cs typeface="Tahoma"/>
              </a:rPr>
              <a:t>test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for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105" dirty="0">
                <a:latin typeface="Tahoma"/>
                <a:cs typeface="Tahoma"/>
              </a:rPr>
              <a:t>Class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15" dirty="0">
                <a:latin typeface="Tahoma"/>
                <a:cs typeface="Tahoma"/>
              </a:rPr>
              <a:t>vs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70" dirty="0">
                <a:latin typeface="Tahoma"/>
                <a:cs typeface="Tahoma"/>
              </a:rPr>
              <a:t>Coast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for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study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600">
              <a:latin typeface="Tahoma"/>
              <a:cs typeface="Tahoma"/>
            </a:endParaRPr>
          </a:p>
          <a:p>
            <a:pPr marR="8228330" algn="ctr">
              <a:lnSpc>
                <a:spcPct val="100000"/>
              </a:lnSpc>
              <a:spcBef>
                <a:spcPts val="5"/>
              </a:spcBef>
            </a:pPr>
            <a:r>
              <a:rPr sz="3000" b="1" spc="15" dirty="0">
                <a:latin typeface="Tahoma"/>
                <a:cs typeface="Tahoma"/>
              </a:rPr>
              <a:t>Frequency</a:t>
            </a:r>
            <a:r>
              <a:rPr sz="3000" b="1" spc="-7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analysis</a:t>
            </a:r>
            <a:r>
              <a:rPr sz="3000" b="1" spc="-70" dirty="0">
                <a:latin typeface="Tahoma"/>
                <a:cs typeface="Tahoma"/>
              </a:rPr>
              <a:t> </a:t>
            </a:r>
            <a:r>
              <a:rPr sz="3000" b="1" spc="15" dirty="0">
                <a:latin typeface="Tahoma"/>
                <a:cs typeface="Tahoma"/>
              </a:rPr>
              <a:t>of</a:t>
            </a:r>
            <a:r>
              <a:rPr sz="3000" b="1" spc="-70" dirty="0">
                <a:latin typeface="Tahoma"/>
                <a:cs typeface="Tahoma"/>
              </a:rPr>
              <a:t> </a:t>
            </a:r>
            <a:r>
              <a:rPr sz="3000" b="1" spc="35" dirty="0">
                <a:latin typeface="Tahoma"/>
                <a:cs typeface="Tahoma"/>
              </a:rPr>
              <a:t>Gender</a:t>
            </a:r>
            <a:r>
              <a:rPr sz="3000" b="1" spc="-70" dirty="0">
                <a:latin typeface="Tahoma"/>
                <a:cs typeface="Tahoma"/>
              </a:rPr>
              <a:t> </a:t>
            </a:r>
            <a:r>
              <a:rPr sz="3000" b="1" spc="15" dirty="0">
                <a:latin typeface="Tahoma"/>
                <a:cs typeface="Tahoma"/>
              </a:rPr>
              <a:t>of</a:t>
            </a:r>
            <a:r>
              <a:rPr sz="3000" b="1" spc="-70" dirty="0">
                <a:latin typeface="Tahoma"/>
                <a:cs typeface="Tahoma"/>
              </a:rPr>
              <a:t> </a:t>
            </a:r>
            <a:r>
              <a:rPr sz="3000" b="1" spc="-5" dirty="0">
                <a:latin typeface="Tahoma"/>
                <a:cs typeface="Tahoma"/>
              </a:rPr>
              <a:t>students</a:t>
            </a:r>
            <a:endParaRPr sz="3000">
              <a:latin typeface="Tahoma"/>
              <a:cs typeface="Tahoma"/>
            </a:endParaRPr>
          </a:p>
          <a:p>
            <a:pPr marL="8878570" marR="185420" algn="ctr">
              <a:lnSpc>
                <a:spcPct val="108300"/>
              </a:lnSpc>
              <a:spcBef>
                <a:spcPts val="1650"/>
              </a:spcBef>
            </a:pPr>
            <a:r>
              <a:rPr sz="3000" b="1" spc="-20" dirty="0">
                <a:latin typeface="Tahoma"/>
                <a:cs typeface="Tahoma"/>
              </a:rPr>
              <a:t>Correlation</a:t>
            </a:r>
            <a:r>
              <a:rPr sz="3000" b="1" spc="-7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analysis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15" dirty="0">
                <a:latin typeface="Tahoma"/>
                <a:cs typeface="Tahoma"/>
              </a:rPr>
              <a:t>of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95" dirty="0">
                <a:latin typeface="Tahoma"/>
                <a:cs typeface="Tahoma"/>
              </a:rPr>
              <a:t>cost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and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100" dirty="0">
                <a:latin typeface="Tahoma"/>
                <a:cs typeface="Tahoma"/>
              </a:rPr>
              <a:t>class </a:t>
            </a:r>
            <a:r>
              <a:rPr sz="3000" b="1" spc="-865" dirty="0">
                <a:latin typeface="Tahoma"/>
                <a:cs typeface="Tahoma"/>
              </a:rPr>
              <a:t> </a:t>
            </a:r>
            <a:r>
              <a:rPr sz="3000" b="1" spc="15" dirty="0">
                <a:latin typeface="Tahoma"/>
                <a:cs typeface="Tahoma"/>
              </a:rPr>
              <a:t>of</a:t>
            </a:r>
            <a:r>
              <a:rPr sz="3000" b="1" spc="-70" dirty="0">
                <a:latin typeface="Tahoma"/>
                <a:cs typeface="Tahoma"/>
              </a:rPr>
              <a:t> </a:t>
            </a:r>
            <a:r>
              <a:rPr sz="3000" b="1" spc="-5" dirty="0">
                <a:latin typeface="Tahoma"/>
                <a:cs typeface="Tahoma"/>
              </a:rPr>
              <a:t>students</a:t>
            </a:r>
            <a:endParaRPr sz="3000">
              <a:latin typeface="Tahoma"/>
              <a:cs typeface="Tahoma"/>
            </a:endParaRPr>
          </a:p>
          <a:p>
            <a:pPr marR="8327390" algn="ctr">
              <a:lnSpc>
                <a:spcPct val="100000"/>
              </a:lnSpc>
              <a:spcBef>
                <a:spcPts val="2450"/>
              </a:spcBef>
            </a:pPr>
            <a:r>
              <a:rPr sz="3000" b="1" spc="15" dirty="0">
                <a:latin typeface="Tahoma"/>
                <a:cs typeface="Tahoma"/>
              </a:rPr>
              <a:t>Frequency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analysis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15" dirty="0">
                <a:latin typeface="Tahoma"/>
                <a:cs typeface="Tahoma"/>
              </a:rPr>
              <a:t>of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-30" dirty="0">
                <a:latin typeface="Tahoma"/>
                <a:cs typeface="Tahoma"/>
              </a:rPr>
              <a:t>student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15" dirty="0">
                <a:latin typeface="Tahoma"/>
                <a:cs typeface="Tahoma"/>
              </a:rPr>
              <a:t>boards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9" y="9752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13373418" y="383667"/>
                </a:moveTo>
                <a:lnTo>
                  <a:pt x="13371271" y="372668"/>
                </a:lnTo>
                <a:lnTo>
                  <a:pt x="13364871" y="363004"/>
                </a:lnTo>
                <a:lnTo>
                  <a:pt x="13355206" y="356577"/>
                </a:lnTo>
                <a:lnTo>
                  <a:pt x="13344233" y="354431"/>
                </a:lnTo>
                <a:lnTo>
                  <a:pt x="13333235" y="356577"/>
                </a:lnTo>
                <a:lnTo>
                  <a:pt x="13323583" y="362991"/>
                </a:lnTo>
                <a:lnTo>
                  <a:pt x="13227418" y="459295"/>
                </a:lnTo>
                <a:lnTo>
                  <a:pt x="13131254" y="363004"/>
                </a:lnTo>
                <a:lnTo>
                  <a:pt x="13121589" y="356577"/>
                </a:lnTo>
                <a:lnTo>
                  <a:pt x="13110604" y="354431"/>
                </a:lnTo>
                <a:lnTo>
                  <a:pt x="13099644" y="356577"/>
                </a:lnTo>
                <a:lnTo>
                  <a:pt x="13089979" y="362991"/>
                </a:lnTo>
                <a:lnTo>
                  <a:pt x="13083553" y="372668"/>
                </a:lnTo>
                <a:lnTo>
                  <a:pt x="13081419" y="383667"/>
                </a:lnTo>
                <a:lnTo>
                  <a:pt x="13083553" y="394665"/>
                </a:lnTo>
                <a:lnTo>
                  <a:pt x="13089954" y="404342"/>
                </a:lnTo>
                <a:lnTo>
                  <a:pt x="13186131" y="500646"/>
                </a:lnTo>
                <a:lnTo>
                  <a:pt x="13089725" y="597192"/>
                </a:lnTo>
                <a:lnTo>
                  <a:pt x="13083324" y="606856"/>
                </a:lnTo>
                <a:lnTo>
                  <a:pt x="13081178" y="617867"/>
                </a:lnTo>
                <a:lnTo>
                  <a:pt x="13083324" y="628865"/>
                </a:lnTo>
                <a:lnTo>
                  <a:pt x="13089725" y="638530"/>
                </a:lnTo>
                <a:lnTo>
                  <a:pt x="13095427" y="644245"/>
                </a:lnTo>
                <a:lnTo>
                  <a:pt x="13102908" y="647103"/>
                </a:lnTo>
                <a:lnTo>
                  <a:pt x="13117830" y="647103"/>
                </a:lnTo>
                <a:lnTo>
                  <a:pt x="13125310" y="644245"/>
                </a:lnTo>
                <a:lnTo>
                  <a:pt x="13227406" y="541997"/>
                </a:lnTo>
                <a:lnTo>
                  <a:pt x="13329260" y="644004"/>
                </a:lnTo>
                <a:lnTo>
                  <a:pt x="13336740" y="646861"/>
                </a:lnTo>
                <a:lnTo>
                  <a:pt x="13351663" y="646861"/>
                </a:lnTo>
                <a:lnTo>
                  <a:pt x="13359143" y="644004"/>
                </a:lnTo>
                <a:lnTo>
                  <a:pt x="13364845" y="638302"/>
                </a:lnTo>
                <a:lnTo>
                  <a:pt x="13371259" y="628624"/>
                </a:lnTo>
                <a:lnTo>
                  <a:pt x="13373392" y="617626"/>
                </a:lnTo>
                <a:lnTo>
                  <a:pt x="13371259" y="606628"/>
                </a:lnTo>
                <a:lnTo>
                  <a:pt x="13364845" y="596963"/>
                </a:lnTo>
                <a:lnTo>
                  <a:pt x="13309968" y="541997"/>
                </a:lnTo>
                <a:lnTo>
                  <a:pt x="13268693" y="500646"/>
                </a:lnTo>
                <a:lnTo>
                  <a:pt x="13309981" y="459295"/>
                </a:lnTo>
                <a:lnTo>
                  <a:pt x="13364845" y="404342"/>
                </a:lnTo>
                <a:lnTo>
                  <a:pt x="13371271" y="394677"/>
                </a:lnTo>
                <a:lnTo>
                  <a:pt x="13373418" y="383667"/>
                </a:lnTo>
                <a:close/>
              </a:path>
              <a:path w="13634719" h="6946265">
                <a:moveTo>
                  <a:pt x="13634098" y="1016850"/>
                </a:moveTo>
                <a:lnTo>
                  <a:pt x="4831639" y="1016850"/>
                </a:lnTo>
                <a:lnTo>
                  <a:pt x="4785004" y="1010526"/>
                </a:lnTo>
                <a:lnTo>
                  <a:pt x="4743272" y="992746"/>
                </a:lnTo>
                <a:lnTo>
                  <a:pt x="4708029" y="965288"/>
                </a:lnTo>
                <a:lnTo>
                  <a:pt x="4680890" y="929919"/>
                </a:lnTo>
                <a:lnTo>
                  <a:pt x="4663440" y="888428"/>
                </a:lnTo>
                <a:lnTo>
                  <a:pt x="4657268" y="842594"/>
                </a:lnTo>
                <a:lnTo>
                  <a:pt x="4657268" y="174244"/>
                </a:lnTo>
                <a:lnTo>
                  <a:pt x="4650943" y="127647"/>
                </a:lnTo>
                <a:lnTo>
                  <a:pt x="4633150" y="85940"/>
                </a:lnTo>
                <a:lnTo>
                  <a:pt x="4605667" y="50723"/>
                </a:lnTo>
                <a:lnTo>
                  <a:pt x="4570285" y="23609"/>
                </a:lnTo>
                <a:lnTo>
                  <a:pt x="4528769" y="6159"/>
                </a:lnTo>
                <a:lnTo>
                  <a:pt x="4482897" y="0"/>
                </a:lnTo>
                <a:lnTo>
                  <a:pt x="1430286" y="0"/>
                </a:lnTo>
                <a:lnTo>
                  <a:pt x="1383652" y="6311"/>
                </a:lnTo>
                <a:lnTo>
                  <a:pt x="1341920" y="24091"/>
                </a:lnTo>
                <a:lnTo>
                  <a:pt x="1306677" y="51549"/>
                </a:lnTo>
                <a:lnTo>
                  <a:pt x="1279537" y="86918"/>
                </a:lnTo>
                <a:lnTo>
                  <a:pt x="1262087" y="128409"/>
                </a:lnTo>
                <a:lnTo>
                  <a:pt x="1255915" y="174244"/>
                </a:lnTo>
                <a:lnTo>
                  <a:pt x="1255915" y="840384"/>
                </a:lnTo>
                <a:lnTo>
                  <a:pt x="1249591" y="886993"/>
                </a:lnTo>
                <a:lnTo>
                  <a:pt x="1231798" y="928700"/>
                </a:lnTo>
                <a:lnTo>
                  <a:pt x="1204315" y="963904"/>
                </a:lnTo>
                <a:lnTo>
                  <a:pt x="1168933" y="991031"/>
                </a:lnTo>
                <a:lnTo>
                  <a:pt x="1127417" y="1008468"/>
                </a:lnTo>
                <a:lnTo>
                  <a:pt x="1081544" y="1014641"/>
                </a:lnTo>
                <a:lnTo>
                  <a:pt x="0" y="1014641"/>
                </a:lnTo>
                <a:lnTo>
                  <a:pt x="0" y="6771665"/>
                </a:lnTo>
                <a:lnTo>
                  <a:pt x="0" y="6945922"/>
                </a:lnTo>
                <a:lnTo>
                  <a:pt x="4831639" y="6945922"/>
                </a:lnTo>
                <a:lnTo>
                  <a:pt x="13634098" y="6945922"/>
                </a:lnTo>
                <a:lnTo>
                  <a:pt x="13634098" y="1016850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1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3059" y="433216"/>
            <a:ext cx="1400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37372" y="97511"/>
            <a:ext cx="14351000" cy="6946265"/>
            <a:chOff x="3937372" y="97511"/>
            <a:chExt cx="14351000" cy="6946265"/>
          </a:xfrm>
        </p:grpSpPr>
        <p:sp>
          <p:nvSpPr>
            <p:cNvPr id="7" name="object 7"/>
            <p:cNvSpPr/>
            <p:nvPr/>
          </p:nvSpPr>
          <p:spPr>
            <a:xfrm>
              <a:off x="3937372" y="97511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9344" y="97511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6662" y="97511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4831640" y="6943725"/>
                  </a:moveTo>
                  <a:lnTo>
                    <a:pt x="9411337" y="6943725"/>
                  </a:lnTo>
                  <a:lnTo>
                    <a:pt x="9411337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941133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35973" y="263361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46A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69656" y="433216"/>
            <a:ext cx="1670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" y="97511"/>
            <a:ext cx="18288000" cy="10191750"/>
            <a:chOff x="48" y="97511"/>
            <a:chExt cx="18288000" cy="10191750"/>
          </a:xfrm>
        </p:grpSpPr>
        <p:sp>
          <p:nvSpPr>
            <p:cNvPr id="13" name="object 13"/>
            <p:cNvSpPr/>
            <p:nvPr/>
          </p:nvSpPr>
          <p:spPr>
            <a:xfrm>
              <a:off x="10969987" y="97511"/>
              <a:ext cx="7318375" cy="6943725"/>
            </a:xfrm>
            <a:custGeom>
              <a:avLst/>
              <a:gdLst/>
              <a:ahLst/>
              <a:cxnLst/>
              <a:rect l="l" t="t" r="r" b="b"/>
              <a:pathLst>
                <a:path w="7318375" h="6943725">
                  <a:moveTo>
                    <a:pt x="4831640" y="6943725"/>
                  </a:moveTo>
                  <a:lnTo>
                    <a:pt x="7318012" y="6943725"/>
                  </a:lnTo>
                  <a:lnTo>
                    <a:pt x="7318012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731837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97149" y="46280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" y="449033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6042056" y="147637"/>
                  </a:moveTo>
                  <a:lnTo>
                    <a:pt x="16039884" y="136867"/>
                  </a:lnTo>
                  <a:lnTo>
                    <a:pt x="16033953" y="128066"/>
                  </a:lnTo>
                  <a:lnTo>
                    <a:pt x="16025152" y="122135"/>
                  </a:lnTo>
                  <a:lnTo>
                    <a:pt x="16014370" y="119951"/>
                  </a:lnTo>
                  <a:lnTo>
                    <a:pt x="15922105" y="119951"/>
                  </a:lnTo>
                  <a:lnTo>
                    <a:pt x="15922105" y="27686"/>
                  </a:lnTo>
                  <a:lnTo>
                    <a:pt x="15919920" y="16903"/>
                  </a:lnTo>
                  <a:lnTo>
                    <a:pt x="15913989" y="8102"/>
                  </a:lnTo>
                  <a:lnTo>
                    <a:pt x="15905188" y="2171"/>
                  </a:lnTo>
                  <a:lnTo>
                    <a:pt x="15894419" y="0"/>
                  </a:lnTo>
                  <a:lnTo>
                    <a:pt x="15883636" y="2171"/>
                  </a:lnTo>
                  <a:lnTo>
                    <a:pt x="15874848" y="8102"/>
                  </a:lnTo>
                  <a:lnTo>
                    <a:pt x="15868917" y="16903"/>
                  </a:lnTo>
                  <a:lnTo>
                    <a:pt x="15866733" y="27686"/>
                  </a:lnTo>
                  <a:lnTo>
                    <a:pt x="15866733" y="119951"/>
                  </a:lnTo>
                  <a:lnTo>
                    <a:pt x="15774467" y="119951"/>
                  </a:lnTo>
                  <a:lnTo>
                    <a:pt x="15763685" y="122135"/>
                  </a:lnTo>
                  <a:lnTo>
                    <a:pt x="15754884" y="128066"/>
                  </a:lnTo>
                  <a:lnTo>
                    <a:pt x="15748953" y="136867"/>
                  </a:lnTo>
                  <a:lnTo>
                    <a:pt x="15746781" y="147637"/>
                  </a:lnTo>
                  <a:lnTo>
                    <a:pt x="15748953" y="158419"/>
                  </a:lnTo>
                  <a:lnTo>
                    <a:pt x="15754884" y="167208"/>
                  </a:lnTo>
                  <a:lnTo>
                    <a:pt x="15763685" y="173139"/>
                  </a:lnTo>
                  <a:lnTo>
                    <a:pt x="15774467" y="175323"/>
                  </a:lnTo>
                  <a:lnTo>
                    <a:pt x="15866733" y="175323"/>
                  </a:lnTo>
                  <a:lnTo>
                    <a:pt x="15866733" y="267589"/>
                  </a:lnTo>
                  <a:lnTo>
                    <a:pt x="15868917" y="278371"/>
                  </a:lnTo>
                  <a:lnTo>
                    <a:pt x="15874848" y="287172"/>
                  </a:lnTo>
                  <a:lnTo>
                    <a:pt x="15883636" y="293103"/>
                  </a:lnTo>
                  <a:lnTo>
                    <a:pt x="15894419" y="295275"/>
                  </a:lnTo>
                  <a:lnTo>
                    <a:pt x="15905188" y="293103"/>
                  </a:lnTo>
                  <a:lnTo>
                    <a:pt x="15913989" y="287172"/>
                  </a:lnTo>
                  <a:lnTo>
                    <a:pt x="15919920" y="278371"/>
                  </a:lnTo>
                  <a:lnTo>
                    <a:pt x="15922105" y="267589"/>
                  </a:lnTo>
                  <a:lnTo>
                    <a:pt x="15922105" y="175323"/>
                  </a:lnTo>
                  <a:lnTo>
                    <a:pt x="16014370" y="175323"/>
                  </a:lnTo>
                  <a:lnTo>
                    <a:pt x="16025152" y="173139"/>
                  </a:lnTo>
                  <a:lnTo>
                    <a:pt x="16033953" y="167208"/>
                  </a:lnTo>
                  <a:lnTo>
                    <a:pt x="16039884" y="158419"/>
                  </a:lnTo>
                  <a:lnTo>
                    <a:pt x="16042056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9053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506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2196" y="1348238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759" y="3355923"/>
              <a:ext cx="5153024" cy="515302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02338" y="433216"/>
            <a:ext cx="1203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Objective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462982" y="433216"/>
            <a:ext cx="10496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Verdana"/>
                <a:cs typeface="Verdana"/>
              </a:rPr>
              <a:t>Findings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45594" y="1387583"/>
            <a:ext cx="13061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45" dirty="0">
                <a:solidFill>
                  <a:srgbClr val="48494E"/>
                </a:solidFill>
                <a:latin typeface="Verdana"/>
                <a:cs typeface="Verdana"/>
              </a:rPr>
              <a:t>Findings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59879" y="2496726"/>
            <a:ext cx="8812530" cy="6181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850" b="1" spc="-110" dirty="0">
                <a:solidFill>
                  <a:srgbClr val="AB24A2"/>
                </a:solidFill>
                <a:latin typeface="Tahoma"/>
                <a:cs typeface="Tahoma"/>
              </a:rPr>
              <a:t>Findings</a:t>
            </a:r>
            <a:endParaRPr sz="7850" dirty="0">
              <a:latin typeface="Tahoma"/>
              <a:cs typeface="Tahoma"/>
            </a:endParaRPr>
          </a:p>
          <a:p>
            <a:pPr marL="74930">
              <a:lnSpc>
                <a:spcPct val="100000"/>
              </a:lnSpc>
              <a:spcBef>
                <a:spcPts val="3345"/>
              </a:spcBef>
            </a:pPr>
            <a:r>
              <a:rPr sz="3600" b="1" spc="25" dirty="0">
                <a:latin typeface="Tahoma"/>
                <a:cs typeface="Tahoma"/>
              </a:rPr>
              <a:t>Findings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-35" dirty="0">
                <a:latin typeface="Tahoma"/>
                <a:cs typeface="Tahoma"/>
              </a:rPr>
              <a:t>from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100" dirty="0">
                <a:latin typeface="Tahoma"/>
                <a:cs typeface="Tahoma"/>
              </a:rPr>
              <a:t>Research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85" dirty="0">
                <a:latin typeface="Tahoma"/>
                <a:cs typeface="Tahoma"/>
              </a:rPr>
              <a:t>Methodology</a:t>
            </a:r>
            <a:endParaRPr sz="3600" dirty="0">
              <a:latin typeface="Tahoma"/>
              <a:cs typeface="Tahoma"/>
            </a:endParaRPr>
          </a:p>
          <a:p>
            <a:pPr marL="398145">
              <a:lnSpc>
                <a:spcPct val="100000"/>
              </a:lnSpc>
              <a:spcBef>
                <a:spcPts val="3615"/>
              </a:spcBef>
            </a:pPr>
            <a:r>
              <a:rPr sz="3150" spc="-340" dirty="0">
                <a:latin typeface="Verdana"/>
                <a:cs typeface="Verdana"/>
              </a:rPr>
              <a:t>-</a:t>
            </a:r>
            <a:r>
              <a:rPr sz="3150" spc="-220" dirty="0">
                <a:latin typeface="Verdana"/>
                <a:cs typeface="Verdana"/>
              </a:rPr>
              <a:t> </a:t>
            </a:r>
            <a:r>
              <a:rPr sz="3150" spc="95" dirty="0">
                <a:latin typeface="Verdana"/>
                <a:cs typeface="Verdana"/>
              </a:rPr>
              <a:t>O</a:t>
            </a:r>
            <a:r>
              <a:rPr sz="3150" spc="-165" dirty="0">
                <a:latin typeface="Verdana"/>
                <a:cs typeface="Verdana"/>
              </a:rPr>
              <a:t>n</a:t>
            </a:r>
            <a:r>
              <a:rPr sz="3150" spc="-340" dirty="0">
                <a:latin typeface="Verdana"/>
                <a:cs typeface="Verdana"/>
              </a:rPr>
              <a:t>-</a:t>
            </a:r>
            <a:r>
              <a:rPr sz="3150" spc="125" dirty="0">
                <a:latin typeface="Verdana"/>
                <a:cs typeface="Verdana"/>
              </a:rPr>
              <a:t>s</a:t>
            </a:r>
            <a:r>
              <a:rPr sz="3150" spc="-95" dirty="0">
                <a:latin typeface="Verdana"/>
                <a:cs typeface="Verdana"/>
              </a:rPr>
              <a:t>t</a:t>
            </a:r>
            <a:r>
              <a:rPr sz="3150" spc="-195" dirty="0">
                <a:latin typeface="Verdana"/>
                <a:cs typeface="Verdana"/>
              </a:rPr>
              <a:t>r</a:t>
            </a:r>
            <a:r>
              <a:rPr sz="3150" spc="120" dirty="0">
                <a:latin typeface="Verdana"/>
                <a:cs typeface="Verdana"/>
              </a:rPr>
              <a:t>ee</a:t>
            </a:r>
            <a:r>
              <a:rPr sz="3150" spc="-95" dirty="0">
                <a:latin typeface="Verdana"/>
                <a:cs typeface="Verdana"/>
              </a:rPr>
              <a:t>t</a:t>
            </a:r>
            <a:r>
              <a:rPr sz="3150" spc="-220" dirty="0">
                <a:latin typeface="Verdana"/>
                <a:cs typeface="Verdana"/>
              </a:rPr>
              <a:t> </a:t>
            </a:r>
            <a:r>
              <a:rPr sz="3150" spc="-210" dirty="0">
                <a:latin typeface="Verdana"/>
                <a:cs typeface="Verdana"/>
              </a:rPr>
              <a:t>m</a:t>
            </a:r>
            <a:r>
              <a:rPr sz="3150" spc="-65" dirty="0">
                <a:latin typeface="Verdana"/>
                <a:cs typeface="Verdana"/>
              </a:rPr>
              <a:t>a</a:t>
            </a:r>
            <a:r>
              <a:rPr sz="3150" spc="-195" dirty="0">
                <a:latin typeface="Verdana"/>
                <a:cs typeface="Verdana"/>
              </a:rPr>
              <a:t>r</a:t>
            </a:r>
            <a:r>
              <a:rPr sz="3150" spc="-105" dirty="0">
                <a:latin typeface="Verdana"/>
                <a:cs typeface="Verdana"/>
              </a:rPr>
              <a:t>k</a:t>
            </a:r>
            <a:r>
              <a:rPr sz="3150" spc="120" dirty="0">
                <a:latin typeface="Verdana"/>
                <a:cs typeface="Verdana"/>
              </a:rPr>
              <a:t>e</a:t>
            </a:r>
            <a:r>
              <a:rPr sz="3150" spc="-95" dirty="0">
                <a:latin typeface="Verdana"/>
                <a:cs typeface="Verdana"/>
              </a:rPr>
              <a:t>t</a:t>
            </a:r>
            <a:r>
              <a:rPr sz="3150" spc="-145" dirty="0">
                <a:latin typeface="Verdana"/>
                <a:cs typeface="Verdana"/>
              </a:rPr>
              <a:t>i</a:t>
            </a:r>
            <a:r>
              <a:rPr sz="3150" spc="-165" dirty="0">
                <a:latin typeface="Verdana"/>
                <a:cs typeface="Verdana"/>
              </a:rPr>
              <a:t>n</a:t>
            </a:r>
            <a:r>
              <a:rPr sz="3150" spc="55" dirty="0">
                <a:latin typeface="Verdana"/>
                <a:cs typeface="Verdana"/>
              </a:rPr>
              <a:t>g</a:t>
            </a:r>
            <a:r>
              <a:rPr sz="3150" spc="-220" dirty="0">
                <a:latin typeface="Verdana"/>
                <a:cs typeface="Verdana"/>
              </a:rPr>
              <a:t> </a:t>
            </a:r>
            <a:r>
              <a:rPr sz="3150" spc="-65" dirty="0">
                <a:latin typeface="Verdana"/>
                <a:cs typeface="Verdana"/>
              </a:rPr>
              <a:t>a</a:t>
            </a:r>
            <a:r>
              <a:rPr sz="3150" spc="50" dirty="0">
                <a:latin typeface="Verdana"/>
                <a:cs typeface="Verdana"/>
              </a:rPr>
              <a:t>pp</a:t>
            </a:r>
            <a:r>
              <a:rPr sz="3150" spc="-195" dirty="0">
                <a:latin typeface="Verdana"/>
                <a:cs typeface="Verdana"/>
              </a:rPr>
              <a:t>r</a:t>
            </a:r>
            <a:r>
              <a:rPr sz="3150" spc="114" dirty="0">
                <a:latin typeface="Verdana"/>
                <a:cs typeface="Verdana"/>
              </a:rPr>
              <a:t>o</a:t>
            </a:r>
            <a:r>
              <a:rPr sz="3150" spc="-65" dirty="0">
                <a:latin typeface="Verdana"/>
                <a:cs typeface="Verdana"/>
              </a:rPr>
              <a:t>a</a:t>
            </a:r>
            <a:r>
              <a:rPr sz="3150" spc="270" dirty="0">
                <a:latin typeface="Verdana"/>
                <a:cs typeface="Verdana"/>
              </a:rPr>
              <a:t>c</a:t>
            </a:r>
            <a:r>
              <a:rPr sz="3150" spc="-160" dirty="0">
                <a:latin typeface="Verdana"/>
                <a:cs typeface="Verdana"/>
              </a:rPr>
              <a:t>h</a:t>
            </a:r>
            <a:endParaRPr sz="3150" dirty="0">
              <a:latin typeface="Verdana"/>
              <a:cs typeface="Verdana"/>
            </a:endParaRPr>
          </a:p>
          <a:p>
            <a:pPr marL="594360" indent="-252729">
              <a:lnSpc>
                <a:spcPct val="100000"/>
              </a:lnSpc>
              <a:spcBef>
                <a:spcPts val="2415"/>
              </a:spcBef>
              <a:buChar char="-"/>
              <a:tabLst>
                <a:tab pos="594995" algn="l"/>
              </a:tabLst>
            </a:pPr>
            <a:r>
              <a:rPr sz="3150" spc="10" dirty="0">
                <a:latin typeface="Verdana"/>
                <a:cs typeface="Verdana"/>
              </a:rPr>
              <a:t>Targeted</a:t>
            </a:r>
            <a:r>
              <a:rPr sz="3150" spc="-240" dirty="0">
                <a:latin typeface="Verdana"/>
                <a:cs typeface="Verdana"/>
              </a:rPr>
              <a:t> </a:t>
            </a:r>
            <a:r>
              <a:rPr sz="3150" spc="5" dirty="0">
                <a:latin typeface="Verdana"/>
                <a:cs typeface="Verdana"/>
              </a:rPr>
              <a:t>audience</a:t>
            </a:r>
            <a:r>
              <a:rPr sz="3150" spc="-240" dirty="0">
                <a:latin typeface="Verdana"/>
                <a:cs typeface="Verdana"/>
              </a:rPr>
              <a:t> </a:t>
            </a:r>
            <a:r>
              <a:rPr sz="3150" spc="-45" dirty="0">
                <a:latin typeface="Verdana"/>
                <a:cs typeface="Verdana"/>
              </a:rPr>
              <a:t>mindset</a:t>
            </a:r>
            <a:endParaRPr sz="3150" dirty="0">
              <a:latin typeface="Verdana"/>
              <a:cs typeface="Verdana"/>
            </a:endParaRPr>
          </a:p>
          <a:p>
            <a:pPr marL="587375" indent="-255270">
              <a:lnSpc>
                <a:spcPct val="100000"/>
              </a:lnSpc>
              <a:spcBef>
                <a:spcPts val="1520"/>
              </a:spcBef>
              <a:buChar char="-"/>
              <a:tabLst>
                <a:tab pos="588010" algn="l"/>
              </a:tabLst>
            </a:pPr>
            <a:r>
              <a:rPr sz="3200" spc="25" dirty="0">
                <a:latin typeface="Verdana"/>
                <a:cs typeface="Verdana"/>
              </a:rPr>
              <a:t>B</a:t>
            </a:r>
            <a:r>
              <a:rPr sz="3200" spc="-200" dirty="0">
                <a:latin typeface="Verdana"/>
                <a:cs typeface="Verdana"/>
              </a:rPr>
              <a:t>r</a:t>
            </a:r>
            <a:r>
              <a:rPr sz="3200" spc="-70" dirty="0">
                <a:latin typeface="Verdana"/>
                <a:cs typeface="Verdana"/>
              </a:rPr>
              <a:t>a</a:t>
            </a:r>
            <a:r>
              <a:rPr sz="3200" spc="-175" dirty="0">
                <a:latin typeface="Verdana"/>
                <a:cs typeface="Verdana"/>
              </a:rPr>
              <a:t>n</a:t>
            </a:r>
            <a:r>
              <a:rPr sz="3200" spc="45" dirty="0">
                <a:latin typeface="Verdana"/>
                <a:cs typeface="Verdana"/>
              </a:rPr>
              <a:t>d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A</a:t>
            </a:r>
            <a:r>
              <a:rPr sz="3200" spc="-220" dirty="0">
                <a:latin typeface="Verdana"/>
                <a:cs typeface="Verdana"/>
              </a:rPr>
              <a:t>m</a:t>
            </a:r>
            <a:r>
              <a:rPr sz="3200" spc="45" dirty="0">
                <a:latin typeface="Verdana"/>
                <a:cs typeface="Verdana"/>
              </a:rPr>
              <a:t>b</a:t>
            </a:r>
            <a:r>
              <a:rPr sz="3200" spc="-70" dirty="0">
                <a:latin typeface="Verdana"/>
                <a:cs typeface="Verdana"/>
              </a:rPr>
              <a:t>a</a:t>
            </a:r>
            <a:r>
              <a:rPr sz="3200" spc="125" dirty="0">
                <a:latin typeface="Verdana"/>
                <a:cs typeface="Verdana"/>
              </a:rPr>
              <a:t>ss</a:t>
            </a:r>
            <a:r>
              <a:rPr sz="3200" spc="-70" dirty="0">
                <a:latin typeface="Verdana"/>
                <a:cs typeface="Verdana"/>
              </a:rPr>
              <a:t>a</a:t>
            </a:r>
            <a:r>
              <a:rPr sz="3200" spc="45" dirty="0">
                <a:latin typeface="Verdana"/>
                <a:cs typeface="Verdana"/>
              </a:rPr>
              <a:t>d</a:t>
            </a:r>
            <a:r>
              <a:rPr sz="3200" spc="110" dirty="0">
                <a:latin typeface="Verdana"/>
                <a:cs typeface="Verdana"/>
              </a:rPr>
              <a:t>o</a:t>
            </a:r>
            <a:r>
              <a:rPr sz="3200" spc="-200" dirty="0">
                <a:latin typeface="Verdana"/>
                <a:cs typeface="Verdana"/>
              </a:rPr>
              <a:t>r</a:t>
            </a:r>
            <a:endParaRPr sz="3200" dirty="0">
              <a:latin typeface="Verdana"/>
              <a:cs typeface="Verdana"/>
            </a:endParaRPr>
          </a:p>
          <a:p>
            <a:pPr marL="617855" indent="-250190">
              <a:lnSpc>
                <a:spcPct val="100000"/>
              </a:lnSpc>
              <a:spcBef>
                <a:spcPts val="2405"/>
              </a:spcBef>
              <a:buChar char="-"/>
              <a:tabLst>
                <a:tab pos="618490" algn="l"/>
              </a:tabLst>
            </a:pPr>
            <a:r>
              <a:rPr sz="3150" spc="-114" dirty="0">
                <a:latin typeface="Verdana"/>
                <a:cs typeface="Verdana"/>
              </a:rPr>
              <a:t>R</a:t>
            </a:r>
            <a:r>
              <a:rPr sz="3150" spc="100" dirty="0">
                <a:latin typeface="Verdana"/>
                <a:cs typeface="Verdana"/>
              </a:rPr>
              <a:t>e</a:t>
            </a:r>
            <a:r>
              <a:rPr sz="3150" spc="35" dirty="0">
                <a:latin typeface="Verdana"/>
                <a:cs typeface="Verdana"/>
              </a:rPr>
              <a:t>g</a:t>
            </a:r>
            <a:r>
              <a:rPr sz="3150" spc="-150" dirty="0">
                <a:latin typeface="Verdana"/>
                <a:cs typeface="Verdana"/>
              </a:rPr>
              <a:t>i</a:t>
            </a:r>
            <a:r>
              <a:rPr sz="3150" spc="95" dirty="0">
                <a:latin typeface="Verdana"/>
                <a:cs typeface="Verdana"/>
              </a:rPr>
              <a:t>o</a:t>
            </a:r>
            <a:r>
              <a:rPr sz="3150" spc="-185" dirty="0">
                <a:latin typeface="Verdana"/>
                <a:cs typeface="Verdana"/>
              </a:rPr>
              <a:t>n</a:t>
            </a:r>
            <a:r>
              <a:rPr sz="3150" spc="-80" dirty="0">
                <a:latin typeface="Verdana"/>
                <a:cs typeface="Verdana"/>
              </a:rPr>
              <a:t>a</a:t>
            </a:r>
            <a:r>
              <a:rPr sz="3150" spc="5" dirty="0">
                <a:latin typeface="Verdana"/>
                <a:cs typeface="Verdana"/>
              </a:rPr>
              <a:t>l</a:t>
            </a:r>
            <a:r>
              <a:rPr sz="3150" spc="-229" dirty="0">
                <a:latin typeface="Verdana"/>
                <a:cs typeface="Verdana"/>
              </a:rPr>
              <a:t> </a:t>
            </a:r>
            <a:r>
              <a:rPr sz="3150" spc="250" dirty="0">
                <a:latin typeface="Verdana"/>
                <a:cs typeface="Verdana"/>
              </a:rPr>
              <a:t>c</a:t>
            </a:r>
            <a:r>
              <a:rPr sz="3150" spc="-80" dirty="0">
                <a:latin typeface="Verdana"/>
                <a:cs typeface="Verdana"/>
              </a:rPr>
              <a:t>a</a:t>
            </a:r>
            <a:r>
              <a:rPr sz="3150" spc="30" dirty="0">
                <a:latin typeface="Verdana"/>
                <a:cs typeface="Verdana"/>
              </a:rPr>
              <a:t>p</a:t>
            </a:r>
            <a:r>
              <a:rPr sz="3150" spc="-80" dirty="0">
                <a:latin typeface="Verdana"/>
                <a:cs typeface="Verdana"/>
              </a:rPr>
              <a:t>a</a:t>
            </a:r>
            <a:r>
              <a:rPr sz="3150" spc="-150" dirty="0">
                <a:latin typeface="Verdana"/>
                <a:cs typeface="Verdana"/>
              </a:rPr>
              <a:t>i</a:t>
            </a:r>
            <a:r>
              <a:rPr sz="3150" spc="35" dirty="0">
                <a:latin typeface="Verdana"/>
                <a:cs typeface="Verdana"/>
              </a:rPr>
              <a:t>g</a:t>
            </a:r>
            <a:r>
              <a:rPr sz="3150" spc="-185" dirty="0">
                <a:latin typeface="Verdana"/>
                <a:cs typeface="Verdana"/>
              </a:rPr>
              <a:t>n</a:t>
            </a:r>
            <a:r>
              <a:rPr sz="3150" spc="110" dirty="0">
                <a:latin typeface="Verdana"/>
                <a:cs typeface="Verdana"/>
              </a:rPr>
              <a:t>s</a:t>
            </a:r>
            <a:endParaRPr sz="3150" dirty="0">
              <a:latin typeface="Verdana"/>
              <a:cs typeface="Verdana"/>
            </a:endParaRPr>
          </a:p>
          <a:p>
            <a:pPr marL="650875" indent="-255270">
              <a:lnSpc>
                <a:spcPct val="100000"/>
              </a:lnSpc>
              <a:spcBef>
                <a:spcPts val="2415"/>
              </a:spcBef>
              <a:buChar char="-"/>
              <a:tabLst>
                <a:tab pos="651510" algn="l"/>
              </a:tabLst>
            </a:pPr>
            <a:r>
              <a:rPr sz="3200" spc="95" dirty="0">
                <a:latin typeface="Verdana"/>
                <a:cs typeface="Verdana"/>
              </a:rPr>
              <a:t>F</a:t>
            </a:r>
            <a:r>
              <a:rPr sz="3200" spc="-200" dirty="0">
                <a:latin typeface="Verdana"/>
                <a:cs typeface="Verdana"/>
              </a:rPr>
              <a:t>r</a:t>
            </a:r>
            <a:r>
              <a:rPr sz="3200" spc="114" dirty="0">
                <a:latin typeface="Verdana"/>
                <a:cs typeface="Verdana"/>
              </a:rPr>
              <a:t>ee</a:t>
            </a:r>
            <a:r>
              <a:rPr sz="3200" spc="-220" dirty="0">
                <a:latin typeface="Verdana"/>
                <a:cs typeface="Verdana"/>
              </a:rPr>
              <a:t>m</a:t>
            </a:r>
            <a:r>
              <a:rPr sz="3200" spc="-150" dirty="0">
                <a:latin typeface="Verdana"/>
                <a:cs typeface="Verdana"/>
              </a:rPr>
              <a:t>i</a:t>
            </a:r>
            <a:r>
              <a:rPr sz="3200" spc="-165" dirty="0">
                <a:latin typeface="Verdana"/>
                <a:cs typeface="Verdana"/>
              </a:rPr>
              <a:t>u</a:t>
            </a:r>
            <a:r>
              <a:rPr sz="3200" spc="-220" dirty="0">
                <a:latin typeface="Verdana"/>
                <a:cs typeface="Verdana"/>
              </a:rPr>
              <a:t>m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spc="-220" dirty="0">
                <a:latin typeface="Verdana"/>
                <a:cs typeface="Verdana"/>
              </a:rPr>
              <a:t>m</a:t>
            </a:r>
            <a:r>
              <a:rPr sz="3200" spc="110" dirty="0">
                <a:latin typeface="Verdana"/>
                <a:cs typeface="Verdana"/>
              </a:rPr>
              <a:t>o</a:t>
            </a:r>
            <a:r>
              <a:rPr sz="3200" spc="45" dirty="0">
                <a:latin typeface="Verdana"/>
                <a:cs typeface="Verdana"/>
              </a:rPr>
              <a:t>d</a:t>
            </a:r>
            <a:r>
              <a:rPr sz="3200" spc="114" dirty="0">
                <a:latin typeface="Verdana"/>
                <a:cs typeface="Verdana"/>
              </a:rPr>
              <a:t>e</a:t>
            </a:r>
            <a:r>
              <a:rPr sz="3200" spc="10" dirty="0">
                <a:latin typeface="Verdana"/>
                <a:cs typeface="Verdana"/>
              </a:rPr>
              <a:t>l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b</a:t>
            </a:r>
            <a:r>
              <a:rPr sz="3200" spc="-130" dirty="0">
                <a:latin typeface="Verdana"/>
                <a:cs typeface="Verdana"/>
              </a:rPr>
              <a:t>y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spc="25" dirty="0">
                <a:latin typeface="Verdana"/>
                <a:cs typeface="Verdana"/>
              </a:rPr>
              <a:t>B</a:t>
            </a:r>
            <a:r>
              <a:rPr sz="3200" spc="200" dirty="0">
                <a:latin typeface="Verdana"/>
                <a:cs typeface="Verdana"/>
              </a:rPr>
              <a:t>Y</a:t>
            </a:r>
            <a:r>
              <a:rPr sz="3200" spc="-225" dirty="0">
                <a:latin typeface="Verdana"/>
                <a:cs typeface="Verdana"/>
              </a:rPr>
              <a:t>J</a:t>
            </a:r>
            <a:r>
              <a:rPr sz="3200" spc="-55" dirty="0">
                <a:latin typeface="Verdana"/>
                <a:cs typeface="Verdana"/>
              </a:rPr>
              <a:t>U</a:t>
            </a:r>
            <a:r>
              <a:rPr sz="3200" spc="-25" dirty="0">
                <a:latin typeface="Verdana"/>
                <a:cs typeface="Verdana"/>
              </a:rPr>
              <a:t>S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9" y="9752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13373418" y="383667"/>
                </a:moveTo>
                <a:lnTo>
                  <a:pt x="13371271" y="372668"/>
                </a:lnTo>
                <a:lnTo>
                  <a:pt x="13364871" y="363004"/>
                </a:lnTo>
                <a:lnTo>
                  <a:pt x="13355206" y="356577"/>
                </a:lnTo>
                <a:lnTo>
                  <a:pt x="13344233" y="354431"/>
                </a:lnTo>
                <a:lnTo>
                  <a:pt x="13333235" y="356577"/>
                </a:lnTo>
                <a:lnTo>
                  <a:pt x="13323583" y="362991"/>
                </a:lnTo>
                <a:lnTo>
                  <a:pt x="13227418" y="459295"/>
                </a:lnTo>
                <a:lnTo>
                  <a:pt x="13131254" y="363004"/>
                </a:lnTo>
                <a:lnTo>
                  <a:pt x="13121589" y="356577"/>
                </a:lnTo>
                <a:lnTo>
                  <a:pt x="13110604" y="354431"/>
                </a:lnTo>
                <a:lnTo>
                  <a:pt x="13099644" y="356577"/>
                </a:lnTo>
                <a:lnTo>
                  <a:pt x="13089979" y="362991"/>
                </a:lnTo>
                <a:lnTo>
                  <a:pt x="13083553" y="372668"/>
                </a:lnTo>
                <a:lnTo>
                  <a:pt x="13081419" y="383667"/>
                </a:lnTo>
                <a:lnTo>
                  <a:pt x="13083553" y="394665"/>
                </a:lnTo>
                <a:lnTo>
                  <a:pt x="13089954" y="404342"/>
                </a:lnTo>
                <a:lnTo>
                  <a:pt x="13186131" y="500646"/>
                </a:lnTo>
                <a:lnTo>
                  <a:pt x="13089725" y="597192"/>
                </a:lnTo>
                <a:lnTo>
                  <a:pt x="13083324" y="606856"/>
                </a:lnTo>
                <a:lnTo>
                  <a:pt x="13081178" y="617867"/>
                </a:lnTo>
                <a:lnTo>
                  <a:pt x="13083324" y="628865"/>
                </a:lnTo>
                <a:lnTo>
                  <a:pt x="13089725" y="638530"/>
                </a:lnTo>
                <a:lnTo>
                  <a:pt x="13095427" y="644245"/>
                </a:lnTo>
                <a:lnTo>
                  <a:pt x="13102908" y="647103"/>
                </a:lnTo>
                <a:lnTo>
                  <a:pt x="13117830" y="647103"/>
                </a:lnTo>
                <a:lnTo>
                  <a:pt x="13125310" y="644245"/>
                </a:lnTo>
                <a:lnTo>
                  <a:pt x="13227406" y="541997"/>
                </a:lnTo>
                <a:lnTo>
                  <a:pt x="13329260" y="644004"/>
                </a:lnTo>
                <a:lnTo>
                  <a:pt x="13336740" y="646861"/>
                </a:lnTo>
                <a:lnTo>
                  <a:pt x="13351663" y="646861"/>
                </a:lnTo>
                <a:lnTo>
                  <a:pt x="13359143" y="644004"/>
                </a:lnTo>
                <a:lnTo>
                  <a:pt x="13364845" y="638302"/>
                </a:lnTo>
                <a:lnTo>
                  <a:pt x="13371259" y="628624"/>
                </a:lnTo>
                <a:lnTo>
                  <a:pt x="13373392" y="617626"/>
                </a:lnTo>
                <a:lnTo>
                  <a:pt x="13371259" y="606628"/>
                </a:lnTo>
                <a:lnTo>
                  <a:pt x="13364845" y="596963"/>
                </a:lnTo>
                <a:lnTo>
                  <a:pt x="13309968" y="541997"/>
                </a:lnTo>
                <a:lnTo>
                  <a:pt x="13268693" y="500646"/>
                </a:lnTo>
                <a:lnTo>
                  <a:pt x="13309981" y="459295"/>
                </a:lnTo>
                <a:lnTo>
                  <a:pt x="13364845" y="404342"/>
                </a:lnTo>
                <a:lnTo>
                  <a:pt x="13371271" y="394677"/>
                </a:lnTo>
                <a:lnTo>
                  <a:pt x="13373418" y="383667"/>
                </a:lnTo>
                <a:close/>
              </a:path>
              <a:path w="13634719" h="6946265">
                <a:moveTo>
                  <a:pt x="13634098" y="1016850"/>
                </a:moveTo>
                <a:lnTo>
                  <a:pt x="4831639" y="1016850"/>
                </a:lnTo>
                <a:lnTo>
                  <a:pt x="4785004" y="1010526"/>
                </a:lnTo>
                <a:lnTo>
                  <a:pt x="4743272" y="992746"/>
                </a:lnTo>
                <a:lnTo>
                  <a:pt x="4708029" y="965288"/>
                </a:lnTo>
                <a:lnTo>
                  <a:pt x="4680890" y="929932"/>
                </a:lnTo>
                <a:lnTo>
                  <a:pt x="4663440" y="888441"/>
                </a:lnTo>
                <a:lnTo>
                  <a:pt x="4657268" y="842594"/>
                </a:lnTo>
                <a:lnTo>
                  <a:pt x="4657268" y="174244"/>
                </a:lnTo>
                <a:lnTo>
                  <a:pt x="4650943" y="127647"/>
                </a:lnTo>
                <a:lnTo>
                  <a:pt x="4633150" y="85940"/>
                </a:lnTo>
                <a:lnTo>
                  <a:pt x="4605667" y="50723"/>
                </a:lnTo>
                <a:lnTo>
                  <a:pt x="4570285" y="23609"/>
                </a:lnTo>
                <a:lnTo>
                  <a:pt x="4528769" y="6159"/>
                </a:lnTo>
                <a:lnTo>
                  <a:pt x="4482897" y="0"/>
                </a:lnTo>
                <a:lnTo>
                  <a:pt x="1430286" y="0"/>
                </a:lnTo>
                <a:lnTo>
                  <a:pt x="1383652" y="6311"/>
                </a:lnTo>
                <a:lnTo>
                  <a:pt x="1341920" y="24091"/>
                </a:lnTo>
                <a:lnTo>
                  <a:pt x="1306677" y="51549"/>
                </a:lnTo>
                <a:lnTo>
                  <a:pt x="1279537" y="86918"/>
                </a:lnTo>
                <a:lnTo>
                  <a:pt x="1262087" y="128409"/>
                </a:lnTo>
                <a:lnTo>
                  <a:pt x="1255915" y="174244"/>
                </a:lnTo>
                <a:lnTo>
                  <a:pt x="1255915" y="840384"/>
                </a:lnTo>
                <a:lnTo>
                  <a:pt x="1249591" y="886993"/>
                </a:lnTo>
                <a:lnTo>
                  <a:pt x="1231798" y="928700"/>
                </a:lnTo>
                <a:lnTo>
                  <a:pt x="1204315" y="963917"/>
                </a:lnTo>
                <a:lnTo>
                  <a:pt x="1168933" y="991031"/>
                </a:lnTo>
                <a:lnTo>
                  <a:pt x="1127417" y="1008481"/>
                </a:lnTo>
                <a:lnTo>
                  <a:pt x="1081544" y="1014641"/>
                </a:lnTo>
                <a:lnTo>
                  <a:pt x="0" y="1014641"/>
                </a:lnTo>
                <a:lnTo>
                  <a:pt x="0" y="6771665"/>
                </a:lnTo>
                <a:lnTo>
                  <a:pt x="0" y="6945922"/>
                </a:lnTo>
                <a:lnTo>
                  <a:pt x="4831639" y="6945922"/>
                </a:lnTo>
                <a:lnTo>
                  <a:pt x="13634098" y="6945922"/>
                </a:lnTo>
                <a:lnTo>
                  <a:pt x="13634098" y="1016850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3059" y="433216"/>
            <a:ext cx="1400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37372" y="97512"/>
            <a:ext cx="14351000" cy="6946265"/>
            <a:chOff x="3937372" y="97512"/>
            <a:chExt cx="14351000" cy="6946265"/>
          </a:xfrm>
        </p:grpSpPr>
        <p:sp>
          <p:nvSpPr>
            <p:cNvPr id="7" name="object 7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9344" y="97512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6662" y="97512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4831640" y="6943725"/>
                  </a:moveTo>
                  <a:lnTo>
                    <a:pt x="9411337" y="6943725"/>
                  </a:lnTo>
                  <a:lnTo>
                    <a:pt x="9411337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941133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35973" y="263361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46A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69656" y="433216"/>
            <a:ext cx="1670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26420" y="47625"/>
            <a:ext cx="18288000" cy="10191750"/>
            <a:chOff x="362" y="97512"/>
            <a:chExt cx="18288000" cy="10191750"/>
          </a:xfrm>
        </p:grpSpPr>
        <p:sp>
          <p:nvSpPr>
            <p:cNvPr id="13" name="object 13"/>
            <p:cNvSpPr/>
            <p:nvPr/>
          </p:nvSpPr>
          <p:spPr>
            <a:xfrm>
              <a:off x="10969987" y="97512"/>
              <a:ext cx="7318375" cy="6943725"/>
            </a:xfrm>
            <a:custGeom>
              <a:avLst/>
              <a:gdLst/>
              <a:ahLst/>
              <a:cxnLst/>
              <a:rect l="l" t="t" r="r" b="b"/>
              <a:pathLst>
                <a:path w="7318375" h="6943725">
                  <a:moveTo>
                    <a:pt x="4831640" y="6943725"/>
                  </a:moveTo>
                  <a:lnTo>
                    <a:pt x="7318012" y="6943725"/>
                  </a:lnTo>
                  <a:lnTo>
                    <a:pt x="7318012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731837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97149" y="462806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2" y="448667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6042056" y="147637"/>
                  </a:moveTo>
                  <a:lnTo>
                    <a:pt x="16039884" y="136867"/>
                  </a:lnTo>
                  <a:lnTo>
                    <a:pt x="16033953" y="128066"/>
                  </a:lnTo>
                  <a:lnTo>
                    <a:pt x="16025152" y="122135"/>
                  </a:lnTo>
                  <a:lnTo>
                    <a:pt x="16014370" y="119951"/>
                  </a:lnTo>
                  <a:lnTo>
                    <a:pt x="15922105" y="119951"/>
                  </a:lnTo>
                  <a:lnTo>
                    <a:pt x="15922105" y="27686"/>
                  </a:lnTo>
                  <a:lnTo>
                    <a:pt x="15919920" y="16903"/>
                  </a:lnTo>
                  <a:lnTo>
                    <a:pt x="15913989" y="8102"/>
                  </a:lnTo>
                  <a:lnTo>
                    <a:pt x="15905188" y="2171"/>
                  </a:lnTo>
                  <a:lnTo>
                    <a:pt x="15894419" y="0"/>
                  </a:lnTo>
                  <a:lnTo>
                    <a:pt x="15883636" y="2171"/>
                  </a:lnTo>
                  <a:lnTo>
                    <a:pt x="15874848" y="8102"/>
                  </a:lnTo>
                  <a:lnTo>
                    <a:pt x="15868917" y="16903"/>
                  </a:lnTo>
                  <a:lnTo>
                    <a:pt x="15866733" y="27686"/>
                  </a:lnTo>
                  <a:lnTo>
                    <a:pt x="15866733" y="119951"/>
                  </a:lnTo>
                  <a:lnTo>
                    <a:pt x="15774467" y="119951"/>
                  </a:lnTo>
                  <a:lnTo>
                    <a:pt x="15763685" y="122135"/>
                  </a:lnTo>
                  <a:lnTo>
                    <a:pt x="15754884" y="128066"/>
                  </a:lnTo>
                  <a:lnTo>
                    <a:pt x="15748953" y="136867"/>
                  </a:lnTo>
                  <a:lnTo>
                    <a:pt x="15746781" y="147637"/>
                  </a:lnTo>
                  <a:lnTo>
                    <a:pt x="15748953" y="158419"/>
                  </a:lnTo>
                  <a:lnTo>
                    <a:pt x="15754884" y="167208"/>
                  </a:lnTo>
                  <a:lnTo>
                    <a:pt x="15763685" y="173139"/>
                  </a:lnTo>
                  <a:lnTo>
                    <a:pt x="15774467" y="175323"/>
                  </a:lnTo>
                  <a:lnTo>
                    <a:pt x="15866733" y="175323"/>
                  </a:lnTo>
                  <a:lnTo>
                    <a:pt x="15866733" y="267589"/>
                  </a:lnTo>
                  <a:lnTo>
                    <a:pt x="15868917" y="278371"/>
                  </a:lnTo>
                  <a:lnTo>
                    <a:pt x="15874848" y="287172"/>
                  </a:lnTo>
                  <a:lnTo>
                    <a:pt x="15883636" y="293103"/>
                  </a:lnTo>
                  <a:lnTo>
                    <a:pt x="15894419" y="295275"/>
                  </a:lnTo>
                  <a:lnTo>
                    <a:pt x="15905188" y="293103"/>
                  </a:lnTo>
                  <a:lnTo>
                    <a:pt x="15913989" y="287172"/>
                  </a:lnTo>
                  <a:lnTo>
                    <a:pt x="15919920" y="278371"/>
                  </a:lnTo>
                  <a:lnTo>
                    <a:pt x="15922105" y="267589"/>
                  </a:lnTo>
                  <a:lnTo>
                    <a:pt x="15922105" y="175323"/>
                  </a:lnTo>
                  <a:lnTo>
                    <a:pt x="16014370" y="175323"/>
                  </a:lnTo>
                  <a:lnTo>
                    <a:pt x="16025152" y="173139"/>
                  </a:lnTo>
                  <a:lnTo>
                    <a:pt x="16033953" y="167208"/>
                  </a:lnTo>
                  <a:lnTo>
                    <a:pt x="16039884" y="158419"/>
                  </a:lnTo>
                  <a:lnTo>
                    <a:pt x="16042056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0175" y="1443894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901" y="1443821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9243" y="2279760"/>
              <a:ext cx="4816475" cy="989330"/>
            </a:xfrm>
            <a:custGeom>
              <a:avLst/>
              <a:gdLst/>
              <a:ahLst/>
              <a:cxnLst/>
              <a:rect l="l" t="t" r="r" b="b"/>
              <a:pathLst>
                <a:path w="4816475" h="989329">
                  <a:moveTo>
                    <a:pt x="4319392" y="989052"/>
                  </a:moveTo>
                  <a:lnTo>
                    <a:pt x="475928" y="989052"/>
                  </a:lnTo>
                  <a:lnTo>
                    <a:pt x="475928" y="985569"/>
                  </a:lnTo>
                  <a:lnTo>
                    <a:pt x="427331" y="981241"/>
                  </a:lnTo>
                  <a:lnTo>
                    <a:pt x="380123" y="972326"/>
                  </a:lnTo>
                  <a:lnTo>
                    <a:pt x="334546" y="959054"/>
                  </a:lnTo>
                  <a:lnTo>
                    <a:pt x="290839" y="941656"/>
                  </a:lnTo>
                  <a:lnTo>
                    <a:pt x="249244" y="920360"/>
                  </a:lnTo>
                  <a:lnTo>
                    <a:pt x="210002" y="895396"/>
                  </a:lnTo>
                  <a:lnTo>
                    <a:pt x="173354" y="866994"/>
                  </a:lnTo>
                  <a:lnTo>
                    <a:pt x="139541" y="835383"/>
                  </a:lnTo>
                  <a:lnTo>
                    <a:pt x="108804" y="800793"/>
                  </a:lnTo>
                  <a:lnTo>
                    <a:pt x="81383" y="763453"/>
                  </a:lnTo>
                  <a:lnTo>
                    <a:pt x="57520" y="723593"/>
                  </a:lnTo>
                  <a:lnTo>
                    <a:pt x="37455" y="681442"/>
                  </a:lnTo>
                  <a:lnTo>
                    <a:pt x="21430" y="637231"/>
                  </a:lnTo>
                  <a:lnTo>
                    <a:pt x="9685" y="591188"/>
                  </a:lnTo>
                  <a:lnTo>
                    <a:pt x="2461" y="543543"/>
                  </a:lnTo>
                  <a:lnTo>
                    <a:pt x="0" y="494526"/>
                  </a:lnTo>
                  <a:lnTo>
                    <a:pt x="2422" y="445508"/>
                  </a:lnTo>
                  <a:lnTo>
                    <a:pt x="9541" y="397864"/>
                  </a:lnTo>
                  <a:lnTo>
                    <a:pt x="21130" y="351821"/>
                  </a:lnTo>
                  <a:lnTo>
                    <a:pt x="36963" y="307609"/>
                  </a:lnTo>
                  <a:lnTo>
                    <a:pt x="56815" y="265459"/>
                  </a:lnTo>
                  <a:lnTo>
                    <a:pt x="80460" y="225598"/>
                  </a:lnTo>
                  <a:lnTo>
                    <a:pt x="107673" y="188259"/>
                  </a:lnTo>
                  <a:lnTo>
                    <a:pt x="138229" y="153668"/>
                  </a:lnTo>
                  <a:lnTo>
                    <a:pt x="171901" y="122057"/>
                  </a:lnTo>
                  <a:lnTo>
                    <a:pt x="208464" y="93655"/>
                  </a:lnTo>
                  <a:lnTo>
                    <a:pt x="247693" y="68691"/>
                  </a:lnTo>
                  <a:lnTo>
                    <a:pt x="289362" y="47395"/>
                  </a:lnTo>
                  <a:lnTo>
                    <a:pt x="333246" y="29997"/>
                  </a:lnTo>
                  <a:lnTo>
                    <a:pt x="379119" y="16725"/>
                  </a:lnTo>
                  <a:lnTo>
                    <a:pt x="426754" y="7811"/>
                  </a:lnTo>
                  <a:lnTo>
                    <a:pt x="475928" y="3482"/>
                  </a:lnTo>
                  <a:lnTo>
                    <a:pt x="475928" y="0"/>
                  </a:lnTo>
                  <a:lnTo>
                    <a:pt x="4319392" y="0"/>
                  </a:lnTo>
                  <a:lnTo>
                    <a:pt x="4367564" y="2278"/>
                  </a:lnTo>
                  <a:lnTo>
                    <a:pt x="4414373" y="8971"/>
                  </a:lnTo>
                  <a:lnTo>
                    <a:pt x="4459618" y="19866"/>
                  </a:lnTo>
                  <a:lnTo>
                    <a:pt x="4503097" y="34750"/>
                  </a:lnTo>
                  <a:lnTo>
                    <a:pt x="4544611" y="53411"/>
                  </a:lnTo>
                  <a:lnTo>
                    <a:pt x="4583958" y="75637"/>
                  </a:lnTo>
                  <a:lnTo>
                    <a:pt x="4620937" y="101213"/>
                  </a:lnTo>
                  <a:lnTo>
                    <a:pt x="4655348" y="129929"/>
                  </a:lnTo>
                  <a:lnTo>
                    <a:pt x="4686989" y="161570"/>
                  </a:lnTo>
                  <a:lnTo>
                    <a:pt x="4715660" y="195926"/>
                  </a:lnTo>
                  <a:lnTo>
                    <a:pt x="4741160" y="232781"/>
                  </a:lnTo>
                  <a:lnTo>
                    <a:pt x="4763288" y="271926"/>
                  </a:lnTo>
                  <a:lnTo>
                    <a:pt x="4781843" y="313145"/>
                  </a:lnTo>
                  <a:lnTo>
                    <a:pt x="4796625" y="356228"/>
                  </a:lnTo>
                  <a:lnTo>
                    <a:pt x="4807432" y="400960"/>
                  </a:lnTo>
                  <a:lnTo>
                    <a:pt x="4814063" y="447130"/>
                  </a:lnTo>
                  <a:lnTo>
                    <a:pt x="4816318" y="494526"/>
                  </a:lnTo>
                  <a:lnTo>
                    <a:pt x="4814029" y="541921"/>
                  </a:lnTo>
                  <a:lnTo>
                    <a:pt x="4807303" y="588091"/>
                  </a:lnTo>
                  <a:lnTo>
                    <a:pt x="4796355" y="632824"/>
                  </a:lnTo>
                  <a:lnTo>
                    <a:pt x="4781399" y="675906"/>
                  </a:lnTo>
                  <a:lnTo>
                    <a:pt x="4762647" y="717126"/>
                  </a:lnTo>
                  <a:lnTo>
                    <a:pt x="4740314" y="756270"/>
                  </a:lnTo>
                  <a:lnTo>
                    <a:pt x="4714613" y="793126"/>
                  </a:lnTo>
                  <a:lnTo>
                    <a:pt x="4685758" y="827481"/>
                  </a:lnTo>
                  <a:lnTo>
                    <a:pt x="4653963" y="859122"/>
                  </a:lnTo>
                  <a:lnTo>
                    <a:pt x="4619441" y="887838"/>
                  </a:lnTo>
                  <a:lnTo>
                    <a:pt x="4582406" y="913415"/>
                  </a:lnTo>
                  <a:lnTo>
                    <a:pt x="4543072" y="935640"/>
                  </a:lnTo>
                  <a:lnTo>
                    <a:pt x="4501653" y="954301"/>
                  </a:lnTo>
                  <a:lnTo>
                    <a:pt x="4458361" y="969185"/>
                  </a:lnTo>
                  <a:lnTo>
                    <a:pt x="4413412" y="980081"/>
                  </a:lnTo>
                  <a:lnTo>
                    <a:pt x="4367017" y="986773"/>
                  </a:lnTo>
                  <a:lnTo>
                    <a:pt x="4319392" y="989052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r>
                <a:rPr lang="en-IN" sz="1800" b="1" spc="85" dirty="0">
                  <a:latin typeface="Tahoma"/>
                  <a:cs typeface="Tahoma"/>
                </a:rPr>
                <a:t>       </a:t>
              </a:r>
            </a:p>
            <a:p>
              <a:r>
                <a:rPr lang="en-IN" sz="2400" b="1" spc="85" dirty="0">
                  <a:latin typeface="Tahoma"/>
                  <a:cs typeface="Tahoma"/>
                </a:rPr>
                <a:t>      </a:t>
              </a:r>
              <a:r>
                <a:rPr lang="en-IN" sz="3200" b="1" spc="85" dirty="0">
                  <a:latin typeface="Tahoma"/>
                  <a:cs typeface="Tahoma"/>
                </a:rPr>
                <a:t>Tables</a:t>
              </a:r>
              <a:r>
                <a:rPr lang="en-IN" sz="3200" b="1" spc="-120" dirty="0">
                  <a:latin typeface="Tahoma"/>
                  <a:cs typeface="Tahoma"/>
                </a:rPr>
                <a:t> </a:t>
              </a:r>
              <a:r>
                <a:rPr lang="en-IN" sz="3200" b="1" spc="5" dirty="0">
                  <a:latin typeface="Tahoma"/>
                  <a:cs typeface="Tahoma"/>
                </a:rPr>
                <a:t>and</a:t>
              </a:r>
              <a:r>
                <a:rPr lang="en-IN" sz="3200" b="1" spc="-120" dirty="0">
                  <a:latin typeface="Tahoma"/>
                  <a:cs typeface="Tahoma"/>
                </a:rPr>
                <a:t> </a:t>
              </a:r>
              <a:r>
                <a:rPr lang="en-IN" sz="3200" b="1" spc="35" dirty="0">
                  <a:latin typeface="Tahoma"/>
                  <a:cs typeface="Tahoma"/>
                </a:rPr>
                <a:t>graphs</a:t>
              </a:r>
              <a:endParaRPr lang="en-IN" sz="3200" dirty="0">
                <a:latin typeface="Tahoma"/>
                <a:cs typeface="Tahoma"/>
              </a:endParaRPr>
            </a:p>
            <a:p>
              <a:endParaRPr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8306" y="2573115"/>
              <a:ext cx="4143374" cy="233362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02338" y="433216"/>
            <a:ext cx="1203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Objective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462982" y="433216"/>
            <a:ext cx="10496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Verdana"/>
                <a:cs typeface="Verdana"/>
              </a:rPr>
              <a:t>Findings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45594" y="1387583"/>
            <a:ext cx="13061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45" dirty="0">
                <a:solidFill>
                  <a:srgbClr val="48494E"/>
                </a:solidFill>
                <a:latin typeface="Verdana"/>
                <a:cs typeface="Verdana"/>
              </a:rPr>
              <a:t>Findings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13259" y="2881679"/>
            <a:ext cx="11217275" cy="632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7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650" spc="-185" dirty="0">
                <a:latin typeface="Verdana"/>
                <a:cs typeface="Verdana"/>
              </a:rPr>
              <a:t>**Uni-Variant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-30" dirty="0">
                <a:latin typeface="Verdana"/>
                <a:cs typeface="Verdana"/>
              </a:rPr>
              <a:t>analysis,2022</a:t>
            </a:r>
            <a:endParaRPr sz="26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650" spc="-580" dirty="0">
                <a:latin typeface="Verdana"/>
                <a:cs typeface="Verdana"/>
              </a:rPr>
              <a:t>*</a:t>
            </a:r>
            <a:r>
              <a:rPr sz="2650" spc="35" dirty="0">
                <a:latin typeface="Verdana"/>
                <a:cs typeface="Verdana"/>
              </a:rPr>
              <a:t>A</a:t>
            </a:r>
            <a:r>
              <a:rPr sz="2650" spc="40" dirty="0">
                <a:latin typeface="Verdana"/>
                <a:cs typeface="Verdana"/>
              </a:rPr>
              <a:t>g</a:t>
            </a:r>
            <a:r>
              <a:rPr sz="2650" spc="95" dirty="0">
                <a:latin typeface="Verdana"/>
                <a:cs typeface="Verdana"/>
              </a:rPr>
              <a:t>e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-60" dirty="0">
                <a:latin typeface="Verdana"/>
                <a:cs typeface="Verdana"/>
              </a:rPr>
              <a:t>a</a:t>
            </a:r>
            <a:r>
              <a:rPr sz="2650" spc="-145" dirty="0">
                <a:latin typeface="Verdana"/>
                <a:cs typeface="Verdana"/>
              </a:rPr>
              <a:t>n</a:t>
            </a:r>
            <a:r>
              <a:rPr sz="2650" spc="-60" dirty="0">
                <a:latin typeface="Verdana"/>
                <a:cs typeface="Verdana"/>
              </a:rPr>
              <a:t>a</a:t>
            </a:r>
            <a:r>
              <a:rPr sz="2650" spc="10" dirty="0">
                <a:latin typeface="Verdana"/>
                <a:cs typeface="Verdana"/>
              </a:rPr>
              <a:t>l</a:t>
            </a:r>
            <a:r>
              <a:rPr sz="2650" spc="-110" dirty="0">
                <a:latin typeface="Verdana"/>
                <a:cs typeface="Verdana"/>
              </a:rPr>
              <a:t>y</a:t>
            </a:r>
            <a:r>
              <a:rPr sz="2650" spc="100" dirty="0">
                <a:latin typeface="Verdana"/>
                <a:cs typeface="Verdana"/>
              </a:rPr>
              <a:t>s</a:t>
            </a:r>
            <a:r>
              <a:rPr sz="2650" spc="-125" dirty="0">
                <a:latin typeface="Verdana"/>
                <a:cs typeface="Verdana"/>
              </a:rPr>
              <a:t>i</a:t>
            </a:r>
            <a:r>
              <a:rPr sz="2650" spc="100" dirty="0">
                <a:latin typeface="Verdana"/>
                <a:cs typeface="Verdana"/>
              </a:rPr>
              <a:t>s</a:t>
            </a:r>
            <a:r>
              <a:rPr sz="2650" spc="-245" dirty="0">
                <a:latin typeface="Verdana"/>
                <a:cs typeface="Verdana"/>
              </a:rPr>
              <a:t>,</a:t>
            </a:r>
            <a:r>
              <a:rPr sz="2650" spc="35" dirty="0">
                <a:latin typeface="Verdana"/>
                <a:cs typeface="Verdana"/>
              </a:rPr>
              <a:t>2</a:t>
            </a:r>
            <a:r>
              <a:rPr sz="2650" spc="70" dirty="0">
                <a:latin typeface="Verdana"/>
                <a:cs typeface="Verdana"/>
              </a:rPr>
              <a:t>0</a:t>
            </a:r>
            <a:r>
              <a:rPr sz="2650" spc="35" dirty="0">
                <a:latin typeface="Verdana"/>
                <a:cs typeface="Verdana"/>
              </a:rPr>
              <a:t>22</a:t>
            </a:r>
            <a:endParaRPr sz="26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650" spc="-580" dirty="0">
                <a:latin typeface="Verdana"/>
                <a:cs typeface="Verdana"/>
              </a:rPr>
              <a:t>*</a:t>
            </a:r>
            <a:r>
              <a:rPr sz="2650" spc="95" dirty="0">
                <a:latin typeface="Verdana"/>
                <a:cs typeface="Verdana"/>
              </a:rPr>
              <a:t>e</a:t>
            </a:r>
            <a:r>
              <a:rPr sz="2650" spc="5" dirty="0">
                <a:latin typeface="Verdana"/>
                <a:cs typeface="Verdana"/>
              </a:rPr>
              <a:t>/</a:t>
            </a:r>
            <a:r>
              <a:rPr sz="2650" spc="-185" dirty="0">
                <a:latin typeface="Verdana"/>
                <a:cs typeface="Verdana"/>
              </a:rPr>
              <a:t>m</a:t>
            </a:r>
            <a:r>
              <a:rPr sz="2650" spc="-665" dirty="0">
                <a:latin typeface="Verdana"/>
                <a:cs typeface="Verdana"/>
              </a:rPr>
              <a:t>: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75" dirty="0">
                <a:latin typeface="Verdana"/>
                <a:cs typeface="Verdana"/>
              </a:rPr>
              <a:t>F</a:t>
            </a:r>
            <a:r>
              <a:rPr sz="2650" spc="-165" dirty="0">
                <a:latin typeface="Verdana"/>
                <a:cs typeface="Verdana"/>
              </a:rPr>
              <a:t>r</a:t>
            </a:r>
            <a:r>
              <a:rPr sz="2650" spc="95" dirty="0">
                <a:latin typeface="Verdana"/>
                <a:cs typeface="Verdana"/>
              </a:rPr>
              <a:t>ee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95" dirty="0">
                <a:latin typeface="Verdana"/>
                <a:cs typeface="Verdana"/>
              </a:rPr>
              <a:t>e</a:t>
            </a:r>
            <a:r>
              <a:rPr sz="2650" spc="-290" dirty="0">
                <a:latin typeface="Verdana"/>
                <a:cs typeface="Verdana"/>
              </a:rPr>
              <a:t>-</a:t>
            </a:r>
            <a:r>
              <a:rPr sz="2650" spc="10" dirty="0">
                <a:latin typeface="Verdana"/>
                <a:cs typeface="Verdana"/>
              </a:rPr>
              <a:t>l</a:t>
            </a:r>
            <a:r>
              <a:rPr sz="2650" spc="95" dirty="0">
                <a:latin typeface="Verdana"/>
                <a:cs typeface="Verdana"/>
              </a:rPr>
              <a:t>e</a:t>
            </a:r>
            <a:r>
              <a:rPr sz="2650" spc="-60" dirty="0">
                <a:latin typeface="Verdana"/>
                <a:cs typeface="Verdana"/>
              </a:rPr>
              <a:t>a</a:t>
            </a:r>
            <a:r>
              <a:rPr sz="2650" spc="-165" dirty="0">
                <a:latin typeface="Verdana"/>
                <a:cs typeface="Verdana"/>
              </a:rPr>
              <a:t>r</a:t>
            </a:r>
            <a:r>
              <a:rPr sz="2650" spc="-145" dirty="0">
                <a:latin typeface="Verdana"/>
                <a:cs typeface="Verdana"/>
              </a:rPr>
              <a:t>n</a:t>
            </a:r>
            <a:r>
              <a:rPr sz="2650" spc="-125" dirty="0">
                <a:latin typeface="Verdana"/>
                <a:cs typeface="Verdana"/>
              </a:rPr>
              <a:t>i</a:t>
            </a:r>
            <a:r>
              <a:rPr sz="2650" spc="-145" dirty="0">
                <a:latin typeface="Verdana"/>
                <a:cs typeface="Verdana"/>
              </a:rPr>
              <a:t>n</a:t>
            </a:r>
            <a:r>
              <a:rPr sz="2650" spc="40" dirty="0">
                <a:latin typeface="Verdana"/>
                <a:cs typeface="Verdana"/>
              </a:rPr>
              <a:t>g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-185" dirty="0">
                <a:latin typeface="Verdana"/>
                <a:cs typeface="Verdana"/>
              </a:rPr>
              <a:t>m</a:t>
            </a:r>
            <a:r>
              <a:rPr sz="2650" spc="90" dirty="0">
                <a:latin typeface="Verdana"/>
                <a:cs typeface="Verdana"/>
              </a:rPr>
              <a:t>o</a:t>
            </a:r>
            <a:r>
              <a:rPr sz="2650" spc="35" dirty="0">
                <a:latin typeface="Verdana"/>
                <a:cs typeface="Verdana"/>
              </a:rPr>
              <a:t>b</a:t>
            </a:r>
            <a:r>
              <a:rPr sz="2650" spc="-125" dirty="0">
                <a:latin typeface="Verdana"/>
                <a:cs typeface="Verdana"/>
              </a:rPr>
              <a:t>i</a:t>
            </a:r>
            <a:r>
              <a:rPr sz="2650" spc="10" dirty="0">
                <a:latin typeface="Verdana"/>
                <a:cs typeface="Verdana"/>
              </a:rPr>
              <a:t>l</a:t>
            </a:r>
            <a:r>
              <a:rPr sz="2650" spc="95" dirty="0">
                <a:latin typeface="Verdana"/>
                <a:cs typeface="Verdana"/>
              </a:rPr>
              <a:t>e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-60" dirty="0">
                <a:latin typeface="Verdana"/>
                <a:cs typeface="Verdana"/>
              </a:rPr>
              <a:t>a</a:t>
            </a:r>
            <a:r>
              <a:rPr sz="2650" spc="35" dirty="0">
                <a:latin typeface="Verdana"/>
                <a:cs typeface="Verdana"/>
              </a:rPr>
              <a:t>pp</a:t>
            </a:r>
            <a:endParaRPr sz="26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650" spc="-100" dirty="0">
                <a:latin typeface="Verdana"/>
                <a:cs typeface="Verdana"/>
              </a:rPr>
              <a:t>*Interested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spc="-135" dirty="0">
                <a:latin typeface="Verdana"/>
                <a:cs typeface="Verdana"/>
              </a:rPr>
              <a:t>in</a:t>
            </a:r>
            <a:r>
              <a:rPr sz="2650" spc="-175" dirty="0">
                <a:latin typeface="Verdana"/>
                <a:cs typeface="Verdana"/>
              </a:rPr>
              <a:t> </a:t>
            </a:r>
            <a:r>
              <a:rPr sz="2650" spc="-80" dirty="0">
                <a:latin typeface="Verdana"/>
                <a:cs typeface="Verdana"/>
              </a:rPr>
              <a:t>taking</a:t>
            </a:r>
            <a:r>
              <a:rPr sz="2650" spc="-175" dirty="0">
                <a:latin typeface="Verdana"/>
                <a:cs typeface="Verdana"/>
              </a:rPr>
              <a:t> </a:t>
            </a:r>
            <a:r>
              <a:rPr sz="2650" spc="-10" dirty="0">
                <a:latin typeface="Verdana"/>
                <a:cs typeface="Verdana"/>
              </a:rPr>
              <a:t>guidance</a:t>
            </a:r>
            <a:r>
              <a:rPr sz="2650" spc="-175" dirty="0">
                <a:latin typeface="Verdana"/>
                <a:cs typeface="Verdana"/>
              </a:rPr>
              <a:t> </a:t>
            </a:r>
            <a:r>
              <a:rPr sz="2650" spc="-65" dirty="0">
                <a:latin typeface="Verdana"/>
                <a:cs typeface="Verdana"/>
              </a:rPr>
              <a:t>from</a:t>
            </a:r>
            <a:r>
              <a:rPr sz="2650" spc="-175" dirty="0">
                <a:latin typeface="Verdana"/>
                <a:cs typeface="Verdana"/>
              </a:rPr>
              <a:t> </a:t>
            </a:r>
            <a:r>
              <a:rPr sz="2650" spc="-20" dirty="0">
                <a:latin typeface="Verdana"/>
                <a:cs typeface="Verdana"/>
              </a:rPr>
              <a:t>application-based</a:t>
            </a:r>
            <a:r>
              <a:rPr sz="2650" spc="-175" dirty="0">
                <a:latin typeface="Verdana"/>
                <a:cs typeface="Verdana"/>
              </a:rPr>
              <a:t> </a:t>
            </a:r>
            <a:r>
              <a:rPr sz="2650" spc="-65" dirty="0">
                <a:latin typeface="Verdana"/>
                <a:cs typeface="Verdana"/>
              </a:rPr>
              <a:t>learning</a:t>
            </a:r>
            <a:endParaRPr sz="2650" dirty="0">
              <a:latin typeface="Verdana"/>
              <a:cs typeface="Verdana"/>
            </a:endParaRPr>
          </a:p>
          <a:p>
            <a:pPr marL="12700" marR="351790">
              <a:lnSpc>
                <a:spcPct val="107300"/>
              </a:lnSpc>
            </a:pPr>
            <a:r>
              <a:rPr sz="2650" spc="-130" dirty="0">
                <a:latin typeface="Verdana"/>
                <a:cs typeface="Verdana"/>
              </a:rPr>
              <a:t>*Learning</a:t>
            </a:r>
            <a:r>
              <a:rPr sz="2650" spc="-185" dirty="0">
                <a:latin typeface="Verdana"/>
                <a:cs typeface="Verdana"/>
              </a:rPr>
              <a:t> </a:t>
            </a:r>
            <a:r>
              <a:rPr sz="2650" spc="-20" dirty="0">
                <a:latin typeface="Verdana"/>
                <a:cs typeface="Verdana"/>
              </a:rPr>
              <a:t>application-based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spc="-135" dirty="0">
                <a:latin typeface="Verdana"/>
                <a:cs typeface="Verdana"/>
              </a:rPr>
              <a:t>in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spc="-40" dirty="0">
                <a:latin typeface="Verdana"/>
                <a:cs typeface="Verdana"/>
              </a:rPr>
              <a:t>more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spc="-50" dirty="0">
                <a:latin typeface="Verdana"/>
                <a:cs typeface="Verdana"/>
              </a:rPr>
              <a:t>interactive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spc="-110" dirty="0">
                <a:latin typeface="Verdana"/>
                <a:cs typeface="Verdana"/>
              </a:rPr>
              <a:t>than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spc="-45" dirty="0">
                <a:latin typeface="Verdana"/>
                <a:cs typeface="Verdana"/>
              </a:rPr>
              <a:t>the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spc="-65" dirty="0">
                <a:latin typeface="Verdana"/>
                <a:cs typeface="Verdana"/>
              </a:rPr>
              <a:t>traditional </a:t>
            </a:r>
            <a:r>
              <a:rPr sz="2650" spc="-919" dirty="0">
                <a:latin typeface="Verdana"/>
                <a:cs typeface="Verdana"/>
              </a:rPr>
              <a:t> </a:t>
            </a:r>
            <a:r>
              <a:rPr sz="2650" spc="15" dirty="0">
                <a:latin typeface="Verdana"/>
                <a:cs typeface="Verdana"/>
              </a:rPr>
              <a:t>w</a:t>
            </a:r>
            <a:r>
              <a:rPr sz="2650" spc="-60" dirty="0">
                <a:latin typeface="Verdana"/>
                <a:cs typeface="Verdana"/>
              </a:rPr>
              <a:t>a</a:t>
            </a:r>
            <a:r>
              <a:rPr sz="2650" spc="-110" dirty="0">
                <a:latin typeface="Verdana"/>
                <a:cs typeface="Verdana"/>
              </a:rPr>
              <a:t>y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90" dirty="0">
                <a:latin typeface="Verdana"/>
                <a:cs typeface="Verdana"/>
              </a:rPr>
              <a:t>o</a:t>
            </a:r>
            <a:r>
              <a:rPr sz="2650" spc="5" dirty="0">
                <a:latin typeface="Verdana"/>
                <a:cs typeface="Verdana"/>
              </a:rPr>
              <a:t>f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10" dirty="0">
                <a:latin typeface="Verdana"/>
                <a:cs typeface="Verdana"/>
              </a:rPr>
              <a:t>l</a:t>
            </a:r>
            <a:r>
              <a:rPr sz="2650" spc="95" dirty="0">
                <a:latin typeface="Verdana"/>
                <a:cs typeface="Verdana"/>
              </a:rPr>
              <a:t>e</a:t>
            </a:r>
            <a:r>
              <a:rPr sz="2650" spc="-60" dirty="0">
                <a:latin typeface="Verdana"/>
                <a:cs typeface="Verdana"/>
              </a:rPr>
              <a:t>a</a:t>
            </a:r>
            <a:r>
              <a:rPr sz="2650" spc="-165" dirty="0">
                <a:latin typeface="Verdana"/>
                <a:cs typeface="Verdana"/>
              </a:rPr>
              <a:t>r</a:t>
            </a:r>
            <a:r>
              <a:rPr sz="2650" spc="-145" dirty="0">
                <a:latin typeface="Verdana"/>
                <a:cs typeface="Verdana"/>
              </a:rPr>
              <a:t>n</a:t>
            </a:r>
            <a:r>
              <a:rPr sz="2650" spc="-125" dirty="0">
                <a:latin typeface="Verdana"/>
                <a:cs typeface="Verdana"/>
              </a:rPr>
              <a:t>i</a:t>
            </a:r>
            <a:r>
              <a:rPr sz="2650" spc="-145" dirty="0">
                <a:latin typeface="Verdana"/>
                <a:cs typeface="Verdana"/>
              </a:rPr>
              <a:t>n</a:t>
            </a:r>
            <a:r>
              <a:rPr sz="2650" spc="40" dirty="0">
                <a:latin typeface="Verdana"/>
                <a:cs typeface="Verdana"/>
              </a:rPr>
              <a:t>g</a:t>
            </a:r>
            <a:endParaRPr sz="2650" dirty="0">
              <a:latin typeface="Verdana"/>
              <a:cs typeface="Verdana"/>
            </a:endParaRPr>
          </a:p>
          <a:p>
            <a:pPr marL="12700" marR="5080">
              <a:lnSpc>
                <a:spcPct val="107300"/>
              </a:lnSpc>
            </a:pPr>
            <a:r>
              <a:rPr sz="2650" spc="-130" dirty="0">
                <a:latin typeface="Verdana"/>
                <a:cs typeface="Verdana"/>
              </a:rPr>
              <a:t>*Learning</a:t>
            </a:r>
            <a:r>
              <a:rPr sz="2650" spc="-185" dirty="0">
                <a:latin typeface="Verdana"/>
                <a:cs typeface="Verdana"/>
              </a:rPr>
              <a:t> </a:t>
            </a:r>
            <a:r>
              <a:rPr sz="2650" spc="-20" dirty="0">
                <a:latin typeface="Verdana"/>
                <a:cs typeface="Verdana"/>
              </a:rPr>
              <a:t>application-based</a:t>
            </a:r>
            <a:r>
              <a:rPr sz="2650" spc="-185" dirty="0">
                <a:latin typeface="Verdana"/>
                <a:cs typeface="Verdana"/>
              </a:rPr>
              <a:t> </a:t>
            </a:r>
            <a:r>
              <a:rPr sz="2650" spc="-10" dirty="0">
                <a:latin typeface="Verdana"/>
                <a:cs typeface="Verdana"/>
              </a:rPr>
              <a:t>is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spc="-10" dirty="0">
                <a:latin typeface="Verdana"/>
                <a:cs typeface="Verdana"/>
              </a:rPr>
              <a:t>useful</a:t>
            </a:r>
            <a:r>
              <a:rPr sz="2650" spc="-185" dirty="0">
                <a:latin typeface="Verdana"/>
                <a:cs typeface="Verdana"/>
              </a:rPr>
              <a:t> </a:t>
            </a:r>
            <a:r>
              <a:rPr sz="2650" spc="-25" dirty="0">
                <a:latin typeface="Verdana"/>
                <a:cs typeface="Verdana"/>
              </a:rPr>
              <a:t>for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spc="-15" dirty="0">
                <a:latin typeface="Verdana"/>
                <a:cs typeface="Verdana"/>
              </a:rPr>
              <a:t>students</a:t>
            </a:r>
            <a:r>
              <a:rPr sz="2650" spc="-185" dirty="0">
                <a:latin typeface="Verdana"/>
                <a:cs typeface="Verdana"/>
              </a:rPr>
              <a:t> </a:t>
            </a:r>
            <a:r>
              <a:rPr sz="2650" spc="50" dirty="0">
                <a:latin typeface="Verdana"/>
                <a:cs typeface="Verdana"/>
              </a:rPr>
              <a:t>because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spc="-35" dirty="0">
                <a:latin typeface="Verdana"/>
                <a:cs typeface="Verdana"/>
              </a:rPr>
              <a:t>online</a:t>
            </a:r>
            <a:r>
              <a:rPr sz="2650" spc="-185" dirty="0">
                <a:latin typeface="Verdana"/>
                <a:cs typeface="Verdana"/>
              </a:rPr>
              <a:t> </a:t>
            </a:r>
            <a:r>
              <a:rPr sz="2650" spc="-15" dirty="0">
                <a:latin typeface="Verdana"/>
                <a:cs typeface="Verdana"/>
              </a:rPr>
              <a:t>all </a:t>
            </a:r>
            <a:r>
              <a:rPr sz="2650" spc="-915" dirty="0">
                <a:latin typeface="Verdana"/>
                <a:cs typeface="Verdana"/>
              </a:rPr>
              <a:t> </a:t>
            </a:r>
            <a:r>
              <a:rPr sz="2650" spc="-85" dirty="0">
                <a:latin typeface="Verdana"/>
                <a:cs typeface="Verdana"/>
              </a:rPr>
              <a:t>t</a:t>
            </a:r>
            <a:r>
              <a:rPr sz="2650" spc="-145" dirty="0">
                <a:latin typeface="Verdana"/>
                <a:cs typeface="Verdana"/>
              </a:rPr>
              <a:t>h</a:t>
            </a:r>
            <a:r>
              <a:rPr sz="2650" spc="95" dirty="0">
                <a:latin typeface="Verdana"/>
                <a:cs typeface="Verdana"/>
              </a:rPr>
              <a:t>e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220" dirty="0">
                <a:latin typeface="Verdana"/>
                <a:cs typeface="Verdana"/>
              </a:rPr>
              <a:t>c</a:t>
            </a:r>
            <a:r>
              <a:rPr sz="2650" spc="90" dirty="0">
                <a:latin typeface="Verdana"/>
                <a:cs typeface="Verdana"/>
              </a:rPr>
              <a:t>o</a:t>
            </a:r>
            <a:r>
              <a:rPr sz="2650" spc="-140" dirty="0">
                <a:latin typeface="Verdana"/>
                <a:cs typeface="Verdana"/>
              </a:rPr>
              <a:t>u</a:t>
            </a:r>
            <a:r>
              <a:rPr sz="2650" spc="-165" dirty="0">
                <a:latin typeface="Verdana"/>
                <a:cs typeface="Verdana"/>
              </a:rPr>
              <a:t>r</a:t>
            </a:r>
            <a:r>
              <a:rPr sz="2650" spc="100" dirty="0">
                <a:latin typeface="Verdana"/>
                <a:cs typeface="Verdana"/>
              </a:rPr>
              <a:t>s</a:t>
            </a:r>
            <a:r>
              <a:rPr sz="2650" spc="95" dirty="0">
                <a:latin typeface="Verdana"/>
                <a:cs typeface="Verdana"/>
              </a:rPr>
              <a:t>e</a:t>
            </a:r>
            <a:r>
              <a:rPr sz="2650" spc="100" dirty="0">
                <a:latin typeface="Verdana"/>
                <a:cs typeface="Verdana"/>
              </a:rPr>
              <a:t>s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-60" dirty="0">
                <a:latin typeface="Verdana"/>
                <a:cs typeface="Verdana"/>
              </a:rPr>
              <a:t>a</a:t>
            </a:r>
            <a:r>
              <a:rPr sz="2650" spc="-165" dirty="0">
                <a:latin typeface="Verdana"/>
                <a:cs typeface="Verdana"/>
              </a:rPr>
              <a:t>r</a:t>
            </a:r>
            <a:r>
              <a:rPr sz="2650" spc="95" dirty="0">
                <a:latin typeface="Verdana"/>
                <a:cs typeface="Verdana"/>
              </a:rPr>
              <a:t>e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-165" dirty="0">
                <a:latin typeface="Verdana"/>
                <a:cs typeface="Verdana"/>
              </a:rPr>
              <a:t>r</a:t>
            </a:r>
            <a:r>
              <a:rPr sz="2650" spc="95" dirty="0">
                <a:latin typeface="Verdana"/>
                <a:cs typeface="Verdana"/>
              </a:rPr>
              <a:t>e</a:t>
            </a:r>
            <a:r>
              <a:rPr sz="2650" spc="-60" dirty="0">
                <a:latin typeface="Verdana"/>
                <a:cs typeface="Verdana"/>
              </a:rPr>
              <a:t>a</a:t>
            </a:r>
            <a:r>
              <a:rPr sz="2650" spc="35" dirty="0">
                <a:latin typeface="Verdana"/>
                <a:cs typeface="Verdana"/>
              </a:rPr>
              <a:t>d</a:t>
            </a:r>
            <a:r>
              <a:rPr sz="2650" spc="-125" dirty="0">
                <a:latin typeface="Verdana"/>
                <a:cs typeface="Verdana"/>
              </a:rPr>
              <a:t>i</a:t>
            </a:r>
            <a:r>
              <a:rPr sz="2650" spc="10" dirty="0">
                <a:latin typeface="Verdana"/>
                <a:cs typeface="Verdana"/>
              </a:rPr>
              <a:t>l</a:t>
            </a:r>
            <a:r>
              <a:rPr sz="2650" spc="-110" dirty="0">
                <a:latin typeface="Verdana"/>
                <a:cs typeface="Verdana"/>
              </a:rPr>
              <a:t>y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-60" dirty="0">
                <a:latin typeface="Verdana"/>
                <a:cs typeface="Verdana"/>
              </a:rPr>
              <a:t>a</a:t>
            </a:r>
            <a:r>
              <a:rPr sz="2650" spc="-190" dirty="0">
                <a:latin typeface="Verdana"/>
                <a:cs typeface="Verdana"/>
              </a:rPr>
              <a:t>v</a:t>
            </a:r>
            <a:r>
              <a:rPr sz="2650" spc="-60" dirty="0">
                <a:latin typeface="Verdana"/>
                <a:cs typeface="Verdana"/>
              </a:rPr>
              <a:t>a</a:t>
            </a:r>
            <a:r>
              <a:rPr sz="2650" spc="-125" dirty="0">
                <a:latin typeface="Verdana"/>
                <a:cs typeface="Verdana"/>
              </a:rPr>
              <a:t>i</a:t>
            </a:r>
            <a:r>
              <a:rPr sz="2650" spc="10" dirty="0">
                <a:latin typeface="Verdana"/>
                <a:cs typeface="Verdana"/>
              </a:rPr>
              <a:t>l</a:t>
            </a:r>
            <a:r>
              <a:rPr sz="2650" spc="-60" dirty="0">
                <a:latin typeface="Verdana"/>
                <a:cs typeface="Verdana"/>
              </a:rPr>
              <a:t>a</a:t>
            </a:r>
            <a:r>
              <a:rPr sz="2650" spc="35" dirty="0">
                <a:latin typeface="Verdana"/>
                <a:cs typeface="Verdana"/>
              </a:rPr>
              <a:t>b</a:t>
            </a:r>
            <a:r>
              <a:rPr sz="2650" spc="10" dirty="0">
                <a:latin typeface="Verdana"/>
                <a:cs typeface="Verdana"/>
              </a:rPr>
              <a:t>l</a:t>
            </a:r>
            <a:r>
              <a:rPr sz="2650" spc="95" dirty="0">
                <a:latin typeface="Verdana"/>
                <a:cs typeface="Verdana"/>
              </a:rPr>
              <a:t>e</a:t>
            </a:r>
            <a:endParaRPr sz="26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2650" spc="-130" dirty="0">
                <a:latin typeface="Verdana"/>
                <a:cs typeface="Verdana"/>
              </a:rPr>
              <a:t>*Learning</a:t>
            </a:r>
            <a:r>
              <a:rPr sz="2650" spc="-165" dirty="0">
                <a:latin typeface="Verdana"/>
                <a:cs typeface="Verdana"/>
              </a:rPr>
              <a:t> </a:t>
            </a:r>
            <a:r>
              <a:rPr sz="2650" spc="-20" dirty="0">
                <a:latin typeface="Verdana"/>
                <a:cs typeface="Verdana"/>
              </a:rPr>
              <a:t>application-based</a:t>
            </a:r>
            <a:r>
              <a:rPr sz="2650" spc="-165" dirty="0">
                <a:latin typeface="Verdana"/>
                <a:cs typeface="Verdana"/>
              </a:rPr>
              <a:t> </a:t>
            </a:r>
            <a:r>
              <a:rPr sz="2650" spc="15" dirty="0">
                <a:latin typeface="Verdana"/>
                <a:cs typeface="Verdana"/>
              </a:rPr>
              <a:t>cost-effectiveness</a:t>
            </a:r>
            <a:endParaRPr sz="2650" dirty="0">
              <a:latin typeface="Verdana"/>
              <a:cs typeface="Verdana"/>
            </a:endParaRPr>
          </a:p>
          <a:p>
            <a:pPr marL="12700" marR="1371600">
              <a:lnSpc>
                <a:spcPct val="107300"/>
              </a:lnSpc>
            </a:pPr>
            <a:r>
              <a:rPr sz="2650" spc="-60" dirty="0">
                <a:latin typeface="Verdana"/>
                <a:cs typeface="Verdana"/>
              </a:rPr>
              <a:t>*Performance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50" dirty="0">
                <a:latin typeface="Verdana"/>
                <a:cs typeface="Verdana"/>
              </a:rPr>
              <a:t>of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-15" dirty="0">
                <a:latin typeface="Verdana"/>
                <a:cs typeface="Verdana"/>
              </a:rPr>
              <a:t>students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-25" dirty="0">
                <a:latin typeface="Verdana"/>
                <a:cs typeface="Verdana"/>
              </a:rPr>
              <a:t>will</a:t>
            </a:r>
            <a:r>
              <a:rPr sz="2650" spc="-185" dirty="0">
                <a:latin typeface="Verdana"/>
                <a:cs typeface="Verdana"/>
              </a:rPr>
              <a:t> </a:t>
            </a:r>
            <a:r>
              <a:rPr sz="2650" spc="65" dirty="0">
                <a:latin typeface="Verdana"/>
                <a:cs typeface="Verdana"/>
              </a:rPr>
              <a:t>be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-50" dirty="0">
                <a:latin typeface="Verdana"/>
                <a:cs typeface="Verdana"/>
              </a:rPr>
              <a:t>improved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-35" dirty="0">
                <a:latin typeface="Verdana"/>
                <a:cs typeface="Verdana"/>
              </a:rPr>
              <a:t>by</a:t>
            </a:r>
            <a:r>
              <a:rPr sz="2650" spc="-185" dirty="0">
                <a:latin typeface="Verdana"/>
                <a:cs typeface="Verdana"/>
              </a:rPr>
              <a:t> </a:t>
            </a:r>
            <a:r>
              <a:rPr sz="2650" spc="-60" dirty="0">
                <a:latin typeface="Verdana"/>
                <a:cs typeface="Verdana"/>
              </a:rPr>
              <a:t>implementing </a:t>
            </a:r>
            <a:r>
              <a:rPr sz="2650" spc="-919" dirty="0">
                <a:latin typeface="Verdana"/>
                <a:cs typeface="Verdana"/>
              </a:rPr>
              <a:t> </a:t>
            </a:r>
            <a:r>
              <a:rPr sz="2650" spc="-20" dirty="0">
                <a:latin typeface="Verdana"/>
                <a:cs typeface="Verdana"/>
              </a:rPr>
              <a:t>application-based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-65" dirty="0">
                <a:latin typeface="Verdana"/>
                <a:cs typeface="Verdana"/>
              </a:rPr>
              <a:t>learning</a:t>
            </a:r>
            <a:endParaRPr sz="2650" dirty="0">
              <a:latin typeface="Verdana"/>
              <a:cs typeface="Verdana"/>
            </a:endParaRPr>
          </a:p>
          <a:p>
            <a:pPr marL="12700" marR="147320">
              <a:lnSpc>
                <a:spcPct val="107300"/>
              </a:lnSpc>
            </a:pPr>
            <a:r>
              <a:rPr sz="2650" spc="-45" dirty="0">
                <a:latin typeface="Verdana"/>
                <a:cs typeface="Verdana"/>
              </a:rPr>
              <a:t>*Application-based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spc="-65" dirty="0">
                <a:latin typeface="Verdana"/>
                <a:cs typeface="Verdana"/>
              </a:rPr>
              <a:t>learning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dirty="0">
                <a:latin typeface="Verdana"/>
                <a:cs typeface="Verdana"/>
              </a:rPr>
              <a:t>would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dirty="0">
                <a:latin typeface="Verdana"/>
                <a:cs typeface="Verdana"/>
              </a:rPr>
              <a:t>help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spc="-135" dirty="0">
                <a:latin typeface="Verdana"/>
                <a:cs typeface="Verdana"/>
              </a:rPr>
              <a:t>in</a:t>
            </a:r>
            <a:r>
              <a:rPr sz="2650" spc="-175" dirty="0">
                <a:latin typeface="Verdana"/>
                <a:cs typeface="Verdana"/>
              </a:rPr>
              <a:t> </a:t>
            </a:r>
            <a:r>
              <a:rPr sz="2650" spc="-60" dirty="0">
                <a:latin typeface="Verdana"/>
                <a:cs typeface="Verdana"/>
              </a:rPr>
              <a:t>a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spc="-20" dirty="0">
                <a:latin typeface="Verdana"/>
                <a:cs typeface="Verdana"/>
              </a:rPr>
              <a:t>better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spc="-55" dirty="0">
                <a:latin typeface="Verdana"/>
                <a:cs typeface="Verdana"/>
              </a:rPr>
              <a:t>understanding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spc="50" dirty="0">
                <a:latin typeface="Verdana"/>
                <a:cs typeface="Verdana"/>
              </a:rPr>
              <a:t>of </a:t>
            </a:r>
            <a:r>
              <a:rPr sz="2650" spc="-915" dirty="0">
                <a:latin typeface="Verdana"/>
                <a:cs typeface="Verdana"/>
              </a:rPr>
              <a:t> </a:t>
            </a:r>
            <a:r>
              <a:rPr sz="2650" spc="-85" dirty="0">
                <a:latin typeface="Verdana"/>
                <a:cs typeface="Verdana"/>
              </a:rPr>
              <a:t>t</a:t>
            </a:r>
            <a:r>
              <a:rPr sz="2650" spc="-145" dirty="0">
                <a:latin typeface="Verdana"/>
                <a:cs typeface="Verdana"/>
              </a:rPr>
              <a:t>h</a:t>
            </a:r>
            <a:r>
              <a:rPr sz="2650" spc="95" dirty="0">
                <a:latin typeface="Verdana"/>
                <a:cs typeface="Verdana"/>
              </a:rPr>
              <a:t>e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220" dirty="0">
                <a:latin typeface="Verdana"/>
                <a:cs typeface="Verdana"/>
              </a:rPr>
              <a:t>c</a:t>
            </a:r>
            <a:r>
              <a:rPr sz="2650" spc="90" dirty="0">
                <a:latin typeface="Verdana"/>
                <a:cs typeface="Verdana"/>
              </a:rPr>
              <a:t>o</a:t>
            </a:r>
            <a:r>
              <a:rPr sz="2650" spc="-140" dirty="0">
                <a:latin typeface="Verdana"/>
                <a:cs typeface="Verdana"/>
              </a:rPr>
              <a:t>u</a:t>
            </a:r>
            <a:r>
              <a:rPr sz="2650" spc="-165" dirty="0">
                <a:latin typeface="Verdana"/>
                <a:cs typeface="Verdana"/>
              </a:rPr>
              <a:t>r</a:t>
            </a:r>
            <a:r>
              <a:rPr sz="2650" spc="100" dirty="0">
                <a:latin typeface="Verdana"/>
                <a:cs typeface="Verdana"/>
              </a:rPr>
              <a:t>s</a:t>
            </a:r>
            <a:r>
              <a:rPr sz="2650" spc="95" dirty="0">
                <a:latin typeface="Verdana"/>
                <a:cs typeface="Verdana"/>
              </a:rPr>
              <a:t>e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-85" dirty="0">
                <a:latin typeface="Verdana"/>
                <a:cs typeface="Verdana"/>
              </a:rPr>
              <a:t>t</a:t>
            </a:r>
            <a:r>
              <a:rPr sz="2650" spc="-145" dirty="0">
                <a:latin typeface="Verdana"/>
                <a:cs typeface="Verdana"/>
              </a:rPr>
              <a:t>h</a:t>
            </a:r>
            <a:r>
              <a:rPr sz="2650" spc="-60" dirty="0">
                <a:latin typeface="Verdana"/>
                <a:cs typeface="Verdana"/>
              </a:rPr>
              <a:t>a</a:t>
            </a:r>
            <a:r>
              <a:rPr sz="2650" spc="-145" dirty="0">
                <a:latin typeface="Verdana"/>
                <a:cs typeface="Verdana"/>
              </a:rPr>
              <a:t>n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5" dirty="0">
                <a:latin typeface="Verdana"/>
                <a:cs typeface="Verdana"/>
              </a:rPr>
              <a:t>f</a:t>
            </a:r>
            <a:r>
              <a:rPr sz="2650" spc="90" dirty="0">
                <a:latin typeface="Verdana"/>
                <a:cs typeface="Verdana"/>
              </a:rPr>
              <a:t>o</a:t>
            </a:r>
            <a:r>
              <a:rPr sz="2650" spc="-165" dirty="0">
                <a:latin typeface="Verdana"/>
                <a:cs typeface="Verdana"/>
              </a:rPr>
              <a:t>r</a:t>
            </a:r>
            <a:r>
              <a:rPr sz="2650" spc="-185" dirty="0">
                <a:latin typeface="Verdana"/>
                <a:cs typeface="Verdana"/>
              </a:rPr>
              <a:t>m</a:t>
            </a:r>
            <a:r>
              <a:rPr sz="2650" spc="-60" dirty="0">
                <a:latin typeface="Verdana"/>
                <a:cs typeface="Verdana"/>
              </a:rPr>
              <a:t>a</a:t>
            </a:r>
            <a:r>
              <a:rPr sz="2650" spc="10" dirty="0">
                <a:latin typeface="Verdana"/>
                <a:cs typeface="Verdana"/>
              </a:rPr>
              <a:t>l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-85" dirty="0">
                <a:latin typeface="Verdana"/>
                <a:cs typeface="Verdana"/>
              </a:rPr>
              <a:t>t</a:t>
            </a:r>
            <a:r>
              <a:rPr sz="2650" spc="95" dirty="0">
                <a:latin typeface="Verdana"/>
                <a:cs typeface="Verdana"/>
              </a:rPr>
              <a:t>e</a:t>
            </a:r>
            <a:r>
              <a:rPr sz="2650" spc="-60" dirty="0">
                <a:latin typeface="Verdana"/>
                <a:cs typeface="Verdana"/>
              </a:rPr>
              <a:t>a</a:t>
            </a:r>
            <a:r>
              <a:rPr sz="2650" spc="220" dirty="0">
                <a:latin typeface="Verdana"/>
                <a:cs typeface="Verdana"/>
              </a:rPr>
              <a:t>c</a:t>
            </a:r>
            <a:r>
              <a:rPr sz="2650" spc="-145" dirty="0">
                <a:latin typeface="Verdana"/>
                <a:cs typeface="Verdana"/>
              </a:rPr>
              <a:t>h</a:t>
            </a:r>
            <a:r>
              <a:rPr sz="2650" spc="-125" dirty="0">
                <a:latin typeface="Verdana"/>
                <a:cs typeface="Verdana"/>
              </a:rPr>
              <a:t>i</a:t>
            </a:r>
            <a:r>
              <a:rPr sz="2650" spc="-145" dirty="0">
                <a:latin typeface="Verdana"/>
                <a:cs typeface="Verdana"/>
              </a:rPr>
              <a:t>n</a:t>
            </a:r>
            <a:r>
              <a:rPr sz="2650" spc="40" dirty="0">
                <a:latin typeface="Verdana"/>
                <a:cs typeface="Verdana"/>
              </a:rPr>
              <a:t>g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-185" dirty="0">
                <a:latin typeface="Verdana"/>
                <a:cs typeface="Verdana"/>
              </a:rPr>
              <a:t>m</a:t>
            </a:r>
            <a:r>
              <a:rPr sz="2650" spc="95" dirty="0">
                <a:latin typeface="Verdana"/>
                <a:cs typeface="Verdana"/>
              </a:rPr>
              <a:t>e</a:t>
            </a:r>
            <a:r>
              <a:rPr sz="2650" spc="-85" dirty="0">
                <a:latin typeface="Verdana"/>
                <a:cs typeface="Verdana"/>
              </a:rPr>
              <a:t>t</a:t>
            </a:r>
            <a:r>
              <a:rPr sz="2650" spc="-145" dirty="0">
                <a:latin typeface="Verdana"/>
                <a:cs typeface="Verdana"/>
              </a:rPr>
              <a:t>h</a:t>
            </a:r>
            <a:r>
              <a:rPr sz="2650" spc="90" dirty="0">
                <a:latin typeface="Verdana"/>
                <a:cs typeface="Verdana"/>
              </a:rPr>
              <a:t>o</a:t>
            </a:r>
            <a:r>
              <a:rPr sz="2650" spc="35" dirty="0">
                <a:latin typeface="Verdana"/>
                <a:cs typeface="Verdana"/>
              </a:rPr>
              <a:t>d</a:t>
            </a:r>
            <a:r>
              <a:rPr sz="2650" spc="100" dirty="0">
                <a:latin typeface="Verdana"/>
                <a:cs typeface="Verdana"/>
              </a:rPr>
              <a:t>s</a:t>
            </a:r>
            <a:r>
              <a:rPr sz="2650" spc="-335" dirty="0">
                <a:latin typeface="Verdana"/>
                <a:cs typeface="Verdana"/>
              </a:rPr>
              <a:t>.</a:t>
            </a:r>
            <a:endParaRPr sz="26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9" y="9752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13373418" y="383667"/>
                </a:moveTo>
                <a:lnTo>
                  <a:pt x="13371271" y="372668"/>
                </a:lnTo>
                <a:lnTo>
                  <a:pt x="13364871" y="363004"/>
                </a:lnTo>
                <a:lnTo>
                  <a:pt x="13355206" y="356577"/>
                </a:lnTo>
                <a:lnTo>
                  <a:pt x="13344233" y="354431"/>
                </a:lnTo>
                <a:lnTo>
                  <a:pt x="13333235" y="356577"/>
                </a:lnTo>
                <a:lnTo>
                  <a:pt x="13323583" y="362991"/>
                </a:lnTo>
                <a:lnTo>
                  <a:pt x="13227418" y="459308"/>
                </a:lnTo>
                <a:lnTo>
                  <a:pt x="13131254" y="363004"/>
                </a:lnTo>
                <a:lnTo>
                  <a:pt x="13121589" y="356577"/>
                </a:lnTo>
                <a:lnTo>
                  <a:pt x="13110604" y="354431"/>
                </a:lnTo>
                <a:lnTo>
                  <a:pt x="13099644" y="356577"/>
                </a:lnTo>
                <a:lnTo>
                  <a:pt x="13089979" y="362991"/>
                </a:lnTo>
                <a:lnTo>
                  <a:pt x="13083553" y="372668"/>
                </a:lnTo>
                <a:lnTo>
                  <a:pt x="13081419" y="383667"/>
                </a:lnTo>
                <a:lnTo>
                  <a:pt x="13083553" y="394677"/>
                </a:lnTo>
                <a:lnTo>
                  <a:pt x="13089954" y="404342"/>
                </a:lnTo>
                <a:lnTo>
                  <a:pt x="13186131" y="500646"/>
                </a:lnTo>
                <a:lnTo>
                  <a:pt x="13089725" y="597192"/>
                </a:lnTo>
                <a:lnTo>
                  <a:pt x="13083324" y="606869"/>
                </a:lnTo>
                <a:lnTo>
                  <a:pt x="13081178" y="617867"/>
                </a:lnTo>
                <a:lnTo>
                  <a:pt x="13083324" y="628865"/>
                </a:lnTo>
                <a:lnTo>
                  <a:pt x="13089725" y="638530"/>
                </a:lnTo>
                <a:lnTo>
                  <a:pt x="13095427" y="644245"/>
                </a:lnTo>
                <a:lnTo>
                  <a:pt x="13102908" y="647103"/>
                </a:lnTo>
                <a:lnTo>
                  <a:pt x="13117830" y="647103"/>
                </a:lnTo>
                <a:lnTo>
                  <a:pt x="13125310" y="644245"/>
                </a:lnTo>
                <a:lnTo>
                  <a:pt x="13227406" y="541997"/>
                </a:lnTo>
                <a:lnTo>
                  <a:pt x="13329260" y="644004"/>
                </a:lnTo>
                <a:lnTo>
                  <a:pt x="13336740" y="646861"/>
                </a:lnTo>
                <a:lnTo>
                  <a:pt x="13351663" y="646861"/>
                </a:lnTo>
                <a:lnTo>
                  <a:pt x="13359143" y="644004"/>
                </a:lnTo>
                <a:lnTo>
                  <a:pt x="13364845" y="638302"/>
                </a:lnTo>
                <a:lnTo>
                  <a:pt x="13371259" y="628637"/>
                </a:lnTo>
                <a:lnTo>
                  <a:pt x="13373392" y="617626"/>
                </a:lnTo>
                <a:lnTo>
                  <a:pt x="13371259" y="606628"/>
                </a:lnTo>
                <a:lnTo>
                  <a:pt x="13364845" y="596963"/>
                </a:lnTo>
                <a:lnTo>
                  <a:pt x="13309968" y="541997"/>
                </a:lnTo>
                <a:lnTo>
                  <a:pt x="13268693" y="500646"/>
                </a:lnTo>
                <a:lnTo>
                  <a:pt x="13309981" y="459308"/>
                </a:lnTo>
                <a:lnTo>
                  <a:pt x="13364845" y="404355"/>
                </a:lnTo>
                <a:lnTo>
                  <a:pt x="13371271" y="394677"/>
                </a:lnTo>
                <a:lnTo>
                  <a:pt x="13373418" y="383667"/>
                </a:lnTo>
                <a:close/>
              </a:path>
              <a:path w="13634719" h="6946265">
                <a:moveTo>
                  <a:pt x="13634098" y="1016850"/>
                </a:moveTo>
                <a:lnTo>
                  <a:pt x="4831639" y="1016850"/>
                </a:lnTo>
                <a:lnTo>
                  <a:pt x="4785004" y="1010526"/>
                </a:lnTo>
                <a:lnTo>
                  <a:pt x="4743272" y="992746"/>
                </a:lnTo>
                <a:lnTo>
                  <a:pt x="4708029" y="965288"/>
                </a:lnTo>
                <a:lnTo>
                  <a:pt x="4680890" y="929932"/>
                </a:lnTo>
                <a:lnTo>
                  <a:pt x="4663440" y="888441"/>
                </a:lnTo>
                <a:lnTo>
                  <a:pt x="4657268" y="842594"/>
                </a:lnTo>
                <a:lnTo>
                  <a:pt x="4657268" y="174244"/>
                </a:lnTo>
                <a:lnTo>
                  <a:pt x="4650943" y="127647"/>
                </a:lnTo>
                <a:lnTo>
                  <a:pt x="4633150" y="85940"/>
                </a:lnTo>
                <a:lnTo>
                  <a:pt x="4605667" y="50723"/>
                </a:lnTo>
                <a:lnTo>
                  <a:pt x="4570285" y="23609"/>
                </a:lnTo>
                <a:lnTo>
                  <a:pt x="4528769" y="6159"/>
                </a:lnTo>
                <a:lnTo>
                  <a:pt x="4482897" y="0"/>
                </a:lnTo>
                <a:lnTo>
                  <a:pt x="1430286" y="0"/>
                </a:lnTo>
                <a:lnTo>
                  <a:pt x="1383652" y="6311"/>
                </a:lnTo>
                <a:lnTo>
                  <a:pt x="1341920" y="24091"/>
                </a:lnTo>
                <a:lnTo>
                  <a:pt x="1306677" y="51549"/>
                </a:lnTo>
                <a:lnTo>
                  <a:pt x="1279537" y="86918"/>
                </a:lnTo>
                <a:lnTo>
                  <a:pt x="1262087" y="128409"/>
                </a:lnTo>
                <a:lnTo>
                  <a:pt x="1255915" y="174244"/>
                </a:lnTo>
                <a:lnTo>
                  <a:pt x="1255915" y="840384"/>
                </a:lnTo>
                <a:lnTo>
                  <a:pt x="1249591" y="886993"/>
                </a:lnTo>
                <a:lnTo>
                  <a:pt x="1231798" y="928700"/>
                </a:lnTo>
                <a:lnTo>
                  <a:pt x="1204315" y="963917"/>
                </a:lnTo>
                <a:lnTo>
                  <a:pt x="1168933" y="991031"/>
                </a:lnTo>
                <a:lnTo>
                  <a:pt x="1127417" y="1008481"/>
                </a:lnTo>
                <a:lnTo>
                  <a:pt x="1081544" y="1014641"/>
                </a:lnTo>
                <a:lnTo>
                  <a:pt x="0" y="1014641"/>
                </a:lnTo>
                <a:lnTo>
                  <a:pt x="0" y="6771665"/>
                </a:lnTo>
                <a:lnTo>
                  <a:pt x="0" y="6945922"/>
                </a:lnTo>
                <a:lnTo>
                  <a:pt x="4831639" y="6945922"/>
                </a:lnTo>
                <a:lnTo>
                  <a:pt x="13634098" y="6945922"/>
                </a:lnTo>
                <a:lnTo>
                  <a:pt x="13634098" y="1016850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6949" y="433217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3059" y="433217"/>
            <a:ext cx="1400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37372" y="97512"/>
            <a:ext cx="14351000" cy="6946265"/>
            <a:chOff x="3937372" y="97512"/>
            <a:chExt cx="14351000" cy="6946265"/>
          </a:xfrm>
        </p:grpSpPr>
        <p:sp>
          <p:nvSpPr>
            <p:cNvPr id="7" name="object 7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9344" y="97512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6662" y="97512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4831640" y="6943725"/>
                  </a:moveTo>
                  <a:lnTo>
                    <a:pt x="9411337" y="6943725"/>
                  </a:lnTo>
                  <a:lnTo>
                    <a:pt x="9411337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941133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35973" y="263361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46A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69656" y="433217"/>
            <a:ext cx="1670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" y="97512"/>
            <a:ext cx="18288000" cy="10191750"/>
            <a:chOff x="48" y="97512"/>
            <a:chExt cx="18288000" cy="10191750"/>
          </a:xfrm>
        </p:grpSpPr>
        <p:sp>
          <p:nvSpPr>
            <p:cNvPr id="13" name="object 13"/>
            <p:cNvSpPr/>
            <p:nvPr/>
          </p:nvSpPr>
          <p:spPr>
            <a:xfrm>
              <a:off x="10969987" y="97512"/>
              <a:ext cx="7318375" cy="6943725"/>
            </a:xfrm>
            <a:custGeom>
              <a:avLst/>
              <a:gdLst/>
              <a:ahLst/>
              <a:cxnLst/>
              <a:rect l="l" t="t" r="r" b="b"/>
              <a:pathLst>
                <a:path w="7318375" h="6943725">
                  <a:moveTo>
                    <a:pt x="4831640" y="6943725"/>
                  </a:moveTo>
                  <a:lnTo>
                    <a:pt x="7318012" y="6943725"/>
                  </a:lnTo>
                  <a:lnTo>
                    <a:pt x="7318012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731837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97149" y="462806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" y="449033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6042056" y="147637"/>
                  </a:moveTo>
                  <a:lnTo>
                    <a:pt x="16039884" y="136867"/>
                  </a:lnTo>
                  <a:lnTo>
                    <a:pt x="16033953" y="128066"/>
                  </a:lnTo>
                  <a:lnTo>
                    <a:pt x="16025152" y="122135"/>
                  </a:lnTo>
                  <a:lnTo>
                    <a:pt x="16014370" y="119951"/>
                  </a:lnTo>
                  <a:lnTo>
                    <a:pt x="15922105" y="119951"/>
                  </a:lnTo>
                  <a:lnTo>
                    <a:pt x="15922105" y="27686"/>
                  </a:lnTo>
                  <a:lnTo>
                    <a:pt x="15919920" y="16903"/>
                  </a:lnTo>
                  <a:lnTo>
                    <a:pt x="15913989" y="8115"/>
                  </a:lnTo>
                  <a:lnTo>
                    <a:pt x="15905188" y="2171"/>
                  </a:lnTo>
                  <a:lnTo>
                    <a:pt x="15894419" y="0"/>
                  </a:lnTo>
                  <a:lnTo>
                    <a:pt x="15883636" y="2171"/>
                  </a:lnTo>
                  <a:lnTo>
                    <a:pt x="15874848" y="8115"/>
                  </a:lnTo>
                  <a:lnTo>
                    <a:pt x="15868917" y="16903"/>
                  </a:lnTo>
                  <a:lnTo>
                    <a:pt x="15866733" y="27686"/>
                  </a:lnTo>
                  <a:lnTo>
                    <a:pt x="15866733" y="119951"/>
                  </a:lnTo>
                  <a:lnTo>
                    <a:pt x="15774467" y="119951"/>
                  </a:lnTo>
                  <a:lnTo>
                    <a:pt x="15763685" y="122135"/>
                  </a:lnTo>
                  <a:lnTo>
                    <a:pt x="15754884" y="128066"/>
                  </a:lnTo>
                  <a:lnTo>
                    <a:pt x="15748953" y="136867"/>
                  </a:lnTo>
                  <a:lnTo>
                    <a:pt x="15746781" y="147637"/>
                  </a:lnTo>
                  <a:lnTo>
                    <a:pt x="15748953" y="158419"/>
                  </a:lnTo>
                  <a:lnTo>
                    <a:pt x="15754884" y="167208"/>
                  </a:lnTo>
                  <a:lnTo>
                    <a:pt x="15763685" y="173151"/>
                  </a:lnTo>
                  <a:lnTo>
                    <a:pt x="15774467" y="175323"/>
                  </a:lnTo>
                  <a:lnTo>
                    <a:pt x="15866733" y="175323"/>
                  </a:lnTo>
                  <a:lnTo>
                    <a:pt x="15866733" y="267589"/>
                  </a:lnTo>
                  <a:lnTo>
                    <a:pt x="15868917" y="278371"/>
                  </a:lnTo>
                  <a:lnTo>
                    <a:pt x="15874848" y="287172"/>
                  </a:lnTo>
                  <a:lnTo>
                    <a:pt x="15883636" y="293103"/>
                  </a:lnTo>
                  <a:lnTo>
                    <a:pt x="15894419" y="295275"/>
                  </a:lnTo>
                  <a:lnTo>
                    <a:pt x="15905188" y="293103"/>
                  </a:lnTo>
                  <a:lnTo>
                    <a:pt x="15913989" y="287172"/>
                  </a:lnTo>
                  <a:lnTo>
                    <a:pt x="15919920" y="278371"/>
                  </a:lnTo>
                  <a:lnTo>
                    <a:pt x="15922105" y="267589"/>
                  </a:lnTo>
                  <a:lnTo>
                    <a:pt x="15922105" y="175323"/>
                  </a:lnTo>
                  <a:lnTo>
                    <a:pt x="16014370" y="175323"/>
                  </a:lnTo>
                  <a:lnTo>
                    <a:pt x="16025152" y="173151"/>
                  </a:lnTo>
                  <a:lnTo>
                    <a:pt x="16033953" y="167208"/>
                  </a:lnTo>
                  <a:lnTo>
                    <a:pt x="16039884" y="158419"/>
                  </a:lnTo>
                  <a:lnTo>
                    <a:pt x="16042056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0" y="3494936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400049" y="800099"/>
                  </a:moveTo>
                  <a:lnTo>
                    <a:pt x="360838" y="798173"/>
                  </a:lnTo>
                  <a:lnTo>
                    <a:pt x="322004" y="792413"/>
                  </a:lnTo>
                  <a:lnTo>
                    <a:pt x="283921" y="782873"/>
                  </a:lnTo>
                  <a:lnTo>
                    <a:pt x="246957" y="769647"/>
                  </a:lnTo>
                  <a:lnTo>
                    <a:pt x="211467" y="752862"/>
                  </a:lnTo>
                  <a:lnTo>
                    <a:pt x="177794" y="732679"/>
                  </a:lnTo>
                  <a:lnTo>
                    <a:pt x="146260" y="709292"/>
                  </a:lnTo>
                  <a:lnTo>
                    <a:pt x="117171" y="682927"/>
                  </a:lnTo>
                  <a:lnTo>
                    <a:pt x="90807" y="653838"/>
                  </a:lnTo>
                  <a:lnTo>
                    <a:pt x="67420" y="622305"/>
                  </a:lnTo>
                  <a:lnTo>
                    <a:pt x="47237" y="588632"/>
                  </a:lnTo>
                  <a:lnTo>
                    <a:pt x="30451" y="553142"/>
                  </a:lnTo>
                  <a:lnTo>
                    <a:pt x="17226" y="516178"/>
                  </a:lnTo>
                  <a:lnTo>
                    <a:pt x="7686" y="478095"/>
                  </a:lnTo>
                  <a:lnTo>
                    <a:pt x="1926" y="439261"/>
                  </a:lnTo>
                  <a:lnTo>
                    <a:pt x="0" y="400049"/>
                  </a:lnTo>
                  <a:lnTo>
                    <a:pt x="120" y="390229"/>
                  </a:lnTo>
                  <a:lnTo>
                    <a:pt x="3008" y="351076"/>
                  </a:lnTo>
                  <a:lnTo>
                    <a:pt x="9720" y="312395"/>
                  </a:lnTo>
                  <a:lnTo>
                    <a:pt x="20192" y="274558"/>
                  </a:lnTo>
                  <a:lnTo>
                    <a:pt x="34321" y="237930"/>
                  </a:lnTo>
                  <a:lnTo>
                    <a:pt x="51973" y="202863"/>
                  </a:lnTo>
                  <a:lnTo>
                    <a:pt x="72976" y="169695"/>
                  </a:lnTo>
                  <a:lnTo>
                    <a:pt x="97130" y="138745"/>
                  </a:lnTo>
                  <a:lnTo>
                    <a:pt x="124201" y="110312"/>
                  </a:lnTo>
                  <a:lnTo>
                    <a:pt x="153928" y="84670"/>
                  </a:lnTo>
                  <a:lnTo>
                    <a:pt x="186026" y="62064"/>
                  </a:lnTo>
                  <a:lnTo>
                    <a:pt x="220185" y="42714"/>
                  </a:lnTo>
                  <a:lnTo>
                    <a:pt x="256076" y="26805"/>
                  </a:lnTo>
                  <a:lnTo>
                    <a:pt x="293354" y="14490"/>
                  </a:lnTo>
                  <a:lnTo>
                    <a:pt x="331659" y="5889"/>
                  </a:lnTo>
                  <a:lnTo>
                    <a:pt x="370623" y="1083"/>
                  </a:lnTo>
                  <a:lnTo>
                    <a:pt x="400049" y="0"/>
                  </a:lnTo>
                  <a:lnTo>
                    <a:pt x="409870" y="120"/>
                  </a:lnTo>
                  <a:lnTo>
                    <a:pt x="449023" y="3008"/>
                  </a:lnTo>
                  <a:lnTo>
                    <a:pt x="487704" y="9720"/>
                  </a:lnTo>
                  <a:lnTo>
                    <a:pt x="525541" y="20192"/>
                  </a:lnTo>
                  <a:lnTo>
                    <a:pt x="562169" y="34321"/>
                  </a:lnTo>
                  <a:lnTo>
                    <a:pt x="597236" y="51973"/>
                  </a:lnTo>
                  <a:lnTo>
                    <a:pt x="630404" y="72976"/>
                  </a:lnTo>
                  <a:lnTo>
                    <a:pt x="661354" y="97130"/>
                  </a:lnTo>
                  <a:lnTo>
                    <a:pt x="689787" y="124201"/>
                  </a:lnTo>
                  <a:lnTo>
                    <a:pt x="715429" y="153928"/>
                  </a:lnTo>
                  <a:lnTo>
                    <a:pt x="738035" y="186026"/>
                  </a:lnTo>
                  <a:lnTo>
                    <a:pt x="757385" y="220185"/>
                  </a:lnTo>
                  <a:lnTo>
                    <a:pt x="773294" y="256076"/>
                  </a:lnTo>
                  <a:lnTo>
                    <a:pt x="785609" y="293354"/>
                  </a:lnTo>
                  <a:lnTo>
                    <a:pt x="794210" y="331659"/>
                  </a:lnTo>
                  <a:lnTo>
                    <a:pt x="799016" y="370623"/>
                  </a:lnTo>
                  <a:lnTo>
                    <a:pt x="800099" y="400049"/>
                  </a:lnTo>
                  <a:lnTo>
                    <a:pt x="799979" y="409870"/>
                  </a:lnTo>
                  <a:lnTo>
                    <a:pt x="797091" y="449023"/>
                  </a:lnTo>
                  <a:lnTo>
                    <a:pt x="790379" y="487704"/>
                  </a:lnTo>
                  <a:lnTo>
                    <a:pt x="779907" y="525541"/>
                  </a:lnTo>
                  <a:lnTo>
                    <a:pt x="765778" y="562169"/>
                  </a:lnTo>
                  <a:lnTo>
                    <a:pt x="748126" y="597236"/>
                  </a:lnTo>
                  <a:lnTo>
                    <a:pt x="727123" y="630404"/>
                  </a:lnTo>
                  <a:lnTo>
                    <a:pt x="702969" y="661354"/>
                  </a:lnTo>
                  <a:lnTo>
                    <a:pt x="675898" y="689787"/>
                  </a:lnTo>
                  <a:lnTo>
                    <a:pt x="646171" y="715429"/>
                  </a:lnTo>
                  <a:lnTo>
                    <a:pt x="614073" y="738035"/>
                  </a:lnTo>
                  <a:lnTo>
                    <a:pt x="579914" y="757385"/>
                  </a:lnTo>
                  <a:lnTo>
                    <a:pt x="544023" y="773294"/>
                  </a:lnTo>
                  <a:lnTo>
                    <a:pt x="506745" y="785609"/>
                  </a:lnTo>
                  <a:lnTo>
                    <a:pt x="468440" y="794210"/>
                  </a:lnTo>
                  <a:lnTo>
                    <a:pt x="429476" y="799016"/>
                  </a:lnTo>
                  <a:lnTo>
                    <a:pt x="400049" y="800099"/>
                  </a:lnTo>
                  <a:close/>
                </a:path>
              </a:pathLst>
            </a:custGeom>
            <a:solidFill>
              <a:srgbClr val="ECB1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3434" y="3667358"/>
              <a:ext cx="635000" cy="503555"/>
            </a:xfrm>
            <a:custGeom>
              <a:avLst/>
              <a:gdLst/>
              <a:ahLst/>
              <a:cxnLst/>
              <a:rect l="l" t="t" r="r" b="b"/>
              <a:pathLst>
                <a:path w="635000" h="503554">
                  <a:moveTo>
                    <a:pt x="218163" y="503502"/>
                  </a:moveTo>
                  <a:lnTo>
                    <a:pt x="0" y="285355"/>
                  </a:lnTo>
                  <a:lnTo>
                    <a:pt x="86922" y="198424"/>
                  </a:lnTo>
                  <a:lnTo>
                    <a:pt x="218163" y="329641"/>
                  </a:lnTo>
                  <a:lnTo>
                    <a:pt x="547772" y="0"/>
                  </a:lnTo>
                  <a:lnTo>
                    <a:pt x="634727" y="86914"/>
                  </a:lnTo>
                  <a:lnTo>
                    <a:pt x="218163" y="5035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6010" y="7058758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400049" y="800099"/>
                  </a:moveTo>
                  <a:lnTo>
                    <a:pt x="360838" y="798173"/>
                  </a:lnTo>
                  <a:lnTo>
                    <a:pt x="322004" y="792413"/>
                  </a:lnTo>
                  <a:lnTo>
                    <a:pt x="283921" y="782873"/>
                  </a:lnTo>
                  <a:lnTo>
                    <a:pt x="246957" y="769647"/>
                  </a:lnTo>
                  <a:lnTo>
                    <a:pt x="211467" y="752862"/>
                  </a:lnTo>
                  <a:lnTo>
                    <a:pt x="177794" y="732679"/>
                  </a:lnTo>
                  <a:lnTo>
                    <a:pt x="146260" y="709292"/>
                  </a:lnTo>
                  <a:lnTo>
                    <a:pt x="117171" y="682927"/>
                  </a:lnTo>
                  <a:lnTo>
                    <a:pt x="90807" y="653838"/>
                  </a:lnTo>
                  <a:lnTo>
                    <a:pt x="67420" y="622305"/>
                  </a:lnTo>
                  <a:lnTo>
                    <a:pt x="47237" y="588632"/>
                  </a:lnTo>
                  <a:lnTo>
                    <a:pt x="30451" y="553142"/>
                  </a:lnTo>
                  <a:lnTo>
                    <a:pt x="17226" y="516178"/>
                  </a:lnTo>
                  <a:lnTo>
                    <a:pt x="7686" y="478095"/>
                  </a:lnTo>
                  <a:lnTo>
                    <a:pt x="1926" y="439261"/>
                  </a:lnTo>
                  <a:lnTo>
                    <a:pt x="0" y="400049"/>
                  </a:lnTo>
                  <a:lnTo>
                    <a:pt x="120" y="390229"/>
                  </a:lnTo>
                  <a:lnTo>
                    <a:pt x="3008" y="351076"/>
                  </a:lnTo>
                  <a:lnTo>
                    <a:pt x="9720" y="312395"/>
                  </a:lnTo>
                  <a:lnTo>
                    <a:pt x="20192" y="274558"/>
                  </a:lnTo>
                  <a:lnTo>
                    <a:pt x="34321" y="237930"/>
                  </a:lnTo>
                  <a:lnTo>
                    <a:pt x="51973" y="202863"/>
                  </a:lnTo>
                  <a:lnTo>
                    <a:pt x="72976" y="169695"/>
                  </a:lnTo>
                  <a:lnTo>
                    <a:pt x="97130" y="138745"/>
                  </a:lnTo>
                  <a:lnTo>
                    <a:pt x="124201" y="110312"/>
                  </a:lnTo>
                  <a:lnTo>
                    <a:pt x="153928" y="84670"/>
                  </a:lnTo>
                  <a:lnTo>
                    <a:pt x="186026" y="62064"/>
                  </a:lnTo>
                  <a:lnTo>
                    <a:pt x="220185" y="42714"/>
                  </a:lnTo>
                  <a:lnTo>
                    <a:pt x="256076" y="26805"/>
                  </a:lnTo>
                  <a:lnTo>
                    <a:pt x="293354" y="14490"/>
                  </a:lnTo>
                  <a:lnTo>
                    <a:pt x="331659" y="5889"/>
                  </a:lnTo>
                  <a:lnTo>
                    <a:pt x="370623" y="1083"/>
                  </a:lnTo>
                  <a:lnTo>
                    <a:pt x="400049" y="0"/>
                  </a:lnTo>
                  <a:lnTo>
                    <a:pt x="409870" y="120"/>
                  </a:lnTo>
                  <a:lnTo>
                    <a:pt x="449023" y="3008"/>
                  </a:lnTo>
                  <a:lnTo>
                    <a:pt x="487704" y="9720"/>
                  </a:lnTo>
                  <a:lnTo>
                    <a:pt x="525541" y="20192"/>
                  </a:lnTo>
                  <a:lnTo>
                    <a:pt x="562169" y="34321"/>
                  </a:lnTo>
                  <a:lnTo>
                    <a:pt x="597236" y="51973"/>
                  </a:lnTo>
                  <a:lnTo>
                    <a:pt x="630404" y="72976"/>
                  </a:lnTo>
                  <a:lnTo>
                    <a:pt x="661354" y="97130"/>
                  </a:lnTo>
                  <a:lnTo>
                    <a:pt x="689787" y="124201"/>
                  </a:lnTo>
                  <a:lnTo>
                    <a:pt x="715429" y="153928"/>
                  </a:lnTo>
                  <a:lnTo>
                    <a:pt x="738035" y="186026"/>
                  </a:lnTo>
                  <a:lnTo>
                    <a:pt x="757385" y="220185"/>
                  </a:lnTo>
                  <a:lnTo>
                    <a:pt x="773294" y="256076"/>
                  </a:lnTo>
                  <a:lnTo>
                    <a:pt x="785609" y="293354"/>
                  </a:lnTo>
                  <a:lnTo>
                    <a:pt x="794210" y="331659"/>
                  </a:lnTo>
                  <a:lnTo>
                    <a:pt x="799016" y="370623"/>
                  </a:lnTo>
                  <a:lnTo>
                    <a:pt x="800099" y="400049"/>
                  </a:lnTo>
                  <a:lnTo>
                    <a:pt x="799979" y="409870"/>
                  </a:lnTo>
                  <a:lnTo>
                    <a:pt x="797091" y="449023"/>
                  </a:lnTo>
                  <a:lnTo>
                    <a:pt x="790379" y="487704"/>
                  </a:lnTo>
                  <a:lnTo>
                    <a:pt x="779907" y="525541"/>
                  </a:lnTo>
                  <a:lnTo>
                    <a:pt x="765778" y="562169"/>
                  </a:lnTo>
                  <a:lnTo>
                    <a:pt x="748126" y="597236"/>
                  </a:lnTo>
                  <a:lnTo>
                    <a:pt x="727123" y="630404"/>
                  </a:lnTo>
                  <a:lnTo>
                    <a:pt x="702969" y="661354"/>
                  </a:lnTo>
                  <a:lnTo>
                    <a:pt x="675898" y="689787"/>
                  </a:lnTo>
                  <a:lnTo>
                    <a:pt x="646171" y="715429"/>
                  </a:lnTo>
                  <a:lnTo>
                    <a:pt x="614073" y="738035"/>
                  </a:lnTo>
                  <a:lnTo>
                    <a:pt x="579914" y="757385"/>
                  </a:lnTo>
                  <a:lnTo>
                    <a:pt x="544023" y="773294"/>
                  </a:lnTo>
                  <a:lnTo>
                    <a:pt x="506745" y="785609"/>
                  </a:lnTo>
                  <a:lnTo>
                    <a:pt x="468440" y="794210"/>
                  </a:lnTo>
                  <a:lnTo>
                    <a:pt x="429476" y="799016"/>
                  </a:lnTo>
                  <a:lnTo>
                    <a:pt x="400049" y="800099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78684" y="7231180"/>
              <a:ext cx="635000" cy="503555"/>
            </a:xfrm>
            <a:custGeom>
              <a:avLst/>
              <a:gdLst/>
              <a:ahLst/>
              <a:cxnLst/>
              <a:rect l="l" t="t" r="r" b="b"/>
              <a:pathLst>
                <a:path w="635000" h="503554">
                  <a:moveTo>
                    <a:pt x="218163" y="503502"/>
                  </a:moveTo>
                  <a:lnTo>
                    <a:pt x="0" y="285355"/>
                  </a:lnTo>
                  <a:lnTo>
                    <a:pt x="86922" y="198424"/>
                  </a:lnTo>
                  <a:lnTo>
                    <a:pt x="218163" y="329641"/>
                  </a:lnTo>
                  <a:lnTo>
                    <a:pt x="547772" y="0"/>
                  </a:lnTo>
                  <a:lnTo>
                    <a:pt x="634727" y="86914"/>
                  </a:lnTo>
                  <a:lnTo>
                    <a:pt x="218163" y="5035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430366" y="433217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02338" y="433217"/>
            <a:ext cx="1203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Objective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462982" y="433217"/>
            <a:ext cx="1044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Verdana"/>
                <a:cs typeface="Verdana"/>
              </a:rPr>
              <a:t>Analysis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45594" y="1387586"/>
            <a:ext cx="12998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35" dirty="0">
                <a:solidFill>
                  <a:srgbClr val="48494E"/>
                </a:solidFill>
                <a:latin typeface="Verdana"/>
                <a:cs typeface="Verdana"/>
              </a:rPr>
              <a:t>Analysis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08550" y="4480450"/>
            <a:ext cx="715899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sz="2600" spc="4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95" dirty="0">
                <a:latin typeface="Verdana"/>
                <a:cs typeface="Verdana"/>
              </a:rPr>
              <a:t>v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114" dirty="0">
                <a:latin typeface="Verdana"/>
                <a:cs typeface="Verdana"/>
              </a:rPr>
              <a:t>y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g</a:t>
            </a:r>
            <a:r>
              <a:rPr sz="2600" spc="-245" dirty="0">
                <a:latin typeface="Verdana"/>
                <a:cs typeface="Verdana"/>
              </a:rPr>
              <a:t>,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20" dirty="0">
                <a:latin typeface="Verdana"/>
                <a:cs typeface="Verdana"/>
              </a:rPr>
              <a:t>y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0" dirty="0">
                <a:latin typeface="Verdana"/>
                <a:cs typeface="Verdana"/>
              </a:rPr>
              <a:t>g  </a:t>
            </a:r>
            <a:r>
              <a:rPr sz="2600" spc="-5" dirty="0">
                <a:latin typeface="Verdana"/>
                <a:cs typeface="Verdana"/>
              </a:rPr>
              <a:t>w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0" dirty="0">
                <a:latin typeface="Verdana"/>
                <a:cs typeface="Verdana"/>
              </a:rPr>
              <a:t>h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30" dirty="0">
                <a:latin typeface="Verdana"/>
                <a:cs typeface="Verdana"/>
              </a:rPr>
              <a:t>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dirty="0">
                <a:latin typeface="Verdana"/>
                <a:cs typeface="Verdana"/>
              </a:rPr>
              <a:t>f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B</a:t>
            </a:r>
            <a:r>
              <a:rPr sz="2600" spc="145" dirty="0">
                <a:latin typeface="Verdana"/>
                <a:cs typeface="Verdana"/>
              </a:rPr>
              <a:t>Y</a:t>
            </a:r>
            <a:r>
              <a:rPr sz="2600" spc="-195" dirty="0">
                <a:latin typeface="Verdana"/>
                <a:cs typeface="Verdana"/>
              </a:rPr>
              <a:t>J</a:t>
            </a:r>
            <a:r>
              <a:rPr sz="2600" spc="-55" dirty="0">
                <a:latin typeface="Verdana"/>
                <a:cs typeface="Verdana"/>
              </a:rPr>
              <a:t>U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o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60" dirty="0">
                <a:latin typeface="Verdana"/>
                <a:cs typeface="Verdana"/>
              </a:rPr>
              <a:t>e  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5" dirty="0">
                <a:latin typeface="Verdana"/>
                <a:cs typeface="Verdana"/>
              </a:rPr>
              <a:t>l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05" dirty="0">
                <a:latin typeface="Verdana"/>
                <a:cs typeface="Verdana"/>
              </a:rPr>
              <a:t>k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30" dirty="0">
                <a:latin typeface="Verdana"/>
                <a:cs typeface="Verdana"/>
              </a:rPr>
              <a:t>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05" dirty="0">
                <a:latin typeface="Verdana"/>
                <a:cs typeface="Verdana"/>
              </a:rPr>
              <a:t>k</a:t>
            </a:r>
            <a:r>
              <a:rPr sz="2600" spc="60" dirty="0">
                <a:latin typeface="Verdana"/>
                <a:cs typeface="Verdana"/>
              </a:rPr>
              <a:t>e  </a:t>
            </a:r>
            <a:r>
              <a:rPr sz="2600" spc="5" dirty="0">
                <a:latin typeface="Verdana"/>
                <a:cs typeface="Verdana"/>
              </a:rPr>
              <a:t>B</a:t>
            </a:r>
            <a:r>
              <a:rPr sz="2600" spc="145" dirty="0">
                <a:latin typeface="Verdana"/>
                <a:cs typeface="Verdana"/>
              </a:rPr>
              <a:t>Y</a:t>
            </a:r>
            <a:r>
              <a:rPr sz="2600" spc="-195" dirty="0">
                <a:latin typeface="Verdana"/>
                <a:cs typeface="Verdana"/>
              </a:rPr>
              <a:t>J</a:t>
            </a:r>
            <a:r>
              <a:rPr sz="2600" spc="-60" dirty="0">
                <a:latin typeface="Verdana"/>
                <a:cs typeface="Verdana"/>
              </a:rPr>
              <a:t>U</a:t>
            </a:r>
            <a:r>
              <a:rPr sz="2600" spc="-295" dirty="0">
                <a:latin typeface="Verdana"/>
                <a:cs typeface="Verdana"/>
              </a:rPr>
              <a:t>-</a:t>
            </a:r>
            <a:r>
              <a:rPr sz="2600" spc="4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30" dirty="0">
                <a:latin typeface="Verdana"/>
                <a:cs typeface="Verdana"/>
              </a:rPr>
              <a:t>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pp</a:t>
            </a:r>
            <a:r>
              <a:rPr sz="2600" spc="-245" dirty="0">
                <a:latin typeface="Verdana"/>
                <a:cs typeface="Verdana"/>
              </a:rPr>
              <a:t>,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B</a:t>
            </a:r>
            <a:r>
              <a:rPr sz="2600" spc="145" dirty="0">
                <a:latin typeface="Verdana"/>
                <a:cs typeface="Verdana"/>
              </a:rPr>
              <a:t>Y</a:t>
            </a:r>
            <a:r>
              <a:rPr sz="2600" spc="-195" dirty="0">
                <a:latin typeface="Verdana"/>
                <a:cs typeface="Verdana"/>
              </a:rPr>
              <a:t>J</a:t>
            </a:r>
            <a:r>
              <a:rPr sz="2600" spc="-60" dirty="0">
                <a:latin typeface="Verdana"/>
                <a:cs typeface="Verdana"/>
              </a:rPr>
              <a:t>U</a:t>
            </a:r>
            <a:r>
              <a:rPr sz="2600" spc="-295" dirty="0">
                <a:latin typeface="Verdana"/>
                <a:cs typeface="Verdana"/>
              </a:rPr>
              <a:t>-</a:t>
            </a:r>
            <a:r>
              <a:rPr sz="2600" spc="4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85" dirty="0">
                <a:latin typeface="Verdana"/>
                <a:cs typeface="Verdana"/>
              </a:rPr>
              <a:t>y  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30" dirty="0">
                <a:latin typeface="Verdana"/>
                <a:cs typeface="Verdana"/>
              </a:rPr>
              <a:t>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pp</a:t>
            </a:r>
            <a:r>
              <a:rPr sz="2600" spc="-245" dirty="0">
                <a:latin typeface="Verdana"/>
                <a:cs typeface="Verdana"/>
              </a:rPr>
              <a:t>,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B</a:t>
            </a:r>
            <a:r>
              <a:rPr sz="2600" spc="145" dirty="0">
                <a:latin typeface="Verdana"/>
                <a:cs typeface="Verdana"/>
              </a:rPr>
              <a:t>Y</a:t>
            </a:r>
            <a:r>
              <a:rPr sz="2600" spc="-195" dirty="0">
                <a:latin typeface="Verdana"/>
                <a:cs typeface="Verdana"/>
              </a:rPr>
              <a:t>J</a:t>
            </a:r>
            <a:r>
              <a:rPr sz="2600" spc="-60" dirty="0">
                <a:latin typeface="Verdana"/>
                <a:cs typeface="Verdana"/>
              </a:rPr>
              <a:t>U</a:t>
            </a:r>
            <a:r>
              <a:rPr sz="2600" spc="45" dirty="0">
                <a:latin typeface="Verdana"/>
                <a:cs typeface="Verdana"/>
              </a:rPr>
              <a:t>’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85" dirty="0">
                <a:latin typeface="Verdana"/>
                <a:cs typeface="Verdana"/>
              </a:rPr>
              <a:t>ss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75" dirty="0">
                <a:latin typeface="Verdana"/>
                <a:cs typeface="Verdana"/>
              </a:rPr>
              <a:t>oo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330" dirty="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08550" y="3560762"/>
            <a:ext cx="2120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70" dirty="0">
                <a:latin typeface="Tahoma"/>
                <a:cs typeface="Tahoma"/>
              </a:rPr>
              <a:t>Product</a:t>
            </a:r>
            <a:r>
              <a:rPr sz="3600" b="1" spc="-210" dirty="0">
                <a:latin typeface="Tahoma"/>
                <a:cs typeface="Tahoma"/>
              </a:rPr>
              <a:t> </a:t>
            </a:r>
            <a:r>
              <a:rPr sz="3600" b="1" spc="-355" dirty="0">
                <a:latin typeface="Tahoma"/>
                <a:cs typeface="Tahoma"/>
              </a:rPr>
              <a:t>: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74144" y="7161710"/>
            <a:ext cx="6976745" cy="2277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latin typeface="Tahoma"/>
                <a:cs typeface="Tahoma"/>
              </a:rPr>
              <a:t>Price:</a:t>
            </a:r>
            <a:endParaRPr sz="3600">
              <a:latin typeface="Tahoma"/>
              <a:cs typeface="Tahoma"/>
            </a:endParaRPr>
          </a:p>
          <a:p>
            <a:pPr marL="12700" marR="5080">
              <a:lnSpc>
                <a:spcPct val="108200"/>
              </a:lnSpc>
              <a:spcBef>
                <a:spcPts val="3285"/>
              </a:spcBef>
            </a:pPr>
            <a:r>
              <a:rPr sz="2600" spc="-40" dirty="0">
                <a:latin typeface="Verdana"/>
                <a:cs typeface="Verdana"/>
              </a:rPr>
              <a:t>Pricing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45" dirty="0">
                <a:latin typeface="Verdana"/>
                <a:cs typeface="Verdana"/>
              </a:rPr>
              <a:t>strategy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is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depending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on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80" dirty="0">
                <a:latin typeface="Verdana"/>
                <a:cs typeface="Verdana"/>
              </a:rPr>
              <a:t>what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60" dirty="0">
                <a:latin typeface="Verdana"/>
                <a:cs typeface="Verdana"/>
              </a:rPr>
              <a:t>class </a:t>
            </a:r>
            <a:r>
              <a:rPr sz="2600" spc="-90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w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90" dirty="0">
                <a:latin typeface="Verdana"/>
                <a:cs typeface="Verdana"/>
              </a:rPr>
              <a:t>t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20" dirty="0">
                <a:latin typeface="Verdana"/>
                <a:cs typeface="Verdana"/>
              </a:rPr>
              <a:t>y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90" dirty="0">
                <a:latin typeface="Verdana"/>
                <a:cs typeface="Verdana"/>
              </a:rPr>
              <a:t>t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75" dirty="0">
                <a:latin typeface="Verdana"/>
                <a:cs typeface="Verdana"/>
              </a:rPr>
              <a:t>oo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30" dirty="0">
                <a:latin typeface="Verdana"/>
                <a:cs typeface="Verdana"/>
              </a:rPr>
              <a:t>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05" dirty="0">
                <a:latin typeface="Verdana"/>
                <a:cs typeface="Verdana"/>
              </a:rPr>
              <a:t>n 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95" dirty="0">
                <a:latin typeface="Verdana"/>
                <a:cs typeface="Verdana"/>
              </a:rPr>
              <a:t>v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70" dirty="0">
                <a:latin typeface="Verdana"/>
                <a:cs typeface="Verdana"/>
              </a:rPr>
              <a:t>r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5" dirty="0">
                <a:latin typeface="Verdana"/>
                <a:cs typeface="Verdana"/>
              </a:rPr>
              <a:t>g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330" dirty="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529434" y="3605846"/>
            <a:ext cx="800100" cy="4382135"/>
            <a:chOff x="9529434" y="3605846"/>
            <a:chExt cx="800100" cy="4382135"/>
          </a:xfrm>
        </p:grpSpPr>
        <p:sp>
          <p:nvSpPr>
            <p:cNvPr id="35" name="object 35"/>
            <p:cNvSpPr/>
            <p:nvPr/>
          </p:nvSpPr>
          <p:spPr>
            <a:xfrm>
              <a:off x="9529434" y="3605846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400049" y="800099"/>
                  </a:moveTo>
                  <a:lnTo>
                    <a:pt x="360838" y="798173"/>
                  </a:lnTo>
                  <a:lnTo>
                    <a:pt x="322004" y="792413"/>
                  </a:lnTo>
                  <a:lnTo>
                    <a:pt x="283921" y="782873"/>
                  </a:lnTo>
                  <a:lnTo>
                    <a:pt x="246957" y="769647"/>
                  </a:lnTo>
                  <a:lnTo>
                    <a:pt x="211467" y="752862"/>
                  </a:lnTo>
                  <a:lnTo>
                    <a:pt x="177794" y="732679"/>
                  </a:lnTo>
                  <a:lnTo>
                    <a:pt x="146260" y="709292"/>
                  </a:lnTo>
                  <a:lnTo>
                    <a:pt x="117171" y="682927"/>
                  </a:lnTo>
                  <a:lnTo>
                    <a:pt x="90807" y="653838"/>
                  </a:lnTo>
                  <a:lnTo>
                    <a:pt x="67420" y="622305"/>
                  </a:lnTo>
                  <a:lnTo>
                    <a:pt x="47237" y="588632"/>
                  </a:lnTo>
                  <a:lnTo>
                    <a:pt x="30451" y="553142"/>
                  </a:lnTo>
                  <a:lnTo>
                    <a:pt x="17226" y="516178"/>
                  </a:lnTo>
                  <a:lnTo>
                    <a:pt x="7686" y="478095"/>
                  </a:lnTo>
                  <a:lnTo>
                    <a:pt x="1926" y="439261"/>
                  </a:lnTo>
                  <a:lnTo>
                    <a:pt x="0" y="400049"/>
                  </a:lnTo>
                  <a:lnTo>
                    <a:pt x="120" y="390229"/>
                  </a:lnTo>
                  <a:lnTo>
                    <a:pt x="3008" y="351076"/>
                  </a:lnTo>
                  <a:lnTo>
                    <a:pt x="9720" y="312395"/>
                  </a:lnTo>
                  <a:lnTo>
                    <a:pt x="20192" y="274558"/>
                  </a:lnTo>
                  <a:lnTo>
                    <a:pt x="34321" y="237930"/>
                  </a:lnTo>
                  <a:lnTo>
                    <a:pt x="51973" y="202863"/>
                  </a:lnTo>
                  <a:lnTo>
                    <a:pt x="72976" y="169695"/>
                  </a:lnTo>
                  <a:lnTo>
                    <a:pt x="97130" y="138745"/>
                  </a:lnTo>
                  <a:lnTo>
                    <a:pt x="124201" y="110312"/>
                  </a:lnTo>
                  <a:lnTo>
                    <a:pt x="153928" y="84670"/>
                  </a:lnTo>
                  <a:lnTo>
                    <a:pt x="186026" y="62064"/>
                  </a:lnTo>
                  <a:lnTo>
                    <a:pt x="220185" y="42714"/>
                  </a:lnTo>
                  <a:lnTo>
                    <a:pt x="256076" y="26805"/>
                  </a:lnTo>
                  <a:lnTo>
                    <a:pt x="293354" y="14490"/>
                  </a:lnTo>
                  <a:lnTo>
                    <a:pt x="331659" y="5889"/>
                  </a:lnTo>
                  <a:lnTo>
                    <a:pt x="370623" y="1083"/>
                  </a:lnTo>
                  <a:lnTo>
                    <a:pt x="400049" y="0"/>
                  </a:lnTo>
                  <a:lnTo>
                    <a:pt x="409870" y="120"/>
                  </a:lnTo>
                  <a:lnTo>
                    <a:pt x="449023" y="3008"/>
                  </a:lnTo>
                  <a:lnTo>
                    <a:pt x="487704" y="9720"/>
                  </a:lnTo>
                  <a:lnTo>
                    <a:pt x="525541" y="20192"/>
                  </a:lnTo>
                  <a:lnTo>
                    <a:pt x="562169" y="34321"/>
                  </a:lnTo>
                  <a:lnTo>
                    <a:pt x="597236" y="51973"/>
                  </a:lnTo>
                  <a:lnTo>
                    <a:pt x="630404" y="72976"/>
                  </a:lnTo>
                  <a:lnTo>
                    <a:pt x="661354" y="97130"/>
                  </a:lnTo>
                  <a:lnTo>
                    <a:pt x="689787" y="124201"/>
                  </a:lnTo>
                  <a:lnTo>
                    <a:pt x="715429" y="153928"/>
                  </a:lnTo>
                  <a:lnTo>
                    <a:pt x="738035" y="186026"/>
                  </a:lnTo>
                  <a:lnTo>
                    <a:pt x="757385" y="220185"/>
                  </a:lnTo>
                  <a:lnTo>
                    <a:pt x="773294" y="256076"/>
                  </a:lnTo>
                  <a:lnTo>
                    <a:pt x="785609" y="293354"/>
                  </a:lnTo>
                  <a:lnTo>
                    <a:pt x="794210" y="331659"/>
                  </a:lnTo>
                  <a:lnTo>
                    <a:pt x="799016" y="370623"/>
                  </a:lnTo>
                  <a:lnTo>
                    <a:pt x="800099" y="400049"/>
                  </a:lnTo>
                  <a:lnTo>
                    <a:pt x="799979" y="409870"/>
                  </a:lnTo>
                  <a:lnTo>
                    <a:pt x="797091" y="449023"/>
                  </a:lnTo>
                  <a:lnTo>
                    <a:pt x="790379" y="487704"/>
                  </a:lnTo>
                  <a:lnTo>
                    <a:pt x="779907" y="525541"/>
                  </a:lnTo>
                  <a:lnTo>
                    <a:pt x="765778" y="562169"/>
                  </a:lnTo>
                  <a:lnTo>
                    <a:pt x="748126" y="597236"/>
                  </a:lnTo>
                  <a:lnTo>
                    <a:pt x="727123" y="630404"/>
                  </a:lnTo>
                  <a:lnTo>
                    <a:pt x="702969" y="661354"/>
                  </a:lnTo>
                  <a:lnTo>
                    <a:pt x="675898" y="689787"/>
                  </a:lnTo>
                  <a:lnTo>
                    <a:pt x="646171" y="715429"/>
                  </a:lnTo>
                  <a:lnTo>
                    <a:pt x="614073" y="738035"/>
                  </a:lnTo>
                  <a:lnTo>
                    <a:pt x="579914" y="757385"/>
                  </a:lnTo>
                  <a:lnTo>
                    <a:pt x="544023" y="773294"/>
                  </a:lnTo>
                  <a:lnTo>
                    <a:pt x="506745" y="785609"/>
                  </a:lnTo>
                  <a:lnTo>
                    <a:pt x="468440" y="794210"/>
                  </a:lnTo>
                  <a:lnTo>
                    <a:pt x="429476" y="799016"/>
                  </a:lnTo>
                  <a:lnTo>
                    <a:pt x="400049" y="800099"/>
                  </a:lnTo>
                  <a:close/>
                </a:path>
              </a:pathLst>
            </a:custGeom>
            <a:solidFill>
              <a:srgbClr val="4965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612108" y="3778268"/>
              <a:ext cx="635000" cy="503555"/>
            </a:xfrm>
            <a:custGeom>
              <a:avLst/>
              <a:gdLst/>
              <a:ahLst/>
              <a:cxnLst/>
              <a:rect l="l" t="t" r="r" b="b"/>
              <a:pathLst>
                <a:path w="635000" h="503554">
                  <a:moveTo>
                    <a:pt x="218163" y="503502"/>
                  </a:moveTo>
                  <a:lnTo>
                    <a:pt x="0" y="285355"/>
                  </a:lnTo>
                  <a:lnTo>
                    <a:pt x="86922" y="198424"/>
                  </a:lnTo>
                  <a:lnTo>
                    <a:pt x="218163" y="329641"/>
                  </a:lnTo>
                  <a:lnTo>
                    <a:pt x="547772" y="0"/>
                  </a:lnTo>
                  <a:lnTo>
                    <a:pt x="634727" y="86914"/>
                  </a:lnTo>
                  <a:lnTo>
                    <a:pt x="218163" y="5035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29434" y="7187744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400049" y="800099"/>
                  </a:moveTo>
                  <a:lnTo>
                    <a:pt x="360838" y="798173"/>
                  </a:lnTo>
                  <a:lnTo>
                    <a:pt x="322004" y="792413"/>
                  </a:lnTo>
                  <a:lnTo>
                    <a:pt x="283921" y="782873"/>
                  </a:lnTo>
                  <a:lnTo>
                    <a:pt x="246957" y="769647"/>
                  </a:lnTo>
                  <a:lnTo>
                    <a:pt x="211467" y="752862"/>
                  </a:lnTo>
                  <a:lnTo>
                    <a:pt x="177794" y="732679"/>
                  </a:lnTo>
                  <a:lnTo>
                    <a:pt x="146260" y="709292"/>
                  </a:lnTo>
                  <a:lnTo>
                    <a:pt x="117171" y="682927"/>
                  </a:lnTo>
                  <a:lnTo>
                    <a:pt x="90807" y="653838"/>
                  </a:lnTo>
                  <a:lnTo>
                    <a:pt x="67420" y="622305"/>
                  </a:lnTo>
                  <a:lnTo>
                    <a:pt x="47237" y="588632"/>
                  </a:lnTo>
                  <a:lnTo>
                    <a:pt x="30451" y="553142"/>
                  </a:lnTo>
                  <a:lnTo>
                    <a:pt x="17226" y="516178"/>
                  </a:lnTo>
                  <a:lnTo>
                    <a:pt x="7686" y="478095"/>
                  </a:lnTo>
                  <a:lnTo>
                    <a:pt x="1926" y="439261"/>
                  </a:lnTo>
                  <a:lnTo>
                    <a:pt x="0" y="400049"/>
                  </a:lnTo>
                  <a:lnTo>
                    <a:pt x="120" y="390229"/>
                  </a:lnTo>
                  <a:lnTo>
                    <a:pt x="3008" y="351076"/>
                  </a:lnTo>
                  <a:lnTo>
                    <a:pt x="9720" y="312395"/>
                  </a:lnTo>
                  <a:lnTo>
                    <a:pt x="20192" y="274558"/>
                  </a:lnTo>
                  <a:lnTo>
                    <a:pt x="34321" y="237930"/>
                  </a:lnTo>
                  <a:lnTo>
                    <a:pt x="51973" y="202863"/>
                  </a:lnTo>
                  <a:lnTo>
                    <a:pt x="72976" y="169695"/>
                  </a:lnTo>
                  <a:lnTo>
                    <a:pt x="97130" y="138745"/>
                  </a:lnTo>
                  <a:lnTo>
                    <a:pt x="124201" y="110312"/>
                  </a:lnTo>
                  <a:lnTo>
                    <a:pt x="153928" y="84670"/>
                  </a:lnTo>
                  <a:lnTo>
                    <a:pt x="186026" y="62064"/>
                  </a:lnTo>
                  <a:lnTo>
                    <a:pt x="220185" y="42714"/>
                  </a:lnTo>
                  <a:lnTo>
                    <a:pt x="256076" y="26805"/>
                  </a:lnTo>
                  <a:lnTo>
                    <a:pt x="293354" y="14490"/>
                  </a:lnTo>
                  <a:lnTo>
                    <a:pt x="331659" y="5889"/>
                  </a:lnTo>
                  <a:lnTo>
                    <a:pt x="370623" y="1083"/>
                  </a:lnTo>
                  <a:lnTo>
                    <a:pt x="400049" y="0"/>
                  </a:lnTo>
                  <a:lnTo>
                    <a:pt x="409870" y="120"/>
                  </a:lnTo>
                  <a:lnTo>
                    <a:pt x="449023" y="3008"/>
                  </a:lnTo>
                  <a:lnTo>
                    <a:pt x="487704" y="9720"/>
                  </a:lnTo>
                  <a:lnTo>
                    <a:pt x="525541" y="20192"/>
                  </a:lnTo>
                  <a:lnTo>
                    <a:pt x="562169" y="34321"/>
                  </a:lnTo>
                  <a:lnTo>
                    <a:pt x="597236" y="51973"/>
                  </a:lnTo>
                  <a:lnTo>
                    <a:pt x="630404" y="72976"/>
                  </a:lnTo>
                  <a:lnTo>
                    <a:pt x="661354" y="97130"/>
                  </a:lnTo>
                  <a:lnTo>
                    <a:pt x="689787" y="124201"/>
                  </a:lnTo>
                  <a:lnTo>
                    <a:pt x="715429" y="153928"/>
                  </a:lnTo>
                  <a:lnTo>
                    <a:pt x="738035" y="186026"/>
                  </a:lnTo>
                  <a:lnTo>
                    <a:pt x="757385" y="220185"/>
                  </a:lnTo>
                  <a:lnTo>
                    <a:pt x="773294" y="256076"/>
                  </a:lnTo>
                  <a:lnTo>
                    <a:pt x="785609" y="293354"/>
                  </a:lnTo>
                  <a:lnTo>
                    <a:pt x="794210" y="331659"/>
                  </a:lnTo>
                  <a:lnTo>
                    <a:pt x="799016" y="370623"/>
                  </a:lnTo>
                  <a:lnTo>
                    <a:pt x="800099" y="400049"/>
                  </a:lnTo>
                  <a:lnTo>
                    <a:pt x="799979" y="409870"/>
                  </a:lnTo>
                  <a:lnTo>
                    <a:pt x="797091" y="449023"/>
                  </a:lnTo>
                  <a:lnTo>
                    <a:pt x="790379" y="487704"/>
                  </a:lnTo>
                  <a:lnTo>
                    <a:pt x="779907" y="525541"/>
                  </a:lnTo>
                  <a:lnTo>
                    <a:pt x="765778" y="562169"/>
                  </a:lnTo>
                  <a:lnTo>
                    <a:pt x="748126" y="597236"/>
                  </a:lnTo>
                  <a:lnTo>
                    <a:pt x="727123" y="630404"/>
                  </a:lnTo>
                  <a:lnTo>
                    <a:pt x="702969" y="661354"/>
                  </a:lnTo>
                  <a:lnTo>
                    <a:pt x="675898" y="689787"/>
                  </a:lnTo>
                  <a:lnTo>
                    <a:pt x="646171" y="715429"/>
                  </a:lnTo>
                  <a:lnTo>
                    <a:pt x="614073" y="738035"/>
                  </a:lnTo>
                  <a:lnTo>
                    <a:pt x="579914" y="757385"/>
                  </a:lnTo>
                  <a:lnTo>
                    <a:pt x="544023" y="773294"/>
                  </a:lnTo>
                  <a:lnTo>
                    <a:pt x="506745" y="785609"/>
                  </a:lnTo>
                  <a:lnTo>
                    <a:pt x="468440" y="794210"/>
                  </a:lnTo>
                  <a:lnTo>
                    <a:pt x="429476" y="799016"/>
                  </a:lnTo>
                  <a:lnTo>
                    <a:pt x="400049" y="800099"/>
                  </a:lnTo>
                  <a:close/>
                </a:path>
              </a:pathLst>
            </a:custGeom>
            <a:solidFill>
              <a:srgbClr val="46A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612108" y="7360166"/>
              <a:ext cx="635000" cy="503555"/>
            </a:xfrm>
            <a:custGeom>
              <a:avLst/>
              <a:gdLst/>
              <a:ahLst/>
              <a:cxnLst/>
              <a:rect l="l" t="t" r="r" b="b"/>
              <a:pathLst>
                <a:path w="635000" h="503554">
                  <a:moveTo>
                    <a:pt x="218163" y="503502"/>
                  </a:moveTo>
                  <a:lnTo>
                    <a:pt x="0" y="285355"/>
                  </a:lnTo>
                  <a:lnTo>
                    <a:pt x="86922" y="198424"/>
                  </a:lnTo>
                  <a:lnTo>
                    <a:pt x="218163" y="329641"/>
                  </a:lnTo>
                  <a:lnTo>
                    <a:pt x="547772" y="0"/>
                  </a:lnTo>
                  <a:lnTo>
                    <a:pt x="634727" y="86914"/>
                  </a:lnTo>
                  <a:lnTo>
                    <a:pt x="218163" y="5035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593060" y="4669914"/>
            <a:ext cx="6464300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sz="2600" spc="5" dirty="0">
                <a:latin typeface="Verdana"/>
                <a:cs typeface="Verdana"/>
              </a:rPr>
              <a:t>B</a:t>
            </a:r>
            <a:r>
              <a:rPr sz="2600" spc="145" dirty="0">
                <a:latin typeface="Verdana"/>
                <a:cs typeface="Verdana"/>
              </a:rPr>
              <a:t>Y</a:t>
            </a:r>
            <a:r>
              <a:rPr sz="2600" spc="-195" dirty="0">
                <a:latin typeface="Verdana"/>
                <a:cs typeface="Verdana"/>
              </a:rPr>
              <a:t>J</a:t>
            </a:r>
            <a:r>
              <a:rPr sz="2600" spc="-55" dirty="0">
                <a:latin typeface="Verdana"/>
                <a:cs typeface="Verdana"/>
              </a:rPr>
              <a:t>U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114" dirty="0">
                <a:latin typeface="Verdana"/>
                <a:cs typeface="Verdana"/>
              </a:rPr>
              <a:t>y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20" dirty="0">
                <a:latin typeface="Verdana"/>
                <a:cs typeface="Verdana"/>
              </a:rPr>
              <a:t>b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0" dirty="0">
                <a:latin typeface="Verdana"/>
                <a:cs typeface="Verdana"/>
              </a:rPr>
              <a:t>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10" dirty="0">
                <a:latin typeface="Verdana"/>
                <a:cs typeface="Verdana"/>
              </a:rPr>
              <a:t>x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w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0" dirty="0">
                <a:latin typeface="Verdana"/>
                <a:cs typeface="Verdana"/>
              </a:rPr>
              <a:t>h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70" dirty="0">
                <a:latin typeface="Verdana"/>
                <a:cs typeface="Verdana"/>
              </a:rPr>
              <a:t>s  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20" dirty="0">
                <a:latin typeface="Verdana"/>
                <a:cs typeface="Verdana"/>
              </a:rPr>
              <a:t>y</a:t>
            </a:r>
            <a:r>
              <a:rPr sz="2600" spc="80" dirty="0">
                <a:latin typeface="Verdana"/>
                <a:cs typeface="Verdana"/>
              </a:rPr>
              <a:t>ee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b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0" dirty="0">
                <a:latin typeface="Verdana"/>
                <a:cs typeface="Verdana"/>
              </a:rPr>
              <a:t>h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5" dirty="0">
                <a:latin typeface="Verdana"/>
                <a:cs typeface="Verdana"/>
              </a:rPr>
              <a:t>ff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w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0" dirty="0">
                <a:latin typeface="Verdana"/>
                <a:cs typeface="Verdana"/>
              </a:rPr>
              <a:t>h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60" dirty="0">
                <a:latin typeface="Verdana"/>
                <a:cs typeface="Verdana"/>
              </a:rPr>
              <a:t>e  </a:t>
            </a:r>
            <a:r>
              <a:rPr sz="2600" dirty="0">
                <a:latin typeface="Verdana"/>
                <a:cs typeface="Verdana"/>
              </a:rPr>
              <a:t>emergence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40" dirty="0">
                <a:latin typeface="Verdana"/>
                <a:cs typeface="Verdana"/>
              </a:rPr>
              <a:t>of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Online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65" dirty="0">
                <a:latin typeface="Verdana"/>
                <a:cs typeface="Verdana"/>
              </a:rPr>
              <a:t>Retailing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55" dirty="0">
                <a:latin typeface="Verdana"/>
                <a:cs typeface="Verdana"/>
              </a:rPr>
              <a:t>selling.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17803" y="1999121"/>
            <a:ext cx="7567930" cy="227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b="1" spc="145" dirty="0">
                <a:solidFill>
                  <a:srgbClr val="813487"/>
                </a:solidFill>
                <a:latin typeface="Tahoma"/>
                <a:cs typeface="Tahoma"/>
              </a:rPr>
              <a:t>Analysis</a:t>
            </a:r>
            <a:r>
              <a:rPr sz="7500" b="1" spc="-275" dirty="0">
                <a:solidFill>
                  <a:srgbClr val="813487"/>
                </a:solidFill>
                <a:latin typeface="Tahoma"/>
                <a:cs typeface="Tahoma"/>
              </a:rPr>
              <a:t> </a:t>
            </a:r>
            <a:r>
              <a:rPr sz="7500" b="1" spc="140" dirty="0">
                <a:solidFill>
                  <a:srgbClr val="813487"/>
                </a:solidFill>
                <a:latin typeface="Tahoma"/>
                <a:cs typeface="Tahoma"/>
              </a:rPr>
              <a:t>of</a:t>
            </a:r>
            <a:r>
              <a:rPr sz="7500" b="1" spc="-275" dirty="0">
                <a:solidFill>
                  <a:srgbClr val="813487"/>
                </a:solidFill>
                <a:latin typeface="Tahoma"/>
                <a:cs typeface="Tahoma"/>
              </a:rPr>
              <a:t> </a:t>
            </a:r>
            <a:r>
              <a:rPr sz="7500" b="1" spc="10" dirty="0">
                <a:solidFill>
                  <a:srgbClr val="813487"/>
                </a:solidFill>
                <a:latin typeface="Tahoma"/>
                <a:cs typeface="Tahoma"/>
              </a:rPr>
              <a:t>4p's</a:t>
            </a:r>
            <a:endParaRPr sz="7500">
              <a:latin typeface="Tahoma"/>
              <a:cs typeface="Tahoma"/>
            </a:endParaRPr>
          </a:p>
          <a:p>
            <a:pPr marR="532765" algn="r">
              <a:lnSpc>
                <a:spcPct val="100000"/>
              </a:lnSpc>
              <a:spcBef>
                <a:spcPts val="4420"/>
              </a:spcBef>
            </a:pPr>
            <a:r>
              <a:rPr sz="3600" b="1" spc="60" dirty="0">
                <a:latin typeface="Tahoma"/>
                <a:cs typeface="Tahoma"/>
              </a:rPr>
              <a:t>Place: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507335" y="7265136"/>
            <a:ext cx="7187565" cy="226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latin typeface="Tahoma"/>
                <a:cs typeface="Tahoma"/>
              </a:rPr>
              <a:t>Promotion</a:t>
            </a:r>
            <a:r>
              <a:rPr sz="3600" b="1" spc="-145" dirty="0">
                <a:latin typeface="Tahoma"/>
                <a:cs typeface="Tahoma"/>
              </a:rPr>
              <a:t> </a:t>
            </a:r>
            <a:r>
              <a:rPr sz="3600" b="1" spc="-355" dirty="0">
                <a:latin typeface="Tahoma"/>
                <a:cs typeface="Tahoma"/>
              </a:rPr>
              <a:t>:</a:t>
            </a:r>
            <a:endParaRPr sz="360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2500"/>
              </a:spcBef>
            </a:pPr>
            <a:r>
              <a:rPr sz="2600" spc="5" dirty="0">
                <a:latin typeface="Verdana"/>
                <a:cs typeface="Verdana"/>
              </a:rPr>
              <a:t>B</a:t>
            </a:r>
            <a:r>
              <a:rPr sz="2600" spc="145" dirty="0">
                <a:latin typeface="Verdana"/>
                <a:cs typeface="Verdana"/>
              </a:rPr>
              <a:t>Y</a:t>
            </a:r>
            <a:r>
              <a:rPr sz="2600" spc="-195" dirty="0">
                <a:latin typeface="Verdana"/>
                <a:cs typeface="Verdana"/>
              </a:rPr>
              <a:t>J</a:t>
            </a:r>
            <a:r>
              <a:rPr sz="2600" spc="-60" dirty="0">
                <a:latin typeface="Verdana"/>
                <a:cs typeface="Verdana"/>
              </a:rPr>
              <a:t>U</a:t>
            </a:r>
            <a:r>
              <a:rPr sz="2600" spc="45" dirty="0">
                <a:latin typeface="Verdana"/>
                <a:cs typeface="Verdana"/>
              </a:rPr>
              <a:t>’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b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20" dirty="0">
                <a:latin typeface="Verdana"/>
                <a:cs typeface="Verdana"/>
              </a:rPr>
              <a:t>b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85" dirty="0">
                <a:latin typeface="Verdana"/>
                <a:cs typeface="Verdana"/>
              </a:rPr>
              <a:t>ss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70" dirty="0">
                <a:latin typeface="Verdana"/>
                <a:cs typeface="Verdana"/>
              </a:rPr>
              <a:t>r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S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0" dirty="0">
                <a:latin typeface="Verdana"/>
                <a:cs typeface="Verdana"/>
              </a:rPr>
              <a:t>h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00" dirty="0">
                <a:latin typeface="Verdana"/>
                <a:cs typeface="Verdana"/>
              </a:rPr>
              <a:t>R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-105" dirty="0">
                <a:latin typeface="Verdana"/>
                <a:cs typeface="Verdana"/>
              </a:rPr>
              <a:t>k</a:t>
            </a:r>
            <a:r>
              <a:rPr sz="2600" spc="-150" dirty="0">
                <a:latin typeface="Verdana"/>
                <a:cs typeface="Verdana"/>
              </a:rPr>
              <a:t>h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65" dirty="0">
                <a:latin typeface="Verdana"/>
                <a:cs typeface="Verdana"/>
              </a:rPr>
              <a:t>K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05" dirty="0">
                <a:latin typeface="Verdana"/>
                <a:cs typeface="Verdana"/>
              </a:rPr>
              <a:t>n 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80" dirty="0">
                <a:latin typeface="Verdana"/>
                <a:cs typeface="Verdana"/>
              </a:rPr>
              <a:t>o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114" dirty="0">
                <a:latin typeface="Verdana"/>
                <a:cs typeface="Verdana"/>
              </a:rPr>
              <a:t>y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5" dirty="0">
                <a:latin typeface="Verdana"/>
                <a:cs typeface="Verdana"/>
              </a:rPr>
              <a:t>f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-245" dirty="0">
                <a:latin typeface="Verdana"/>
                <a:cs typeface="Verdana"/>
              </a:rPr>
              <a:t>,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5" dirty="0">
                <a:latin typeface="Verdana"/>
                <a:cs typeface="Verdana"/>
              </a:rPr>
              <a:t>l  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245" dirty="0">
                <a:latin typeface="Verdana"/>
                <a:cs typeface="Verdana"/>
              </a:rPr>
              <a:t>,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195" dirty="0">
                <a:latin typeface="Verdana"/>
                <a:cs typeface="Verdana"/>
              </a:rPr>
              <a:t>v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g</a:t>
            </a:r>
            <a:r>
              <a:rPr sz="2600" spc="-330" dirty="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" y="97509"/>
            <a:ext cx="13634719" cy="6946265"/>
            <a:chOff x="3953" y="97509"/>
            <a:chExt cx="13634719" cy="6946265"/>
          </a:xfrm>
        </p:grpSpPr>
        <p:sp>
          <p:nvSpPr>
            <p:cNvPr id="3" name="object 3"/>
            <p:cNvSpPr/>
            <p:nvPr/>
          </p:nvSpPr>
          <p:spPr>
            <a:xfrm>
              <a:off x="13085138" y="451952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3" y="97509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40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0064" y="9750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3059" y="433216"/>
            <a:ext cx="1400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37372" y="97509"/>
            <a:ext cx="14351000" cy="6946265"/>
            <a:chOff x="3937372" y="97509"/>
            <a:chExt cx="14351000" cy="6946265"/>
          </a:xfrm>
        </p:grpSpPr>
        <p:sp>
          <p:nvSpPr>
            <p:cNvPr id="9" name="object 9"/>
            <p:cNvSpPr/>
            <p:nvPr/>
          </p:nvSpPr>
          <p:spPr>
            <a:xfrm>
              <a:off x="3937372" y="97509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9344" y="97509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4"/>
                  </a:moveTo>
                  <a:lnTo>
                    <a:pt x="12278655" y="6943724"/>
                  </a:lnTo>
                  <a:lnTo>
                    <a:pt x="12278655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4"/>
                  </a:lnTo>
                  <a:close/>
                </a:path>
                <a:path w="12278994" h="6943725">
                  <a:moveTo>
                    <a:pt x="0" y="6943724"/>
                  </a:moveTo>
                  <a:lnTo>
                    <a:pt x="4831640" y="6943724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4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76662" y="97509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4831640" y="6943724"/>
                  </a:moveTo>
                  <a:lnTo>
                    <a:pt x="9411337" y="6943724"/>
                  </a:lnTo>
                  <a:lnTo>
                    <a:pt x="9411337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4"/>
                  </a:lnTo>
                  <a:close/>
                </a:path>
                <a:path w="9411335" h="6943725">
                  <a:moveTo>
                    <a:pt x="0" y="6943724"/>
                  </a:moveTo>
                  <a:lnTo>
                    <a:pt x="4831640" y="6943724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4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35973" y="263360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ECB1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369656" y="433216"/>
            <a:ext cx="1670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97509"/>
            <a:ext cx="18288000" cy="10191750"/>
            <a:chOff x="0" y="97509"/>
            <a:chExt cx="18288000" cy="10191750"/>
          </a:xfrm>
        </p:grpSpPr>
        <p:sp>
          <p:nvSpPr>
            <p:cNvPr id="15" name="object 15"/>
            <p:cNvSpPr/>
            <p:nvPr/>
          </p:nvSpPr>
          <p:spPr>
            <a:xfrm>
              <a:off x="10969987" y="97509"/>
              <a:ext cx="7318375" cy="6943725"/>
            </a:xfrm>
            <a:custGeom>
              <a:avLst/>
              <a:gdLst/>
              <a:ahLst/>
              <a:cxnLst/>
              <a:rect l="l" t="t" r="r" b="b"/>
              <a:pathLst>
                <a:path w="7318375" h="6943725">
                  <a:moveTo>
                    <a:pt x="4831640" y="6943724"/>
                  </a:moveTo>
                  <a:lnTo>
                    <a:pt x="7318012" y="6943724"/>
                  </a:lnTo>
                  <a:lnTo>
                    <a:pt x="7318012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4"/>
                  </a:lnTo>
                  <a:close/>
                </a:path>
                <a:path w="7318375" h="6943725">
                  <a:moveTo>
                    <a:pt x="0" y="6943724"/>
                  </a:moveTo>
                  <a:lnTo>
                    <a:pt x="4831640" y="6943724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4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79637" y="97509"/>
              <a:ext cx="5808980" cy="6943725"/>
            </a:xfrm>
            <a:custGeom>
              <a:avLst/>
              <a:gdLst/>
              <a:ahLst/>
              <a:cxnLst/>
              <a:rect l="l" t="t" r="r" b="b"/>
              <a:pathLst>
                <a:path w="5808980" h="6943725">
                  <a:moveTo>
                    <a:pt x="4831640" y="6943724"/>
                  </a:moveTo>
                  <a:lnTo>
                    <a:pt x="5808362" y="6943724"/>
                  </a:lnTo>
                  <a:lnTo>
                    <a:pt x="5808362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4"/>
                  </a:lnTo>
                  <a:close/>
                </a:path>
                <a:path w="5808980" h="6943725">
                  <a:moveTo>
                    <a:pt x="0" y="6943724"/>
                  </a:moveTo>
                  <a:lnTo>
                    <a:pt x="4831640" y="6943724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06797" y="46280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" y="449033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7551705" y="147637"/>
                  </a:moveTo>
                  <a:lnTo>
                    <a:pt x="17549533" y="136867"/>
                  </a:lnTo>
                  <a:lnTo>
                    <a:pt x="17543603" y="128066"/>
                  </a:lnTo>
                  <a:lnTo>
                    <a:pt x="17534801" y="122135"/>
                  </a:lnTo>
                  <a:lnTo>
                    <a:pt x="17524019" y="119951"/>
                  </a:lnTo>
                  <a:lnTo>
                    <a:pt x="17431754" y="119951"/>
                  </a:lnTo>
                  <a:lnTo>
                    <a:pt x="17431754" y="27686"/>
                  </a:lnTo>
                  <a:lnTo>
                    <a:pt x="17429569" y="16903"/>
                  </a:lnTo>
                  <a:lnTo>
                    <a:pt x="17423638" y="8115"/>
                  </a:lnTo>
                  <a:lnTo>
                    <a:pt x="17414850" y="2171"/>
                  </a:lnTo>
                  <a:lnTo>
                    <a:pt x="17404068" y="0"/>
                  </a:lnTo>
                  <a:lnTo>
                    <a:pt x="17393298" y="2171"/>
                  </a:lnTo>
                  <a:lnTo>
                    <a:pt x="17384497" y="8115"/>
                  </a:lnTo>
                  <a:lnTo>
                    <a:pt x="17378566" y="16903"/>
                  </a:lnTo>
                  <a:lnTo>
                    <a:pt x="17376382" y="27686"/>
                  </a:lnTo>
                  <a:lnTo>
                    <a:pt x="17376382" y="119951"/>
                  </a:lnTo>
                  <a:lnTo>
                    <a:pt x="17284116" y="119951"/>
                  </a:lnTo>
                  <a:lnTo>
                    <a:pt x="17273334" y="122135"/>
                  </a:lnTo>
                  <a:lnTo>
                    <a:pt x="17264533" y="128066"/>
                  </a:lnTo>
                  <a:lnTo>
                    <a:pt x="17258602" y="136867"/>
                  </a:lnTo>
                  <a:lnTo>
                    <a:pt x="17256430" y="147637"/>
                  </a:lnTo>
                  <a:lnTo>
                    <a:pt x="17258602" y="158419"/>
                  </a:lnTo>
                  <a:lnTo>
                    <a:pt x="17264533" y="167208"/>
                  </a:lnTo>
                  <a:lnTo>
                    <a:pt x="17273334" y="173151"/>
                  </a:lnTo>
                  <a:lnTo>
                    <a:pt x="17284116" y="175323"/>
                  </a:lnTo>
                  <a:lnTo>
                    <a:pt x="17376382" y="175323"/>
                  </a:lnTo>
                  <a:lnTo>
                    <a:pt x="17376382" y="267589"/>
                  </a:lnTo>
                  <a:lnTo>
                    <a:pt x="17378566" y="278371"/>
                  </a:lnTo>
                  <a:lnTo>
                    <a:pt x="17384497" y="287172"/>
                  </a:lnTo>
                  <a:lnTo>
                    <a:pt x="17393298" y="293103"/>
                  </a:lnTo>
                  <a:lnTo>
                    <a:pt x="17404068" y="295275"/>
                  </a:lnTo>
                  <a:lnTo>
                    <a:pt x="17414850" y="293103"/>
                  </a:lnTo>
                  <a:lnTo>
                    <a:pt x="17423638" y="287172"/>
                  </a:lnTo>
                  <a:lnTo>
                    <a:pt x="17429569" y="278371"/>
                  </a:lnTo>
                  <a:lnTo>
                    <a:pt x="17431754" y="267589"/>
                  </a:lnTo>
                  <a:lnTo>
                    <a:pt x="17431754" y="175323"/>
                  </a:lnTo>
                  <a:lnTo>
                    <a:pt x="17524019" y="175323"/>
                  </a:lnTo>
                  <a:lnTo>
                    <a:pt x="17534801" y="173151"/>
                  </a:lnTo>
                  <a:lnTo>
                    <a:pt x="17543603" y="167208"/>
                  </a:lnTo>
                  <a:lnTo>
                    <a:pt x="17549533" y="158419"/>
                  </a:lnTo>
                  <a:lnTo>
                    <a:pt x="17551705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9053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934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4506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61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32325"/>
              <a:ext cx="9143633" cy="610552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02338" y="433216"/>
            <a:ext cx="1203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Objective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462982" y="433216"/>
            <a:ext cx="944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972632" y="433216"/>
            <a:ext cx="1401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Conclusion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45594" y="1387585"/>
            <a:ext cx="17462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48494E"/>
                </a:solidFill>
                <a:latin typeface="Verdana"/>
                <a:cs typeface="Verdana"/>
              </a:rPr>
              <a:t>Conclusion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42199" y="2368426"/>
            <a:ext cx="5677535" cy="11976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650" b="1" spc="260" dirty="0">
                <a:solidFill>
                  <a:srgbClr val="AB24A2"/>
                </a:solidFill>
                <a:latin typeface="Tahoma"/>
                <a:cs typeface="Tahoma"/>
              </a:rPr>
              <a:t>Conclusion</a:t>
            </a:r>
            <a:endParaRPr sz="76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69382" y="3755406"/>
            <a:ext cx="9702165" cy="559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sz="2600" spc="4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B</a:t>
            </a:r>
            <a:r>
              <a:rPr sz="2600" spc="145" dirty="0">
                <a:latin typeface="Verdana"/>
                <a:cs typeface="Verdana"/>
              </a:rPr>
              <a:t>Y</a:t>
            </a:r>
            <a:r>
              <a:rPr sz="2600" spc="-195" dirty="0">
                <a:latin typeface="Verdana"/>
                <a:cs typeface="Verdana"/>
              </a:rPr>
              <a:t>J</a:t>
            </a:r>
            <a:r>
              <a:rPr sz="2600" spc="-60" dirty="0">
                <a:latin typeface="Verdana"/>
                <a:cs typeface="Verdana"/>
              </a:rPr>
              <a:t>U</a:t>
            </a:r>
            <a:r>
              <a:rPr sz="2600" spc="45" dirty="0">
                <a:latin typeface="Verdana"/>
                <a:cs typeface="Verdana"/>
              </a:rPr>
              <a:t>’</a:t>
            </a:r>
            <a:r>
              <a:rPr sz="2600" spc="-3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25" dirty="0">
                <a:latin typeface="Verdana"/>
                <a:cs typeface="Verdana"/>
              </a:rPr>
              <a:t>p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05" dirty="0">
                <a:latin typeface="Verdana"/>
                <a:cs typeface="Verdana"/>
              </a:rPr>
              <a:t>k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5" dirty="0">
                <a:latin typeface="Verdana"/>
                <a:cs typeface="Verdana"/>
              </a:rPr>
              <a:t>w</a:t>
            </a:r>
            <a:r>
              <a:rPr sz="2600" spc="-150" dirty="0">
                <a:latin typeface="Verdana"/>
                <a:cs typeface="Verdana"/>
              </a:rPr>
              <a:t>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f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70" dirty="0">
                <a:latin typeface="Verdana"/>
                <a:cs typeface="Verdana"/>
              </a:rPr>
              <a:t>r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5" dirty="0">
                <a:latin typeface="Verdana"/>
                <a:cs typeface="Verdana"/>
              </a:rPr>
              <a:t>f</a:t>
            </a:r>
            <a:r>
              <a:rPr sz="2600" spc="-295" dirty="0">
                <a:latin typeface="Verdana"/>
                <a:cs typeface="Verdana"/>
              </a:rPr>
              <a:t>-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0" dirty="0">
                <a:latin typeface="Verdana"/>
                <a:cs typeface="Verdana"/>
              </a:rPr>
              <a:t>g  </a:t>
            </a:r>
            <a:r>
              <a:rPr sz="2600" spc="-5" dirty="0">
                <a:latin typeface="Verdana"/>
                <a:cs typeface="Verdana"/>
              </a:rPr>
              <a:t>experience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45" dirty="0">
                <a:latin typeface="Verdana"/>
                <a:cs typeface="Verdana"/>
              </a:rPr>
              <a:t>by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enabling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55" dirty="0">
                <a:latin typeface="Verdana"/>
                <a:cs typeface="Verdana"/>
              </a:rPr>
              <a:t>the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students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to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10" dirty="0">
                <a:latin typeface="Verdana"/>
                <a:cs typeface="Verdana"/>
              </a:rPr>
              <a:t>crack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down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on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hard 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spc="10" dirty="0">
                <a:latin typeface="Verdana"/>
                <a:cs typeface="Verdana"/>
              </a:rPr>
              <a:t>concepts. </a:t>
            </a:r>
            <a:r>
              <a:rPr sz="2600" spc="-5" dirty="0">
                <a:latin typeface="Verdana"/>
                <a:cs typeface="Verdana"/>
              </a:rPr>
              <a:t>The </a:t>
            </a:r>
            <a:r>
              <a:rPr sz="2600" spc="-10" dirty="0">
                <a:latin typeface="Verdana"/>
                <a:cs typeface="Verdana"/>
              </a:rPr>
              <a:t>app </a:t>
            </a:r>
            <a:r>
              <a:rPr sz="2600" spc="25" dirty="0">
                <a:latin typeface="Verdana"/>
                <a:cs typeface="Verdana"/>
              </a:rPr>
              <a:t>uses </a:t>
            </a:r>
            <a:r>
              <a:rPr sz="2600" spc="-65" dirty="0">
                <a:latin typeface="Verdana"/>
                <a:cs typeface="Verdana"/>
              </a:rPr>
              <a:t>a </a:t>
            </a:r>
            <a:r>
              <a:rPr sz="2600" spc="-20" dirty="0">
                <a:latin typeface="Verdana"/>
                <a:cs typeface="Verdana"/>
              </a:rPr>
              <a:t>host </a:t>
            </a:r>
            <a:r>
              <a:rPr sz="2600" spc="40" dirty="0">
                <a:latin typeface="Verdana"/>
                <a:cs typeface="Verdana"/>
              </a:rPr>
              <a:t>of </a:t>
            </a:r>
            <a:r>
              <a:rPr sz="2600" spc="-60" dirty="0">
                <a:latin typeface="Verdana"/>
                <a:cs typeface="Verdana"/>
              </a:rPr>
              <a:t>modern </a:t>
            </a:r>
            <a:r>
              <a:rPr sz="2600" spc="-20" dirty="0">
                <a:latin typeface="Verdana"/>
                <a:cs typeface="Verdana"/>
              </a:rPr>
              <a:t>techniques </a:t>
            </a:r>
            <a:r>
              <a:rPr sz="2600" spc="-40" dirty="0">
                <a:latin typeface="Verdana"/>
                <a:cs typeface="Verdana"/>
              </a:rPr>
              <a:t>like 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web-based </a:t>
            </a:r>
            <a:r>
              <a:rPr sz="2600" spc="-90" dirty="0">
                <a:latin typeface="Verdana"/>
                <a:cs typeface="Verdana"/>
              </a:rPr>
              <a:t>learning, </a:t>
            </a:r>
            <a:r>
              <a:rPr sz="2600" spc="-75" dirty="0">
                <a:latin typeface="Verdana"/>
                <a:cs typeface="Verdana"/>
              </a:rPr>
              <a:t>visual </a:t>
            </a:r>
            <a:r>
              <a:rPr sz="2600" spc="-50" dirty="0">
                <a:latin typeface="Verdana"/>
                <a:cs typeface="Verdana"/>
              </a:rPr>
              <a:t>graphics, </a:t>
            </a:r>
            <a:r>
              <a:rPr sz="2600" spc="-30" dirty="0">
                <a:latin typeface="Verdana"/>
                <a:cs typeface="Verdana"/>
              </a:rPr>
              <a:t>video-based 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245" dirty="0">
                <a:latin typeface="Verdana"/>
                <a:cs typeface="Verdana"/>
              </a:rPr>
              <a:t>,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330" dirty="0">
                <a:latin typeface="Verdana"/>
                <a:cs typeface="Verdana"/>
              </a:rPr>
              <a:t>.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o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95" dirty="0">
                <a:latin typeface="Verdana"/>
                <a:cs typeface="Verdana"/>
              </a:rPr>
              <a:t>v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0" dirty="0">
                <a:latin typeface="Verdana"/>
                <a:cs typeface="Verdana"/>
              </a:rPr>
              <a:t>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200" dirty="0">
                <a:latin typeface="Verdana"/>
                <a:cs typeface="Verdana"/>
              </a:rPr>
              <a:t>mm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95" dirty="0">
                <a:latin typeface="Verdana"/>
                <a:cs typeface="Verdana"/>
              </a:rPr>
              <a:t>v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0" dirty="0">
                <a:latin typeface="Verdana"/>
                <a:cs typeface="Verdana"/>
              </a:rPr>
              <a:t>g  </a:t>
            </a:r>
            <a:r>
              <a:rPr sz="2600" spc="-35" dirty="0">
                <a:latin typeface="Verdana"/>
                <a:cs typeface="Verdana"/>
              </a:rPr>
              <a:t>experience. </a:t>
            </a:r>
            <a:r>
              <a:rPr sz="2600" spc="30" dirty="0">
                <a:latin typeface="Verdana"/>
                <a:cs typeface="Verdana"/>
              </a:rPr>
              <a:t>These </a:t>
            </a:r>
            <a:r>
              <a:rPr sz="2600" spc="-75" dirty="0">
                <a:latin typeface="Verdana"/>
                <a:cs typeface="Verdana"/>
              </a:rPr>
              <a:t>innovations </a:t>
            </a:r>
            <a:r>
              <a:rPr sz="2600" spc="-55" dirty="0">
                <a:latin typeface="Verdana"/>
                <a:cs typeface="Verdana"/>
              </a:rPr>
              <a:t>are </a:t>
            </a:r>
            <a:r>
              <a:rPr sz="2600" spc="-90" dirty="0">
                <a:latin typeface="Verdana"/>
                <a:cs typeface="Verdana"/>
              </a:rPr>
              <a:t>highly </a:t>
            </a:r>
            <a:r>
              <a:rPr sz="2600" spc="-30" dirty="0">
                <a:latin typeface="Verdana"/>
                <a:cs typeface="Verdana"/>
              </a:rPr>
              <a:t>helpful for </a:t>
            </a:r>
            <a:r>
              <a:rPr sz="2600" spc="-55" dirty="0">
                <a:latin typeface="Verdana"/>
                <a:cs typeface="Verdana"/>
              </a:rPr>
              <a:t>the 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o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b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210" dirty="0">
                <a:latin typeface="Verdana"/>
                <a:cs typeface="Verdana"/>
              </a:rPr>
              <a:t>c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b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10" dirty="0">
                <a:latin typeface="Verdana"/>
                <a:cs typeface="Verdana"/>
              </a:rPr>
              <a:t>m  </a:t>
            </a:r>
            <a:r>
              <a:rPr sz="2600" spc="-5" dirty="0">
                <a:latin typeface="Verdana"/>
                <a:cs typeface="Verdana"/>
              </a:rPr>
              <a:t>to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-30" dirty="0">
                <a:latin typeface="Verdana"/>
                <a:cs typeface="Verdana"/>
              </a:rPr>
              <a:t>prepare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30" dirty="0">
                <a:latin typeface="Verdana"/>
                <a:cs typeface="Verdana"/>
              </a:rPr>
              <a:t>for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0" dirty="0">
                <a:latin typeface="Verdana"/>
                <a:cs typeface="Verdana"/>
              </a:rPr>
              <a:t>exams.</a:t>
            </a:r>
            <a:endParaRPr sz="2600">
              <a:latin typeface="Verdana"/>
              <a:cs typeface="Verdana"/>
            </a:endParaRPr>
          </a:p>
          <a:p>
            <a:pPr marL="12700" marR="359410" indent="3141980">
              <a:lnSpc>
                <a:spcPct val="108200"/>
              </a:lnSpc>
            </a:pPr>
            <a:r>
              <a:rPr sz="2600" spc="60" dirty="0">
                <a:latin typeface="Verdana"/>
                <a:cs typeface="Verdana"/>
              </a:rPr>
              <a:t>F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95" dirty="0">
                <a:latin typeface="Verdana"/>
                <a:cs typeface="Verdana"/>
              </a:rPr>
              <a:t>m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30" dirty="0">
                <a:latin typeface="Verdana"/>
                <a:cs typeface="Verdana"/>
              </a:rPr>
              <a:t>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5" dirty="0">
                <a:latin typeface="Verdana"/>
                <a:cs typeface="Verdana"/>
              </a:rPr>
              <a:t>ff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90" dirty="0">
                <a:latin typeface="Verdana"/>
                <a:cs typeface="Verdana"/>
              </a:rPr>
              <a:t>t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70" dirty="0">
                <a:latin typeface="Verdana"/>
                <a:cs typeface="Verdana"/>
              </a:rPr>
              <a:t>s  </a:t>
            </a:r>
            <a:r>
              <a:rPr sz="2600" spc="40" dirty="0">
                <a:latin typeface="Verdana"/>
                <a:cs typeface="Verdana"/>
              </a:rPr>
              <a:t>of </a:t>
            </a:r>
            <a:r>
              <a:rPr sz="2600" spc="-45" dirty="0">
                <a:latin typeface="Verdana"/>
                <a:cs typeface="Verdana"/>
              </a:rPr>
              <a:t>BYJU's </a:t>
            </a:r>
            <a:r>
              <a:rPr sz="2600" spc="-10" dirty="0">
                <a:latin typeface="Verdana"/>
                <a:cs typeface="Verdana"/>
              </a:rPr>
              <a:t>app </a:t>
            </a:r>
            <a:r>
              <a:rPr sz="2600" spc="40" dirty="0">
                <a:latin typeface="Verdana"/>
                <a:cs typeface="Verdana"/>
              </a:rPr>
              <a:t>we </a:t>
            </a:r>
            <a:r>
              <a:rPr sz="2600" spc="5" dirty="0">
                <a:latin typeface="Verdana"/>
                <a:cs typeface="Verdana"/>
              </a:rPr>
              <a:t>came </a:t>
            </a:r>
            <a:r>
              <a:rPr sz="2600" spc="-5" dirty="0">
                <a:latin typeface="Verdana"/>
                <a:cs typeface="Verdana"/>
              </a:rPr>
              <a:t>to </a:t>
            </a:r>
            <a:r>
              <a:rPr sz="2600" spc="35" dirty="0">
                <a:latin typeface="Verdana"/>
                <a:cs typeface="Verdana"/>
              </a:rPr>
              <a:t>conclude </a:t>
            </a:r>
            <a:r>
              <a:rPr sz="2600" spc="-100" dirty="0">
                <a:latin typeface="Verdana"/>
                <a:cs typeface="Verdana"/>
              </a:rPr>
              <a:t>that </a:t>
            </a:r>
            <a:r>
              <a:rPr sz="2600" spc="-30" dirty="0">
                <a:latin typeface="Verdana"/>
                <a:cs typeface="Verdana"/>
              </a:rPr>
              <a:t>most </a:t>
            </a:r>
            <a:r>
              <a:rPr sz="2600" spc="40" dirty="0">
                <a:latin typeface="Verdana"/>
                <a:cs typeface="Verdana"/>
              </a:rPr>
              <a:t>of </a:t>
            </a:r>
            <a:r>
              <a:rPr sz="2600" spc="-55" dirty="0">
                <a:latin typeface="Verdana"/>
                <a:cs typeface="Verdana"/>
              </a:rPr>
              <a:t>the 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students </a:t>
            </a:r>
            <a:r>
              <a:rPr sz="2600" spc="-55" dirty="0">
                <a:latin typeface="Verdana"/>
                <a:cs typeface="Verdana"/>
              </a:rPr>
              <a:t>are </a:t>
            </a:r>
            <a:r>
              <a:rPr sz="2600" spc="-15" dirty="0">
                <a:latin typeface="Verdana"/>
                <a:cs typeface="Verdana"/>
              </a:rPr>
              <a:t>satisfied </a:t>
            </a:r>
            <a:r>
              <a:rPr sz="2600" spc="-95" dirty="0">
                <a:latin typeface="Verdana"/>
                <a:cs typeface="Verdana"/>
              </a:rPr>
              <a:t>with </a:t>
            </a:r>
            <a:r>
              <a:rPr sz="2600" spc="-55" dirty="0">
                <a:latin typeface="Verdana"/>
                <a:cs typeface="Verdana"/>
              </a:rPr>
              <a:t>the </a:t>
            </a:r>
            <a:r>
              <a:rPr sz="2600" spc="-30" dirty="0">
                <a:latin typeface="Verdana"/>
                <a:cs typeface="Verdana"/>
              </a:rPr>
              <a:t>subscription </a:t>
            </a:r>
            <a:r>
              <a:rPr sz="2600" spc="-5" dirty="0">
                <a:latin typeface="Verdana"/>
                <a:cs typeface="Verdana"/>
              </a:rPr>
              <a:t>to </a:t>
            </a:r>
            <a:r>
              <a:rPr sz="2600" spc="-25" dirty="0">
                <a:latin typeface="Verdana"/>
                <a:cs typeface="Verdana"/>
              </a:rPr>
              <a:t>BYJUS </a:t>
            </a:r>
            <a:r>
              <a:rPr sz="2600" spc="-20" dirty="0">
                <a:latin typeface="Verdana"/>
                <a:cs typeface="Verdana"/>
              </a:rPr>
              <a:t> </a:t>
            </a:r>
            <a:r>
              <a:rPr sz="2600" spc="-80" dirty="0">
                <a:latin typeface="Verdana"/>
                <a:cs typeface="Verdana"/>
              </a:rPr>
              <a:t>L</a:t>
            </a:r>
            <a:r>
              <a:rPr sz="2600" spc="-50" dirty="0">
                <a:latin typeface="Verdana"/>
                <a:cs typeface="Verdana"/>
              </a:rPr>
              <a:t>E</a:t>
            </a:r>
            <a:r>
              <a:rPr sz="2600" spc="20" dirty="0">
                <a:latin typeface="Verdana"/>
                <a:cs typeface="Verdana"/>
              </a:rPr>
              <a:t>A</a:t>
            </a:r>
            <a:r>
              <a:rPr sz="2600" spc="-100" dirty="0">
                <a:latin typeface="Verdana"/>
                <a:cs typeface="Verdana"/>
              </a:rPr>
              <a:t>R</a:t>
            </a:r>
            <a:r>
              <a:rPr sz="2600" spc="-60" dirty="0">
                <a:latin typeface="Verdana"/>
                <a:cs typeface="Verdana"/>
              </a:rPr>
              <a:t>N</a:t>
            </a:r>
            <a:r>
              <a:rPr sz="2600" spc="-450" dirty="0">
                <a:latin typeface="Verdana"/>
                <a:cs typeface="Verdana"/>
              </a:rPr>
              <a:t>I</a:t>
            </a:r>
            <a:r>
              <a:rPr sz="2600" spc="-60" dirty="0">
                <a:latin typeface="Verdana"/>
                <a:cs typeface="Verdana"/>
              </a:rPr>
              <a:t>N</a:t>
            </a:r>
            <a:r>
              <a:rPr sz="2600" spc="80" dirty="0">
                <a:latin typeface="Verdana"/>
                <a:cs typeface="Verdana"/>
              </a:rPr>
              <a:t>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A</a:t>
            </a:r>
            <a:r>
              <a:rPr sz="2600" spc="90" dirty="0">
                <a:latin typeface="Verdana"/>
                <a:cs typeface="Verdana"/>
              </a:rPr>
              <a:t>P</a:t>
            </a:r>
            <a:r>
              <a:rPr sz="2600" spc="95" dirty="0">
                <a:latin typeface="Verdana"/>
                <a:cs typeface="Verdana"/>
              </a:rPr>
              <a:t>P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5" dirty="0">
                <a:latin typeface="Verdana"/>
                <a:cs typeface="Verdana"/>
              </a:rPr>
              <a:t>g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80" dirty="0">
                <a:latin typeface="Verdana"/>
                <a:cs typeface="Verdana"/>
              </a:rPr>
              <a:t>ee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90" dirty="0">
                <a:latin typeface="Verdana"/>
                <a:cs typeface="Verdana"/>
              </a:rPr>
              <a:t>t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25" dirty="0">
                <a:latin typeface="Verdana"/>
                <a:cs typeface="Verdana"/>
              </a:rPr>
              <a:t>p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95" dirty="0">
                <a:latin typeface="Verdana"/>
                <a:cs typeface="Verdana"/>
              </a:rPr>
              <a:t>v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240" dirty="0">
                <a:latin typeface="Verdana"/>
                <a:cs typeface="Verdana"/>
              </a:rPr>
              <a:t>,  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-5" dirty="0">
                <a:latin typeface="Verdana"/>
                <a:cs typeface="Verdana"/>
              </a:rPr>
              <a:t>f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b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245" dirty="0">
                <a:latin typeface="Verdana"/>
                <a:cs typeface="Verdana"/>
              </a:rPr>
              <a:t>,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5" dirty="0">
                <a:latin typeface="Verdana"/>
                <a:cs typeface="Verdana"/>
              </a:rPr>
              <a:t>ff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95" dirty="0">
                <a:latin typeface="Verdana"/>
                <a:cs typeface="Verdana"/>
              </a:rPr>
              <a:t>v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330" dirty="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" y="97512"/>
            <a:ext cx="13634719" cy="6946265"/>
            <a:chOff x="3953" y="97512"/>
            <a:chExt cx="13634719" cy="6946265"/>
          </a:xfrm>
        </p:grpSpPr>
        <p:sp>
          <p:nvSpPr>
            <p:cNvPr id="3" name="object 3"/>
            <p:cNvSpPr/>
            <p:nvPr/>
          </p:nvSpPr>
          <p:spPr>
            <a:xfrm>
              <a:off x="13085138" y="45195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3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96949" y="433221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4722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4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97716" y="433221"/>
            <a:ext cx="1400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60659" y="97512"/>
            <a:ext cx="14927580" cy="6946265"/>
            <a:chOff x="3360659" y="97512"/>
            <a:chExt cx="14927580" cy="6946265"/>
          </a:xfrm>
        </p:grpSpPr>
        <p:sp>
          <p:nvSpPr>
            <p:cNvPr id="9" name="object 9"/>
            <p:cNvSpPr/>
            <p:nvPr/>
          </p:nvSpPr>
          <p:spPr>
            <a:xfrm>
              <a:off x="3360659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3104" y="97512"/>
              <a:ext cx="13165455" cy="6943725"/>
            </a:xfrm>
            <a:custGeom>
              <a:avLst/>
              <a:gdLst/>
              <a:ahLst/>
              <a:cxnLst/>
              <a:rect l="l" t="t" r="r" b="b"/>
              <a:pathLst>
                <a:path w="13165455" h="6943725">
                  <a:moveTo>
                    <a:pt x="4831640" y="6943725"/>
                  </a:moveTo>
                  <a:lnTo>
                    <a:pt x="13164894" y="6943725"/>
                  </a:lnTo>
                  <a:lnTo>
                    <a:pt x="13164894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316545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42404" y="97512"/>
              <a:ext cx="10346055" cy="6943725"/>
            </a:xfrm>
            <a:custGeom>
              <a:avLst/>
              <a:gdLst/>
              <a:ahLst/>
              <a:cxnLst/>
              <a:rect l="l" t="t" r="r" b="b"/>
              <a:pathLst>
                <a:path w="10346055" h="6943725">
                  <a:moveTo>
                    <a:pt x="4831640" y="6943725"/>
                  </a:moveTo>
                  <a:lnTo>
                    <a:pt x="10345594" y="6943725"/>
                  </a:lnTo>
                  <a:lnTo>
                    <a:pt x="10345594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034605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35973" y="263363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ECB1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53654" y="433221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6098" y="433221"/>
            <a:ext cx="1203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Objective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929116" y="97512"/>
            <a:ext cx="8359140" cy="6943725"/>
            <a:chOff x="9929116" y="97512"/>
            <a:chExt cx="8359140" cy="6943725"/>
          </a:xfrm>
        </p:grpSpPr>
        <p:sp>
          <p:nvSpPr>
            <p:cNvPr id="16" name="object 16"/>
            <p:cNvSpPr/>
            <p:nvPr/>
          </p:nvSpPr>
          <p:spPr>
            <a:xfrm>
              <a:off x="9929116" y="97512"/>
              <a:ext cx="8359140" cy="6943725"/>
            </a:xfrm>
            <a:custGeom>
              <a:avLst/>
              <a:gdLst/>
              <a:ahLst/>
              <a:cxnLst/>
              <a:rect l="l" t="t" r="r" b="b"/>
              <a:pathLst>
                <a:path w="8359140" h="6943725">
                  <a:moveTo>
                    <a:pt x="4831640" y="6943725"/>
                  </a:moveTo>
                  <a:lnTo>
                    <a:pt x="8358883" y="6943725"/>
                  </a:lnTo>
                  <a:lnTo>
                    <a:pt x="8358883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8359140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17637" y="97512"/>
              <a:ext cx="7070725" cy="6943725"/>
            </a:xfrm>
            <a:custGeom>
              <a:avLst/>
              <a:gdLst/>
              <a:ahLst/>
              <a:cxnLst/>
              <a:rect l="l" t="t" r="r" b="b"/>
              <a:pathLst>
                <a:path w="7070725" h="6943725">
                  <a:moveTo>
                    <a:pt x="4831640" y="6943725"/>
                  </a:moveTo>
                  <a:lnTo>
                    <a:pt x="7070362" y="6943725"/>
                  </a:lnTo>
                  <a:lnTo>
                    <a:pt x="7070362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707072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435400" y="433221"/>
            <a:ext cx="28155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r>
              <a:rPr sz="2000" spc="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Findings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10632" y="433221"/>
            <a:ext cx="1401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938891" y="97512"/>
            <a:ext cx="5349240" cy="6943725"/>
            <a:chOff x="12938891" y="97512"/>
            <a:chExt cx="5349240" cy="6943725"/>
          </a:xfrm>
        </p:grpSpPr>
        <p:sp>
          <p:nvSpPr>
            <p:cNvPr id="21" name="object 21"/>
            <p:cNvSpPr/>
            <p:nvPr/>
          </p:nvSpPr>
          <p:spPr>
            <a:xfrm>
              <a:off x="12938891" y="97512"/>
              <a:ext cx="5349240" cy="6943725"/>
            </a:xfrm>
            <a:custGeom>
              <a:avLst/>
              <a:gdLst/>
              <a:ahLst/>
              <a:cxnLst/>
              <a:rect l="l" t="t" r="r" b="b"/>
              <a:pathLst>
                <a:path w="5349240" h="6943725">
                  <a:moveTo>
                    <a:pt x="4831640" y="6943725"/>
                  </a:moveTo>
                  <a:lnTo>
                    <a:pt x="5349109" y="6943725"/>
                  </a:lnTo>
                  <a:lnTo>
                    <a:pt x="5349109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5349240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166050" y="46281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4431884" y="433221"/>
            <a:ext cx="1454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Verdana"/>
                <a:cs typeface="Verdana"/>
              </a:rPr>
              <a:t>References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8" y="449032"/>
            <a:ext cx="18288000" cy="9840595"/>
            <a:chOff x="48" y="449032"/>
            <a:chExt cx="18288000" cy="9840595"/>
          </a:xfrm>
        </p:grpSpPr>
        <p:sp>
          <p:nvSpPr>
            <p:cNvPr id="25" name="object 25"/>
            <p:cNvSpPr/>
            <p:nvPr/>
          </p:nvSpPr>
          <p:spPr>
            <a:xfrm>
              <a:off x="38" y="449033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8010963" y="147637"/>
                  </a:moveTo>
                  <a:lnTo>
                    <a:pt x="18008778" y="136867"/>
                  </a:lnTo>
                  <a:lnTo>
                    <a:pt x="18002847" y="128066"/>
                  </a:lnTo>
                  <a:lnTo>
                    <a:pt x="17994046" y="122135"/>
                  </a:lnTo>
                  <a:lnTo>
                    <a:pt x="17983277" y="119964"/>
                  </a:lnTo>
                  <a:lnTo>
                    <a:pt x="17890998" y="119964"/>
                  </a:lnTo>
                  <a:lnTo>
                    <a:pt x="17890998" y="27686"/>
                  </a:lnTo>
                  <a:lnTo>
                    <a:pt x="17888827" y="16916"/>
                  </a:lnTo>
                  <a:lnTo>
                    <a:pt x="17882896" y="8115"/>
                  </a:lnTo>
                  <a:lnTo>
                    <a:pt x="17874095" y="2184"/>
                  </a:lnTo>
                  <a:lnTo>
                    <a:pt x="17863325" y="0"/>
                  </a:lnTo>
                  <a:lnTo>
                    <a:pt x="17852543" y="2184"/>
                  </a:lnTo>
                  <a:lnTo>
                    <a:pt x="17843742" y="8115"/>
                  </a:lnTo>
                  <a:lnTo>
                    <a:pt x="17837811" y="16916"/>
                  </a:lnTo>
                  <a:lnTo>
                    <a:pt x="17835639" y="27686"/>
                  </a:lnTo>
                  <a:lnTo>
                    <a:pt x="17835639" y="119964"/>
                  </a:lnTo>
                  <a:lnTo>
                    <a:pt x="17743361" y="119964"/>
                  </a:lnTo>
                  <a:lnTo>
                    <a:pt x="17732591" y="122135"/>
                  </a:lnTo>
                  <a:lnTo>
                    <a:pt x="17723790" y="128066"/>
                  </a:lnTo>
                  <a:lnTo>
                    <a:pt x="17717859" y="136867"/>
                  </a:lnTo>
                  <a:lnTo>
                    <a:pt x="17715688" y="147637"/>
                  </a:lnTo>
                  <a:lnTo>
                    <a:pt x="17717859" y="158419"/>
                  </a:lnTo>
                  <a:lnTo>
                    <a:pt x="17723790" y="167220"/>
                  </a:lnTo>
                  <a:lnTo>
                    <a:pt x="17732591" y="173151"/>
                  </a:lnTo>
                  <a:lnTo>
                    <a:pt x="17743361" y="175323"/>
                  </a:lnTo>
                  <a:lnTo>
                    <a:pt x="17835639" y="175323"/>
                  </a:lnTo>
                  <a:lnTo>
                    <a:pt x="17835639" y="267601"/>
                  </a:lnTo>
                  <a:lnTo>
                    <a:pt x="17837811" y="278371"/>
                  </a:lnTo>
                  <a:lnTo>
                    <a:pt x="17843742" y="287172"/>
                  </a:lnTo>
                  <a:lnTo>
                    <a:pt x="17852543" y="293103"/>
                  </a:lnTo>
                  <a:lnTo>
                    <a:pt x="17863325" y="295275"/>
                  </a:lnTo>
                  <a:lnTo>
                    <a:pt x="17874095" y="293103"/>
                  </a:lnTo>
                  <a:lnTo>
                    <a:pt x="17882896" y="287172"/>
                  </a:lnTo>
                  <a:lnTo>
                    <a:pt x="17888827" y="278371"/>
                  </a:lnTo>
                  <a:lnTo>
                    <a:pt x="17890998" y="267601"/>
                  </a:lnTo>
                  <a:lnTo>
                    <a:pt x="17890998" y="175323"/>
                  </a:lnTo>
                  <a:lnTo>
                    <a:pt x="17983277" y="175323"/>
                  </a:lnTo>
                  <a:lnTo>
                    <a:pt x="17994046" y="173151"/>
                  </a:lnTo>
                  <a:lnTo>
                    <a:pt x="18002847" y="167220"/>
                  </a:lnTo>
                  <a:lnTo>
                    <a:pt x="18008778" y="158419"/>
                  </a:lnTo>
                  <a:lnTo>
                    <a:pt x="18010963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9053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0934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4506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261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0175" y="1443896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02196" y="1348242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52901" y="1443823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45594" y="1387585"/>
            <a:ext cx="181228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5" dirty="0">
                <a:solidFill>
                  <a:srgbClr val="48494E"/>
                </a:solidFill>
                <a:latin typeface="Verdana"/>
                <a:cs typeface="Verdana"/>
              </a:rPr>
              <a:t>References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181506" y="2433640"/>
            <a:ext cx="4854575" cy="5262245"/>
            <a:chOff x="1181506" y="2433640"/>
            <a:chExt cx="4854575" cy="5262245"/>
          </a:xfrm>
        </p:grpSpPr>
        <p:sp>
          <p:nvSpPr>
            <p:cNvPr id="35" name="object 35"/>
            <p:cNvSpPr/>
            <p:nvPr/>
          </p:nvSpPr>
          <p:spPr>
            <a:xfrm>
              <a:off x="2125657" y="2848088"/>
              <a:ext cx="317500" cy="1046480"/>
            </a:xfrm>
            <a:custGeom>
              <a:avLst/>
              <a:gdLst/>
              <a:ahLst/>
              <a:cxnLst/>
              <a:rect l="l" t="t" r="r" b="b"/>
              <a:pathLst>
                <a:path w="317500" h="1046479">
                  <a:moveTo>
                    <a:pt x="317256" y="1046430"/>
                  </a:moveTo>
                  <a:lnTo>
                    <a:pt x="0" y="1046430"/>
                  </a:lnTo>
                  <a:lnTo>
                    <a:pt x="0" y="0"/>
                  </a:lnTo>
                  <a:lnTo>
                    <a:pt x="317256" y="0"/>
                  </a:lnTo>
                  <a:lnTo>
                    <a:pt x="317256" y="1046430"/>
                  </a:lnTo>
                  <a:close/>
                </a:path>
              </a:pathLst>
            </a:custGeom>
            <a:solidFill>
              <a:srgbClr val="ECB1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48805" y="2449137"/>
              <a:ext cx="276860" cy="1445895"/>
            </a:xfrm>
            <a:custGeom>
              <a:avLst/>
              <a:gdLst/>
              <a:ahLst/>
              <a:cxnLst/>
              <a:rect l="l" t="t" r="r" b="b"/>
              <a:pathLst>
                <a:path w="276860" h="1445895">
                  <a:moveTo>
                    <a:pt x="276852" y="1445381"/>
                  </a:moveTo>
                  <a:lnTo>
                    <a:pt x="0" y="1445381"/>
                  </a:lnTo>
                  <a:lnTo>
                    <a:pt x="0" y="0"/>
                  </a:lnTo>
                  <a:lnTo>
                    <a:pt x="276852" y="0"/>
                  </a:lnTo>
                  <a:lnTo>
                    <a:pt x="276852" y="1445381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95871" y="2761946"/>
              <a:ext cx="645795" cy="1127125"/>
            </a:xfrm>
            <a:custGeom>
              <a:avLst/>
              <a:gdLst/>
              <a:ahLst/>
              <a:cxnLst/>
              <a:rect l="l" t="t" r="r" b="b"/>
              <a:pathLst>
                <a:path w="645794" h="1127125">
                  <a:moveTo>
                    <a:pt x="259165" y="1126993"/>
                  </a:moveTo>
                  <a:lnTo>
                    <a:pt x="0" y="1029321"/>
                  </a:lnTo>
                  <a:lnTo>
                    <a:pt x="386038" y="0"/>
                  </a:lnTo>
                  <a:lnTo>
                    <a:pt x="645183" y="97630"/>
                  </a:lnTo>
                  <a:lnTo>
                    <a:pt x="259165" y="1126993"/>
                  </a:lnTo>
                  <a:close/>
                </a:path>
              </a:pathLst>
            </a:custGeom>
            <a:solidFill>
              <a:srgbClr val="46A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81506" y="2433649"/>
              <a:ext cx="1826895" cy="1476375"/>
            </a:xfrm>
            <a:custGeom>
              <a:avLst/>
              <a:gdLst/>
              <a:ahLst/>
              <a:cxnLst/>
              <a:rect l="l" t="t" r="r" b="b"/>
              <a:pathLst>
                <a:path w="1826895" h="1476375">
                  <a:moveTo>
                    <a:pt x="1826653" y="1360081"/>
                  </a:moveTo>
                  <a:lnTo>
                    <a:pt x="1276858" y="1360081"/>
                  </a:lnTo>
                  <a:lnTo>
                    <a:pt x="1276858" y="429945"/>
                  </a:lnTo>
                  <a:lnTo>
                    <a:pt x="1276858" y="414439"/>
                  </a:lnTo>
                  <a:lnTo>
                    <a:pt x="1276858" y="405968"/>
                  </a:lnTo>
                  <a:lnTo>
                    <a:pt x="1269809" y="398932"/>
                  </a:lnTo>
                  <a:lnTo>
                    <a:pt x="1245946" y="398932"/>
                  </a:lnTo>
                  <a:lnTo>
                    <a:pt x="1245946" y="429945"/>
                  </a:lnTo>
                  <a:lnTo>
                    <a:pt x="1245946" y="1445374"/>
                  </a:lnTo>
                  <a:lnTo>
                    <a:pt x="959599" y="1445374"/>
                  </a:lnTo>
                  <a:lnTo>
                    <a:pt x="959599" y="429945"/>
                  </a:lnTo>
                  <a:lnTo>
                    <a:pt x="1245946" y="429945"/>
                  </a:lnTo>
                  <a:lnTo>
                    <a:pt x="1245946" y="398932"/>
                  </a:lnTo>
                  <a:lnTo>
                    <a:pt x="959599" y="398932"/>
                  </a:lnTo>
                  <a:lnTo>
                    <a:pt x="959599" y="30988"/>
                  </a:lnTo>
                  <a:lnTo>
                    <a:pt x="959599" y="15494"/>
                  </a:lnTo>
                  <a:lnTo>
                    <a:pt x="959599" y="7048"/>
                  </a:lnTo>
                  <a:lnTo>
                    <a:pt x="952550" y="0"/>
                  </a:lnTo>
                  <a:lnTo>
                    <a:pt x="928687" y="0"/>
                  </a:lnTo>
                  <a:lnTo>
                    <a:pt x="928687" y="30988"/>
                  </a:lnTo>
                  <a:lnTo>
                    <a:pt x="928687" y="405968"/>
                  </a:lnTo>
                  <a:lnTo>
                    <a:pt x="928687" y="1347685"/>
                  </a:lnTo>
                  <a:lnTo>
                    <a:pt x="928687" y="1389011"/>
                  </a:lnTo>
                  <a:lnTo>
                    <a:pt x="928687" y="1445374"/>
                  </a:lnTo>
                  <a:lnTo>
                    <a:pt x="682752" y="1445374"/>
                  </a:lnTo>
                  <a:lnTo>
                    <a:pt x="682752" y="1389011"/>
                  </a:lnTo>
                  <a:lnTo>
                    <a:pt x="928687" y="1389011"/>
                  </a:lnTo>
                  <a:lnTo>
                    <a:pt x="928687" y="1347685"/>
                  </a:lnTo>
                  <a:lnTo>
                    <a:pt x="682752" y="1347685"/>
                  </a:lnTo>
                  <a:lnTo>
                    <a:pt x="682752" y="30988"/>
                  </a:lnTo>
                  <a:lnTo>
                    <a:pt x="928687" y="30988"/>
                  </a:lnTo>
                  <a:lnTo>
                    <a:pt x="928687" y="0"/>
                  </a:lnTo>
                  <a:lnTo>
                    <a:pt x="658837" y="0"/>
                  </a:lnTo>
                  <a:lnTo>
                    <a:pt x="651827" y="7048"/>
                  </a:lnTo>
                  <a:lnTo>
                    <a:pt x="651827" y="406336"/>
                  </a:lnTo>
                  <a:lnTo>
                    <a:pt x="640270" y="401993"/>
                  </a:lnTo>
                  <a:lnTo>
                    <a:pt x="640270" y="434987"/>
                  </a:lnTo>
                  <a:lnTo>
                    <a:pt x="598843" y="545426"/>
                  </a:lnTo>
                  <a:lnTo>
                    <a:pt x="596341" y="543052"/>
                  </a:lnTo>
                  <a:lnTo>
                    <a:pt x="584873" y="538734"/>
                  </a:lnTo>
                  <a:lnTo>
                    <a:pt x="584873" y="582701"/>
                  </a:lnTo>
                  <a:lnTo>
                    <a:pt x="555510" y="660996"/>
                  </a:lnTo>
                  <a:lnTo>
                    <a:pt x="553008" y="658634"/>
                  </a:lnTo>
                  <a:lnTo>
                    <a:pt x="541502" y="654304"/>
                  </a:lnTo>
                  <a:lnTo>
                    <a:pt x="541502" y="698322"/>
                  </a:lnTo>
                  <a:lnTo>
                    <a:pt x="265074" y="1435417"/>
                  </a:lnTo>
                  <a:lnTo>
                    <a:pt x="34747" y="1348638"/>
                  </a:lnTo>
                  <a:lnTo>
                    <a:pt x="36969" y="1342707"/>
                  </a:lnTo>
                  <a:lnTo>
                    <a:pt x="311175" y="611505"/>
                  </a:lnTo>
                  <a:lnTo>
                    <a:pt x="541502" y="698322"/>
                  </a:lnTo>
                  <a:lnTo>
                    <a:pt x="541502" y="654304"/>
                  </a:lnTo>
                  <a:lnTo>
                    <a:pt x="325615" y="572973"/>
                  </a:lnTo>
                  <a:lnTo>
                    <a:pt x="354520" y="495922"/>
                  </a:lnTo>
                  <a:lnTo>
                    <a:pt x="584873" y="582701"/>
                  </a:lnTo>
                  <a:lnTo>
                    <a:pt x="584873" y="538734"/>
                  </a:lnTo>
                  <a:lnTo>
                    <a:pt x="368973" y="457390"/>
                  </a:lnTo>
                  <a:lnTo>
                    <a:pt x="409930" y="348195"/>
                  </a:lnTo>
                  <a:lnTo>
                    <a:pt x="640270" y="434987"/>
                  </a:lnTo>
                  <a:lnTo>
                    <a:pt x="640270" y="401993"/>
                  </a:lnTo>
                  <a:lnTo>
                    <a:pt x="455701" y="332435"/>
                  </a:lnTo>
                  <a:lnTo>
                    <a:pt x="405066" y="313359"/>
                  </a:lnTo>
                  <a:lnTo>
                    <a:pt x="398932" y="312686"/>
                  </a:lnTo>
                  <a:lnTo>
                    <a:pt x="393420" y="314833"/>
                  </a:lnTo>
                  <a:lnTo>
                    <a:pt x="388988" y="318947"/>
                  </a:lnTo>
                  <a:lnTo>
                    <a:pt x="386054" y="324167"/>
                  </a:lnTo>
                  <a:lnTo>
                    <a:pt x="0" y="1353527"/>
                  </a:lnTo>
                  <a:lnTo>
                    <a:pt x="711" y="1365338"/>
                  </a:lnTo>
                  <a:lnTo>
                    <a:pt x="9652" y="1371638"/>
                  </a:lnTo>
                  <a:lnTo>
                    <a:pt x="9779" y="1371638"/>
                  </a:lnTo>
                  <a:lnTo>
                    <a:pt x="10756" y="1372565"/>
                  </a:lnTo>
                  <a:lnTo>
                    <a:pt x="269938" y="1470253"/>
                  </a:lnTo>
                  <a:lnTo>
                    <a:pt x="651827" y="491858"/>
                  </a:lnTo>
                  <a:lnTo>
                    <a:pt x="651827" y="1460881"/>
                  </a:lnTo>
                  <a:lnTo>
                    <a:pt x="654545" y="1467192"/>
                  </a:lnTo>
                  <a:lnTo>
                    <a:pt x="656069" y="1471523"/>
                  </a:lnTo>
                  <a:lnTo>
                    <a:pt x="656488" y="1471714"/>
                  </a:lnTo>
                  <a:lnTo>
                    <a:pt x="656666" y="1472120"/>
                  </a:lnTo>
                  <a:lnTo>
                    <a:pt x="660984" y="1473644"/>
                  </a:lnTo>
                  <a:lnTo>
                    <a:pt x="667296" y="1476375"/>
                  </a:lnTo>
                  <a:lnTo>
                    <a:pt x="944143" y="1476375"/>
                  </a:lnTo>
                  <a:lnTo>
                    <a:pt x="952550" y="1476375"/>
                  </a:lnTo>
                  <a:lnTo>
                    <a:pt x="1269809" y="1476375"/>
                  </a:lnTo>
                  <a:lnTo>
                    <a:pt x="1270304" y="1475879"/>
                  </a:lnTo>
                  <a:lnTo>
                    <a:pt x="1270419" y="1475752"/>
                  </a:lnTo>
                  <a:lnTo>
                    <a:pt x="1826653" y="1475752"/>
                  </a:lnTo>
                  <a:lnTo>
                    <a:pt x="1826653" y="13600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2260" y="2971525"/>
              <a:ext cx="162400" cy="17786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462784" y="2451797"/>
              <a:ext cx="3573145" cy="5243830"/>
            </a:xfrm>
            <a:custGeom>
              <a:avLst/>
              <a:gdLst/>
              <a:ahLst/>
              <a:cxnLst/>
              <a:rect l="l" t="t" r="r" b="b"/>
              <a:pathLst>
                <a:path w="3573145" h="5243830">
                  <a:moveTo>
                    <a:pt x="735812" y="70065"/>
                  </a:moveTo>
                  <a:lnTo>
                    <a:pt x="693318" y="48069"/>
                  </a:lnTo>
                  <a:lnTo>
                    <a:pt x="648690" y="35369"/>
                  </a:lnTo>
                  <a:lnTo>
                    <a:pt x="603211" y="31711"/>
                  </a:lnTo>
                  <a:lnTo>
                    <a:pt x="558215" y="36804"/>
                  </a:lnTo>
                  <a:lnTo>
                    <a:pt x="514985" y="50368"/>
                  </a:lnTo>
                  <a:lnTo>
                    <a:pt x="482866" y="67792"/>
                  </a:lnTo>
                  <a:lnTo>
                    <a:pt x="379095" y="0"/>
                  </a:lnTo>
                  <a:lnTo>
                    <a:pt x="262750" y="178968"/>
                  </a:lnTo>
                  <a:lnTo>
                    <a:pt x="348983" y="235292"/>
                  </a:lnTo>
                  <a:lnTo>
                    <a:pt x="6959" y="801217"/>
                  </a:lnTo>
                  <a:lnTo>
                    <a:pt x="0" y="809485"/>
                  </a:lnTo>
                  <a:lnTo>
                    <a:pt x="0" y="824242"/>
                  </a:lnTo>
                  <a:lnTo>
                    <a:pt x="5232" y="832332"/>
                  </a:lnTo>
                  <a:lnTo>
                    <a:pt x="7912" y="838695"/>
                  </a:lnTo>
                  <a:lnTo>
                    <a:pt x="247827" y="1412163"/>
                  </a:lnTo>
                  <a:lnTo>
                    <a:pt x="256768" y="1421130"/>
                  </a:lnTo>
                  <a:lnTo>
                    <a:pt x="268478" y="1421765"/>
                  </a:lnTo>
                  <a:lnTo>
                    <a:pt x="277329" y="1415554"/>
                  </a:lnTo>
                  <a:lnTo>
                    <a:pt x="277672" y="1403921"/>
                  </a:lnTo>
                  <a:lnTo>
                    <a:pt x="35356" y="824839"/>
                  </a:lnTo>
                  <a:lnTo>
                    <a:pt x="32689" y="818438"/>
                  </a:lnTo>
                  <a:lnTo>
                    <a:pt x="36004" y="812939"/>
                  </a:lnTo>
                  <a:lnTo>
                    <a:pt x="372135" y="256755"/>
                  </a:lnTo>
                  <a:lnTo>
                    <a:pt x="370916" y="272046"/>
                  </a:lnTo>
                  <a:lnTo>
                    <a:pt x="375996" y="317157"/>
                  </a:lnTo>
                  <a:lnTo>
                    <a:pt x="389521" y="360476"/>
                  </a:lnTo>
                  <a:lnTo>
                    <a:pt x="411238" y="400697"/>
                  </a:lnTo>
                  <a:lnTo>
                    <a:pt x="440855" y="436499"/>
                  </a:lnTo>
                  <a:lnTo>
                    <a:pt x="478091" y="466547"/>
                  </a:lnTo>
                  <a:lnTo>
                    <a:pt x="735812" y="70065"/>
                  </a:lnTo>
                  <a:close/>
                </a:path>
                <a:path w="3573145" h="5243830">
                  <a:moveTo>
                    <a:pt x="3572764" y="5205374"/>
                  </a:moveTo>
                  <a:lnTo>
                    <a:pt x="2280107" y="5205374"/>
                  </a:lnTo>
                  <a:lnTo>
                    <a:pt x="2020074" y="5205374"/>
                  </a:lnTo>
                  <a:lnTo>
                    <a:pt x="887095" y="5205374"/>
                  </a:lnTo>
                  <a:lnTo>
                    <a:pt x="887095" y="5243474"/>
                  </a:lnTo>
                  <a:lnTo>
                    <a:pt x="2020074" y="5243474"/>
                  </a:lnTo>
                  <a:lnTo>
                    <a:pt x="2280107" y="5243474"/>
                  </a:lnTo>
                  <a:lnTo>
                    <a:pt x="3572764" y="5243474"/>
                  </a:lnTo>
                  <a:lnTo>
                    <a:pt x="3572764" y="5205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199913" y="6799454"/>
            <a:ext cx="4565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5" dirty="0">
                <a:latin typeface="Verdana"/>
                <a:cs typeface="Verdana"/>
              </a:rPr>
              <a:t>0</a:t>
            </a:r>
            <a:r>
              <a:rPr sz="2600" spc="25" dirty="0">
                <a:latin typeface="Verdana"/>
                <a:cs typeface="Verdana"/>
              </a:rPr>
              <a:t>2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83400" y="6649410"/>
            <a:ext cx="433387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9855">
              <a:lnSpc>
                <a:spcPct val="107400"/>
              </a:lnSpc>
              <a:spcBef>
                <a:spcPts val="100"/>
              </a:spcBef>
            </a:pPr>
            <a:r>
              <a:rPr sz="3200" b="1" u="heavy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Multifacet</a:t>
            </a:r>
            <a:r>
              <a:rPr sz="3200" b="1" u="heavy" spc="-1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3200" b="1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Sentiment </a:t>
            </a:r>
            <a:r>
              <a:rPr sz="3200" b="1" spc="-925" dirty="0">
                <a:latin typeface="Tahoma"/>
                <a:cs typeface="Tahoma"/>
                <a:hlinkClick r:id="rId3"/>
              </a:rPr>
              <a:t>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Anal</a:t>
            </a:r>
            <a:r>
              <a:rPr sz="3200" b="1" spc="-10" dirty="0">
                <a:latin typeface="Tahoma"/>
                <a:cs typeface="Tahoma"/>
                <a:hlinkClick r:id="rId3"/>
              </a:rPr>
              <a:t>ysis</a:t>
            </a:r>
            <a:r>
              <a:rPr sz="3200" b="1" spc="-85" dirty="0">
                <a:latin typeface="Tahoma"/>
                <a:cs typeface="Tahoma"/>
                <a:hlinkClick r:id="rId3"/>
              </a:rPr>
              <a:t> </a:t>
            </a:r>
            <a:r>
              <a:rPr sz="3200" b="1" spc="15" dirty="0">
                <a:latin typeface="Tahoma"/>
                <a:cs typeface="Tahoma"/>
                <a:hlinkClick r:id="rId3"/>
              </a:rPr>
              <a:t>Approach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97829" y="8501890"/>
            <a:ext cx="46100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5" dirty="0">
                <a:latin typeface="Verdana"/>
                <a:cs typeface="Verdana"/>
              </a:rPr>
              <a:t>0</a:t>
            </a:r>
            <a:r>
              <a:rPr sz="2600" spc="60" dirty="0">
                <a:latin typeface="Verdana"/>
                <a:cs typeface="Verdana"/>
              </a:rPr>
              <a:t>3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657169" y="8835728"/>
            <a:ext cx="902969" cy="38100"/>
          </a:xfrm>
          <a:custGeom>
            <a:avLst/>
            <a:gdLst/>
            <a:ahLst/>
            <a:cxnLst/>
            <a:rect l="l" t="t" r="r" b="b"/>
            <a:pathLst>
              <a:path w="902970" h="38100">
                <a:moveTo>
                  <a:pt x="902730" y="38099"/>
                </a:moveTo>
                <a:lnTo>
                  <a:pt x="0" y="38099"/>
                </a:lnTo>
                <a:lnTo>
                  <a:pt x="0" y="0"/>
                </a:lnTo>
                <a:lnTo>
                  <a:pt x="902730" y="0"/>
                </a:lnTo>
                <a:lnTo>
                  <a:pt x="90273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283400" y="8388117"/>
            <a:ext cx="3289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heavy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Mobile</a:t>
            </a:r>
            <a:r>
              <a:rPr sz="3200" b="1" u="heavy" spc="-1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3200" b="1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ado</a:t>
            </a:r>
            <a:r>
              <a:rPr sz="3200" b="1" spc="-35" dirty="0">
                <a:latin typeface="Tahoma"/>
                <a:cs typeface="Tahoma"/>
                <a:hlinkClick r:id="rId4"/>
              </a:rPr>
              <a:t>ption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361644" y="8344710"/>
            <a:ext cx="4584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5" dirty="0">
                <a:latin typeface="Verdana"/>
                <a:cs typeface="Verdana"/>
              </a:rPr>
              <a:t>0</a:t>
            </a:r>
            <a:r>
              <a:rPr sz="2600" spc="35" dirty="0">
                <a:latin typeface="Verdana"/>
                <a:cs typeface="Verdana"/>
              </a:rPr>
              <a:t>5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445875" y="8230937"/>
            <a:ext cx="36315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heavy" spc="-6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I</a:t>
            </a:r>
            <a:r>
              <a:rPr sz="3200" b="1" u="heavy" spc="-1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n</a:t>
            </a:r>
            <a:r>
              <a:rPr sz="3200" b="1" u="heavy" spc="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d</a:t>
            </a:r>
            <a:r>
              <a:rPr sz="3200" b="1" u="heavy" spc="-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i</a:t>
            </a:r>
            <a:r>
              <a:rPr sz="3200" b="1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a</a:t>
            </a:r>
            <a:r>
              <a:rPr sz="3200" b="1" u="heavy" spc="-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n</a:t>
            </a:r>
            <a:r>
              <a:rPr sz="3200" b="1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sz="3200" b="1" u="heavy" spc="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d</a:t>
            </a:r>
            <a:r>
              <a:rPr sz="3200" b="1" u="heavy" spc="-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i</a:t>
            </a:r>
            <a:r>
              <a:rPr sz="3200" b="1" spc="30" dirty="0">
                <a:latin typeface="Tahoma"/>
                <a:cs typeface="Tahoma"/>
                <a:hlinkClick r:id="rId5"/>
              </a:rPr>
              <a:t>g</a:t>
            </a:r>
            <a:r>
              <a:rPr sz="3200" b="1" u="heavy" spc="-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i</a:t>
            </a:r>
            <a:r>
              <a:rPr sz="3200" b="1" u="heavy" spc="-1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t</a:t>
            </a:r>
            <a:r>
              <a:rPr sz="3200" b="1" u="heavy" spc="-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i</a:t>
            </a:r>
            <a:r>
              <a:rPr sz="3200" b="1" u="heavy" spc="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z</a:t>
            </a:r>
            <a:r>
              <a:rPr sz="3200" b="1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a</a:t>
            </a:r>
            <a:r>
              <a:rPr sz="3200" b="1" u="heavy" spc="-1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t</a:t>
            </a:r>
            <a:r>
              <a:rPr sz="3200" b="1" u="heavy" spc="-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i</a:t>
            </a:r>
            <a:r>
              <a:rPr sz="3200" b="1" u="heavy" spc="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o</a:t>
            </a:r>
            <a:r>
              <a:rPr sz="3200" b="1" u="heavy" spc="-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n</a:t>
            </a:r>
            <a:r>
              <a:rPr sz="3200" b="1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 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25319" y="2586627"/>
            <a:ext cx="6108700" cy="1256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50" b="1" spc="275" dirty="0">
                <a:solidFill>
                  <a:srgbClr val="AB24A2"/>
                </a:solidFill>
                <a:latin typeface="Tahoma"/>
                <a:cs typeface="Tahoma"/>
              </a:rPr>
              <a:t>References</a:t>
            </a:r>
            <a:endParaRPr sz="805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37924" y="4700250"/>
            <a:ext cx="394335" cy="431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65" dirty="0">
                <a:latin typeface="Verdana"/>
                <a:cs typeface="Verdana"/>
              </a:rPr>
              <a:t>0</a:t>
            </a:r>
            <a:r>
              <a:rPr sz="2650" spc="-540" dirty="0">
                <a:latin typeface="Verdana"/>
                <a:cs typeface="Verdana"/>
              </a:rPr>
              <a:t>1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92606" y="4549168"/>
            <a:ext cx="5374005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700"/>
              </a:lnSpc>
              <a:spcBef>
                <a:spcPts val="95"/>
              </a:spcBef>
            </a:pPr>
            <a:r>
              <a:rPr sz="3250" b="1" u="heavy" spc="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Research</a:t>
            </a:r>
            <a:r>
              <a:rPr sz="3250" b="1" u="heavy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sz="3250" b="1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on</a:t>
            </a:r>
            <a:r>
              <a:rPr sz="3250" b="1" u="heavy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sz="325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teachin</a:t>
            </a:r>
            <a:r>
              <a:rPr sz="3250" b="1" spc="-10" dirty="0">
                <a:latin typeface="Tahoma"/>
                <a:cs typeface="Tahoma"/>
                <a:hlinkClick r:id="rId6"/>
              </a:rPr>
              <a:t>g</a:t>
            </a:r>
            <a:r>
              <a:rPr sz="3250" b="1" u="heavy" spc="-1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sz="3250" b="1" u="heavy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and </a:t>
            </a:r>
            <a:r>
              <a:rPr sz="3250" b="1" spc="-935" dirty="0">
                <a:latin typeface="Tahoma"/>
                <a:cs typeface="Tahoma"/>
                <a:hlinkClick r:id="rId6"/>
              </a:rPr>
              <a:t> </a:t>
            </a:r>
            <a:r>
              <a:rPr sz="3250" b="1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learnin</a:t>
            </a:r>
            <a:r>
              <a:rPr sz="3250" b="1" spc="-55" dirty="0">
                <a:latin typeface="Tahoma"/>
                <a:cs typeface="Tahoma"/>
                <a:hlinkClick r:id="rId6"/>
              </a:rPr>
              <a:t>g</a:t>
            </a:r>
            <a:r>
              <a:rPr sz="3250" b="1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sz="3250" b="1" u="heavy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through </a:t>
            </a:r>
            <a:r>
              <a:rPr sz="3250" b="1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mobile </a:t>
            </a:r>
            <a:r>
              <a:rPr sz="3250" b="1" spc="-10" dirty="0">
                <a:latin typeface="Tahoma"/>
                <a:cs typeface="Tahoma"/>
                <a:hlinkClick r:id="rId6"/>
              </a:rPr>
              <a:t> </a:t>
            </a:r>
            <a:r>
              <a:rPr sz="3250" b="1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6"/>
              </a:rPr>
              <a:t>learnin</a:t>
            </a:r>
            <a:r>
              <a:rPr sz="3250" b="1" spc="-60" dirty="0">
                <a:latin typeface="Tahoma"/>
                <a:cs typeface="Tahoma"/>
                <a:hlinkClick r:id="rId6"/>
              </a:rPr>
              <a:t>g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840225" y="6790816"/>
            <a:ext cx="5121275" cy="38100"/>
          </a:xfrm>
          <a:custGeom>
            <a:avLst/>
            <a:gdLst/>
            <a:ahLst/>
            <a:cxnLst/>
            <a:rect l="l" t="t" r="r" b="b"/>
            <a:pathLst>
              <a:path w="5121275" h="38100">
                <a:moveTo>
                  <a:pt x="5120945" y="0"/>
                </a:moveTo>
                <a:lnTo>
                  <a:pt x="3790238" y="0"/>
                </a:lnTo>
                <a:lnTo>
                  <a:pt x="3097225" y="0"/>
                </a:lnTo>
                <a:lnTo>
                  <a:pt x="0" y="0"/>
                </a:lnTo>
                <a:lnTo>
                  <a:pt x="0" y="38100"/>
                </a:lnTo>
                <a:lnTo>
                  <a:pt x="3097225" y="38100"/>
                </a:lnTo>
                <a:lnTo>
                  <a:pt x="3790238" y="38100"/>
                </a:lnTo>
                <a:lnTo>
                  <a:pt x="5120945" y="38100"/>
                </a:lnTo>
                <a:lnTo>
                  <a:pt x="5120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962160" y="4698998"/>
            <a:ext cx="601218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2395">
              <a:lnSpc>
                <a:spcPct val="107700"/>
              </a:lnSpc>
              <a:spcBef>
                <a:spcPts val="95"/>
              </a:spcBef>
            </a:pPr>
            <a:r>
              <a:rPr sz="3250" b="1" u="heavy" spc="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Business </a:t>
            </a:r>
            <a:r>
              <a:rPr sz="3250" b="1" u="heavy" spc="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models </a:t>
            </a:r>
            <a:r>
              <a:rPr sz="3250" b="1" u="heavy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and </a:t>
            </a:r>
            <a:r>
              <a:rPr sz="3250" b="1" spc="-40" dirty="0">
                <a:latin typeface="Tahoma"/>
                <a:cs typeface="Tahoma"/>
                <a:hlinkClick r:id="rId7"/>
              </a:rPr>
              <a:t> </a:t>
            </a:r>
            <a:r>
              <a:rPr sz="3250" b="1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transactions</a:t>
            </a:r>
            <a:r>
              <a:rPr sz="3250" b="1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sz="3250" b="1" u="heavy" spc="-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in</a:t>
            </a:r>
            <a:r>
              <a:rPr sz="3250" b="1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sz="3250" b="1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mobile </a:t>
            </a:r>
            <a:r>
              <a:rPr sz="3250" b="1" spc="-10" dirty="0">
                <a:latin typeface="Tahoma"/>
                <a:cs typeface="Tahoma"/>
                <a:hlinkClick r:id="rId7"/>
              </a:rPr>
              <a:t> </a:t>
            </a:r>
            <a:r>
              <a:rPr sz="3250" b="1" u="heavy" spc="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electronic </a:t>
            </a:r>
            <a:r>
              <a:rPr sz="3250" b="1" u="heavy" spc="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commerce: </a:t>
            </a:r>
            <a:r>
              <a:rPr sz="3250" b="1" spc="10" dirty="0">
                <a:latin typeface="Tahoma"/>
                <a:cs typeface="Tahoma"/>
                <a:hlinkClick r:id="rId7"/>
              </a:rPr>
              <a:t> </a:t>
            </a:r>
            <a:r>
              <a:rPr sz="3250" b="1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7"/>
              </a:rPr>
              <a:t>Req</a:t>
            </a:r>
            <a:r>
              <a:rPr sz="3250" b="1" spc="-35" dirty="0">
                <a:latin typeface="Tahoma"/>
                <a:cs typeface="Tahoma"/>
                <a:hlinkClick r:id="rId7"/>
              </a:rPr>
              <a:t>uirements</a:t>
            </a:r>
            <a:r>
              <a:rPr sz="3250" b="1" spc="-70" dirty="0">
                <a:latin typeface="Tahoma"/>
                <a:cs typeface="Tahoma"/>
                <a:hlinkClick r:id="rId7"/>
              </a:rPr>
              <a:t> </a:t>
            </a:r>
            <a:r>
              <a:rPr sz="3250" b="1" spc="-45" dirty="0">
                <a:latin typeface="Tahoma"/>
                <a:cs typeface="Tahoma"/>
                <a:hlinkClick r:id="rId7"/>
              </a:rPr>
              <a:t>and</a:t>
            </a:r>
            <a:r>
              <a:rPr sz="3250" b="1" spc="-70" dirty="0">
                <a:latin typeface="Tahoma"/>
                <a:cs typeface="Tahoma"/>
                <a:hlinkClick r:id="rId7"/>
              </a:rPr>
              <a:t> </a:t>
            </a:r>
            <a:r>
              <a:rPr sz="3250" b="1" dirty="0">
                <a:latin typeface="Tahoma"/>
                <a:cs typeface="Tahoma"/>
                <a:hlinkClick r:id="rId7"/>
              </a:rPr>
              <a:t>properties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132118" y="4730750"/>
            <a:ext cx="4597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5" dirty="0">
                <a:latin typeface="Verdana"/>
                <a:cs typeface="Verdana"/>
              </a:rPr>
              <a:t>0</a:t>
            </a:r>
            <a:r>
              <a:rPr sz="2600" spc="45" dirty="0">
                <a:latin typeface="Verdana"/>
                <a:cs typeface="Verdana"/>
              </a:rPr>
              <a:t>4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523594" cy="6943725"/>
          </a:xfrm>
          <a:custGeom>
            <a:avLst/>
            <a:gdLst/>
            <a:ahLst/>
            <a:cxnLst/>
            <a:rect l="l" t="t" r="r" b="b"/>
            <a:pathLst>
              <a:path w="13523594" h="6943725">
                <a:moveTo>
                  <a:pt x="4721006" y="6943724"/>
                </a:moveTo>
                <a:lnTo>
                  <a:pt x="13523467" y="6943724"/>
                </a:lnTo>
                <a:lnTo>
                  <a:pt x="13523467" y="1016854"/>
                </a:lnTo>
                <a:lnTo>
                  <a:pt x="4721006" y="1016854"/>
                </a:lnTo>
                <a:lnTo>
                  <a:pt x="4674368" y="1010533"/>
                </a:lnTo>
                <a:lnTo>
                  <a:pt x="4632635" y="992754"/>
                </a:lnTo>
                <a:lnTo>
                  <a:pt x="4597401" y="965294"/>
                </a:lnTo>
                <a:lnTo>
                  <a:pt x="4570260" y="929931"/>
                </a:lnTo>
                <a:lnTo>
                  <a:pt x="4552807" y="888440"/>
                </a:lnTo>
                <a:lnTo>
                  <a:pt x="4546635" y="842599"/>
                </a:lnTo>
                <a:lnTo>
                  <a:pt x="4546635" y="174254"/>
                </a:lnTo>
                <a:lnTo>
                  <a:pt x="4540309" y="127648"/>
                </a:lnTo>
                <a:lnTo>
                  <a:pt x="4522519" y="85942"/>
                </a:lnTo>
                <a:lnTo>
                  <a:pt x="4495041" y="50732"/>
                </a:lnTo>
                <a:lnTo>
                  <a:pt x="4459653" y="23609"/>
                </a:lnTo>
                <a:lnTo>
                  <a:pt x="4418135" y="6167"/>
                </a:lnTo>
                <a:lnTo>
                  <a:pt x="4372263" y="0"/>
                </a:lnTo>
                <a:lnTo>
                  <a:pt x="1319655" y="0"/>
                </a:lnTo>
                <a:lnTo>
                  <a:pt x="1273017" y="6321"/>
                </a:lnTo>
                <a:lnTo>
                  <a:pt x="1231283" y="24099"/>
                </a:lnTo>
                <a:lnTo>
                  <a:pt x="1196049" y="51559"/>
                </a:lnTo>
                <a:lnTo>
                  <a:pt x="1168908" y="86923"/>
                </a:lnTo>
                <a:lnTo>
                  <a:pt x="1151455" y="128413"/>
                </a:lnTo>
                <a:lnTo>
                  <a:pt x="1145283" y="174254"/>
                </a:lnTo>
                <a:lnTo>
                  <a:pt x="1145283" y="840393"/>
                </a:lnTo>
                <a:lnTo>
                  <a:pt x="1138957" y="887000"/>
                </a:lnTo>
                <a:lnTo>
                  <a:pt x="1121166" y="928705"/>
                </a:lnTo>
                <a:lnTo>
                  <a:pt x="1093688" y="963916"/>
                </a:lnTo>
                <a:lnTo>
                  <a:pt x="1058301" y="991038"/>
                </a:lnTo>
                <a:lnTo>
                  <a:pt x="1016782" y="1008480"/>
                </a:lnTo>
                <a:lnTo>
                  <a:pt x="970910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721006" y="6771675"/>
                </a:lnTo>
                <a:lnTo>
                  <a:pt x="4721006" y="6943724"/>
                </a:lnTo>
                <a:close/>
              </a:path>
              <a:path w="13523594" h="6943725">
                <a:moveTo>
                  <a:pt x="0" y="6943724"/>
                </a:moveTo>
                <a:lnTo>
                  <a:pt x="4721006" y="6943724"/>
                </a:lnTo>
                <a:lnTo>
                  <a:pt x="4721006" y="6771675"/>
                </a:lnTo>
                <a:lnTo>
                  <a:pt x="0" y="6771675"/>
                </a:lnTo>
                <a:lnTo>
                  <a:pt x="0" y="6943724"/>
                </a:lnTo>
                <a:close/>
              </a:path>
            </a:pathLst>
          </a:custGeom>
          <a:solidFill>
            <a:srgbClr val="C3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63677" y="335706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5477" y="0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3953" y="3544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4">
                <a:moveTo>
                  <a:pt x="228797" y="104866"/>
                </a:moveTo>
                <a:lnTo>
                  <a:pt x="146233" y="104866"/>
                </a:lnTo>
                <a:lnTo>
                  <a:pt x="242400" y="8556"/>
                </a:lnTo>
                <a:lnTo>
                  <a:pt x="252057" y="2137"/>
                </a:lnTo>
                <a:lnTo>
                  <a:pt x="263051" y="0"/>
                </a:lnTo>
                <a:lnTo>
                  <a:pt x="274027" y="2141"/>
                </a:lnTo>
                <a:lnTo>
                  <a:pt x="283684" y="8565"/>
                </a:lnTo>
                <a:lnTo>
                  <a:pt x="290093" y="18234"/>
                </a:lnTo>
                <a:lnTo>
                  <a:pt x="292230" y="29236"/>
                </a:lnTo>
                <a:lnTo>
                  <a:pt x="290089" y="40239"/>
                </a:lnTo>
                <a:lnTo>
                  <a:pt x="283667" y="49914"/>
                </a:lnTo>
                <a:lnTo>
                  <a:pt x="228797" y="104866"/>
                </a:lnTo>
                <a:close/>
              </a:path>
              <a:path w="292735" h="292734">
                <a:moveTo>
                  <a:pt x="36647" y="292663"/>
                </a:moveTo>
                <a:lnTo>
                  <a:pt x="21721" y="292663"/>
                </a:lnTo>
                <a:lnTo>
                  <a:pt x="14238" y="289808"/>
                </a:lnTo>
                <a:lnTo>
                  <a:pt x="8545" y="284097"/>
                </a:lnTo>
                <a:lnTo>
                  <a:pt x="2136" y="274428"/>
                </a:lnTo>
                <a:lnTo>
                  <a:pt x="0" y="263428"/>
                </a:lnTo>
                <a:lnTo>
                  <a:pt x="2136" y="252427"/>
                </a:lnTo>
                <a:lnTo>
                  <a:pt x="8545" y="242758"/>
                </a:lnTo>
                <a:lnTo>
                  <a:pt x="104946" y="146214"/>
                </a:lnTo>
                <a:lnTo>
                  <a:pt x="8772" y="49904"/>
                </a:lnTo>
                <a:lnTo>
                  <a:pt x="2369" y="40235"/>
                </a:lnTo>
                <a:lnTo>
                  <a:pt x="233" y="29233"/>
                </a:lnTo>
                <a:lnTo>
                  <a:pt x="2372" y="18230"/>
                </a:lnTo>
                <a:lnTo>
                  <a:pt x="8794" y="8556"/>
                </a:lnTo>
                <a:lnTo>
                  <a:pt x="18461" y="2137"/>
                </a:lnTo>
                <a:lnTo>
                  <a:pt x="29426" y="0"/>
                </a:lnTo>
                <a:lnTo>
                  <a:pt x="40411" y="2141"/>
                </a:lnTo>
                <a:lnTo>
                  <a:pt x="50066" y="8565"/>
                </a:lnTo>
                <a:lnTo>
                  <a:pt x="146233" y="104866"/>
                </a:lnTo>
                <a:lnTo>
                  <a:pt x="228797" y="104866"/>
                </a:lnTo>
                <a:lnTo>
                  <a:pt x="187510" y="146214"/>
                </a:lnTo>
                <a:lnTo>
                  <a:pt x="228788" y="187562"/>
                </a:lnTo>
                <a:lnTo>
                  <a:pt x="146223" y="187562"/>
                </a:lnTo>
                <a:lnTo>
                  <a:pt x="44130" y="289808"/>
                </a:lnTo>
                <a:lnTo>
                  <a:pt x="36647" y="292663"/>
                </a:lnTo>
                <a:close/>
              </a:path>
              <a:path w="292735" h="292734">
                <a:moveTo>
                  <a:pt x="270483" y="292429"/>
                </a:moveTo>
                <a:lnTo>
                  <a:pt x="255556" y="292429"/>
                </a:lnTo>
                <a:lnTo>
                  <a:pt x="248083" y="289574"/>
                </a:lnTo>
                <a:lnTo>
                  <a:pt x="146223" y="187562"/>
                </a:lnTo>
                <a:lnTo>
                  <a:pt x="228788" y="187562"/>
                </a:lnTo>
                <a:lnTo>
                  <a:pt x="283658" y="242525"/>
                </a:lnTo>
                <a:lnTo>
                  <a:pt x="290073" y="252193"/>
                </a:lnTo>
                <a:lnTo>
                  <a:pt x="292211" y="263194"/>
                </a:lnTo>
                <a:lnTo>
                  <a:pt x="290073" y="274194"/>
                </a:lnTo>
                <a:lnTo>
                  <a:pt x="283658" y="283863"/>
                </a:lnTo>
                <a:lnTo>
                  <a:pt x="277956" y="289574"/>
                </a:lnTo>
                <a:lnTo>
                  <a:pt x="270483" y="292429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2314" y="351517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36861" y="293099"/>
                </a:lnTo>
                <a:lnTo>
                  <a:pt x="128062" y="287167"/>
                </a:lnTo>
                <a:lnTo>
                  <a:pt x="122130" y="278368"/>
                </a:lnTo>
                <a:lnTo>
                  <a:pt x="119955" y="267592"/>
                </a:lnTo>
                <a:lnTo>
                  <a:pt x="119955" y="175319"/>
                </a:lnTo>
                <a:lnTo>
                  <a:pt x="27682" y="175319"/>
                </a:lnTo>
                <a:lnTo>
                  <a:pt x="16906" y="173144"/>
                </a:lnTo>
                <a:lnTo>
                  <a:pt x="8107" y="167212"/>
                </a:lnTo>
                <a:lnTo>
                  <a:pt x="2175" y="158413"/>
                </a:lnTo>
                <a:lnTo>
                  <a:pt x="0" y="147637"/>
                </a:lnTo>
                <a:lnTo>
                  <a:pt x="2175" y="136861"/>
                </a:lnTo>
                <a:lnTo>
                  <a:pt x="8107" y="128062"/>
                </a:lnTo>
                <a:lnTo>
                  <a:pt x="16906" y="122130"/>
                </a:lnTo>
                <a:lnTo>
                  <a:pt x="27682" y="119955"/>
                </a:lnTo>
                <a:lnTo>
                  <a:pt x="119955" y="119955"/>
                </a:lnTo>
                <a:lnTo>
                  <a:pt x="119955" y="27682"/>
                </a:lnTo>
                <a:lnTo>
                  <a:pt x="122130" y="16906"/>
                </a:lnTo>
                <a:lnTo>
                  <a:pt x="128062" y="8107"/>
                </a:lnTo>
                <a:lnTo>
                  <a:pt x="136861" y="2175"/>
                </a:lnTo>
                <a:lnTo>
                  <a:pt x="147637" y="0"/>
                </a:lnTo>
                <a:lnTo>
                  <a:pt x="158413" y="2175"/>
                </a:lnTo>
                <a:lnTo>
                  <a:pt x="167212" y="8107"/>
                </a:lnTo>
                <a:lnTo>
                  <a:pt x="173144" y="16906"/>
                </a:lnTo>
                <a:lnTo>
                  <a:pt x="175319" y="27682"/>
                </a:lnTo>
                <a:lnTo>
                  <a:pt x="175319" y="119955"/>
                </a:lnTo>
                <a:lnTo>
                  <a:pt x="267592" y="119955"/>
                </a:lnTo>
                <a:lnTo>
                  <a:pt x="278368" y="122130"/>
                </a:lnTo>
                <a:lnTo>
                  <a:pt x="287167" y="128062"/>
                </a:lnTo>
                <a:lnTo>
                  <a:pt x="293099" y="136861"/>
                </a:lnTo>
                <a:lnTo>
                  <a:pt x="295275" y="147637"/>
                </a:lnTo>
                <a:lnTo>
                  <a:pt x="293099" y="158413"/>
                </a:lnTo>
                <a:lnTo>
                  <a:pt x="287167" y="167212"/>
                </a:lnTo>
                <a:lnTo>
                  <a:pt x="278368" y="173144"/>
                </a:lnTo>
                <a:lnTo>
                  <a:pt x="267592" y="175319"/>
                </a:lnTo>
                <a:lnTo>
                  <a:pt x="175319" y="175319"/>
                </a:lnTo>
                <a:lnTo>
                  <a:pt x="175319" y="267592"/>
                </a:lnTo>
                <a:lnTo>
                  <a:pt x="173144" y="278368"/>
                </a:lnTo>
                <a:lnTo>
                  <a:pt x="167212" y="287167"/>
                </a:lnTo>
                <a:lnTo>
                  <a:pt x="158413" y="293099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59787" y="335706"/>
            <a:ext cx="1400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018950"/>
            <a:ext cx="18173700" cy="9172575"/>
            <a:chOff x="0" y="1018950"/>
            <a:chExt cx="18173700" cy="9172575"/>
          </a:xfrm>
        </p:grpSpPr>
        <p:sp>
          <p:nvSpPr>
            <p:cNvPr id="9" name="object 9"/>
            <p:cNvSpPr/>
            <p:nvPr/>
          </p:nvSpPr>
          <p:spPr>
            <a:xfrm>
              <a:off x="0" y="1018950"/>
              <a:ext cx="18173700" cy="9172575"/>
            </a:xfrm>
            <a:custGeom>
              <a:avLst/>
              <a:gdLst/>
              <a:ahLst/>
              <a:cxnLst/>
              <a:rect l="l" t="t" r="r" b="b"/>
              <a:pathLst>
                <a:path w="18173700" h="9172575">
                  <a:moveTo>
                    <a:pt x="0" y="0"/>
                  </a:moveTo>
                  <a:lnTo>
                    <a:pt x="18173363" y="0"/>
                  </a:lnTo>
                  <a:lnTo>
                    <a:pt x="18173363" y="9172574"/>
                  </a:lnTo>
                  <a:lnTo>
                    <a:pt x="0" y="917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4466" y="152975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4758" y="145831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919" y="152975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029" y="145831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5589" y="134638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87610" y="1250727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38314" y="134631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21386" y="165851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ECB1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31007" y="1290072"/>
            <a:ext cx="24479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45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-70" dirty="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sz="2500" spc="-185" dirty="0">
                <a:solidFill>
                  <a:srgbClr val="48494E"/>
                </a:solidFill>
                <a:latin typeface="Verdana"/>
                <a:cs typeface="Verdana"/>
              </a:rPr>
              <a:t>m</a:t>
            </a:r>
            <a:r>
              <a:rPr sz="2500" spc="-18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135" dirty="0">
                <a:solidFill>
                  <a:srgbClr val="48494E"/>
                </a:solidFill>
                <a:latin typeface="Verdana"/>
                <a:cs typeface="Verdana"/>
              </a:rPr>
              <a:t>M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48494E"/>
                </a:solidFill>
                <a:latin typeface="Verdana"/>
                <a:cs typeface="Verdana"/>
              </a:rPr>
              <a:t>m</a:t>
            </a:r>
            <a:r>
              <a:rPr sz="2500" spc="20" dirty="0">
                <a:solidFill>
                  <a:srgbClr val="48494E"/>
                </a:solidFill>
                <a:latin typeface="Verdana"/>
                <a:cs typeface="Verdana"/>
              </a:rPr>
              <a:t>b</a:t>
            </a:r>
            <a:r>
              <a:rPr sz="2500" spc="75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-165" dirty="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sz="2500" spc="90" dirty="0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147953" y="0"/>
            <a:ext cx="9140190" cy="671195"/>
            <a:chOff x="9147953" y="0"/>
            <a:chExt cx="9140190" cy="671195"/>
          </a:xfrm>
        </p:grpSpPr>
        <p:sp>
          <p:nvSpPr>
            <p:cNvPr id="20" name="object 20"/>
            <p:cNvSpPr/>
            <p:nvPr/>
          </p:nvSpPr>
          <p:spPr>
            <a:xfrm>
              <a:off x="9147949" y="0"/>
              <a:ext cx="1896110" cy="671195"/>
            </a:xfrm>
            <a:custGeom>
              <a:avLst/>
              <a:gdLst/>
              <a:ahLst/>
              <a:cxnLst/>
              <a:rect l="l" t="t" r="r" b="b"/>
              <a:pathLst>
                <a:path w="1896109" h="671195">
                  <a:moveTo>
                    <a:pt x="1896110" y="0"/>
                  </a:moveTo>
                  <a:lnTo>
                    <a:pt x="0" y="0"/>
                  </a:lnTo>
                  <a:lnTo>
                    <a:pt x="0" y="498703"/>
                  </a:lnTo>
                  <a:lnTo>
                    <a:pt x="0" y="498944"/>
                  </a:lnTo>
                  <a:lnTo>
                    <a:pt x="0" y="670750"/>
                  </a:lnTo>
                  <a:lnTo>
                    <a:pt x="1896110" y="670750"/>
                  </a:lnTo>
                  <a:lnTo>
                    <a:pt x="1896110" y="498944"/>
                  </a:lnTo>
                  <a:lnTo>
                    <a:pt x="1896110" y="498703"/>
                  </a:lnTo>
                  <a:lnTo>
                    <a:pt x="1896110" y="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44059" y="0"/>
              <a:ext cx="7244080" cy="671195"/>
            </a:xfrm>
            <a:custGeom>
              <a:avLst/>
              <a:gdLst/>
              <a:ahLst/>
              <a:cxnLst/>
              <a:rect l="l" t="t" r="r" b="b"/>
              <a:pathLst>
                <a:path w="7244080" h="671195">
                  <a:moveTo>
                    <a:pt x="7243927" y="0"/>
                  </a:moveTo>
                  <a:lnTo>
                    <a:pt x="0" y="0"/>
                  </a:lnTo>
                  <a:lnTo>
                    <a:pt x="0" y="498703"/>
                  </a:lnTo>
                  <a:lnTo>
                    <a:pt x="0" y="498944"/>
                  </a:lnTo>
                  <a:lnTo>
                    <a:pt x="0" y="670750"/>
                  </a:lnTo>
                  <a:lnTo>
                    <a:pt x="4831639" y="670750"/>
                  </a:lnTo>
                  <a:lnTo>
                    <a:pt x="4831639" y="670331"/>
                  </a:lnTo>
                  <a:lnTo>
                    <a:pt x="7243927" y="670331"/>
                  </a:lnTo>
                  <a:lnTo>
                    <a:pt x="7243927" y="498944"/>
                  </a:lnTo>
                  <a:lnTo>
                    <a:pt x="7243927" y="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42003" y="7878936"/>
            <a:ext cx="3813810" cy="176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7600"/>
              </a:lnSpc>
              <a:spcBef>
                <a:spcPts val="100"/>
              </a:spcBef>
            </a:pPr>
            <a:r>
              <a:rPr sz="3600" b="1" dirty="0">
                <a:latin typeface="Tahoma"/>
                <a:cs typeface="Tahoma"/>
              </a:rPr>
              <a:t>G.Dileep</a:t>
            </a:r>
            <a:r>
              <a:rPr sz="3600" b="1" spc="-135" dirty="0">
                <a:latin typeface="Tahoma"/>
                <a:cs typeface="Tahoma"/>
              </a:rPr>
              <a:t> </a:t>
            </a:r>
            <a:r>
              <a:rPr sz="3600" b="1" spc="-30" dirty="0">
                <a:latin typeface="Tahoma"/>
                <a:cs typeface="Tahoma"/>
              </a:rPr>
              <a:t>Chandu </a:t>
            </a:r>
            <a:r>
              <a:rPr sz="3600" b="1" spc="-1045" dirty="0">
                <a:latin typeface="Tahoma"/>
                <a:cs typeface="Tahoma"/>
              </a:rPr>
              <a:t> </a:t>
            </a:r>
            <a:r>
              <a:rPr sz="3600" b="1" spc="-185" dirty="0">
                <a:solidFill>
                  <a:srgbClr val="AB24A2"/>
                </a:solidFill>
                <a:latin typeface="Tahoma"/>
                <a:cs typeface="Tahoma"/>
              </a:rPr>
              <a:t>(20BCI7313)</a:t>
            </a:r>
            <a:endParaRPr sz="3600" dirty="0">
              <a:latin typeface="Tahoma"/>
              <a:cs typeface="Tahoma"/>
            </a:endParaRPr>
          </a:p>
          <a:p>
            <a:pPr marR="84455" algn="ctr">
              <a:lnSpc>
                <a:spcPct val="100000"/>
              </a:lnSpc>
              <a:spcBef>
                <a:spcPts val="1310"/>
              </a:spcBef>
            </a:pPr>
            <a:r>
              <a:rPr sz="2600" spc="75" dirty="0">
                <a:latin typeface="Verdana"/>
                <a:cs typeface="Verdana"/>
              </a:rPr>
              <a:t>G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25" dirty="0">
                <a:latin typeface="Verdana"/>
                <a:cs typeface="Verdana"/>
              </a:rPr>
              <a:t>p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80" dirty="0">
                <a:latin typeface="Verdana"/>
                <a:cs typeface="Verdana"/>
              </a:rPr>
              <a:t>L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70" dirty="0">
                <a:latin typeface="Verdana"/>
                <a:cs typeface="Verdana"/>
              </a:rPr>
              <a:t>r</a:t>
            </a:r>
            <a:endParaRPr sz="2600" dirty="0">
              <a:latin typeface="Verdana"/>
              <a:cs typeface="Verdana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3" t="24326" r="1476"/>
          <a:stretch/>
        </p:blipFill>
        <p:spPr>
          <a:xfrm rot="16200000">
            <a:off x="6319667" y="3980764"/>
            <a:ext cx="3658483" cy="2843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3523594" cy="6943725"/>
          </a:xfrm>
          <a:custGeom>
            <a:avLst/>
            <a:gdLst/>
            <a:ahLst/>
            <a:cxnLst/>
            <a:rect l="l" t="t" r="r" b="b"/>
            <a:pathLst>
              <a:path w="13523594" h="6943725">
                <a:moveTo>
                  <a:pt x="4721006" y="6943724"/>
                </a:moveTo>
                <a:lnTo>
                  <a:pt x="13523467" y="6943724"/>
                </a:lnTo>
                <a:lnTo>
                  <a:pt x="13523467" y="1016854"/>
                </a:lnTo>
                <a:lnTo>
                  <a:pt x="4721006" y="1016854"/>
                </a:lnTo>
                <a:lnTo>
                  <a:pt x="4674368" y="1010533"/>
                </a:lnTo>
                <a:lnTo>
                  <a:pt x="4632635" y="992754"/>
                </a:lnTo>
                <a:lnTo>
                  <a:pt x="4597401" y="965294"/>
                </a:lnTo>
                <a:lnTo>
                  <a:pt x="4570260" y="929931"/>
                </a:lnTo>
                <a:lnTo>
                  <a:pt x="4552807" y="888440"/>
                </a:lnTo>
                <a:lnTo>
                  <a:pt x="4546635" y="842599"/>
                </a:lnTo>
                <a:lnTo>
                  <a:pt x="4546635" y="174254"/>
                </a:lnTo>
                <a:lnTo>
                  <a:pt x="4540309" y="127648"/>
                </a:lnTo>
                <a:lnTo>
                  <a:pt x="4522519" y="85942"/>
                </a:lnTo>
                <a:lnTo>
                  <a:pt x="4495041" y="50732"/>
                </a:lnTo>
                <a:lnTo>
                  <a:pt x="4459653" y="23609"/>
                </a:lnTo>
                <a:lnTo>
                  <a:pt x="4418135" y="6167"/>
                </a:lnTo>
                <a:lnTo>
                  <a:pt x="4372263" y="0"/>
                </a:lnTo>
                <a:lnTo>
                  <a:pt x="1319655" y="0"/>
                </a:lnTo>
                <a:lnTo>
                  <a:pt x="1273017" y="6321"/>
                </a:lnTo>
                <a:lnTo>
                  <a:pt x="1231283" y="24099"/>
                </a:lnTo>
                <a:lnTo>
                  <a:pt x="1196049" y="51559"/>
                </a:lnTo>
                <a:lnTo>
                  <a:pt x="1168908" y="86923"/>
                </a:lnTo>
                <a:lnTo>
                  <a:pt x="1151455" y="128413"/>
                </a:lnTo>
                <a:lnTo>
                  <a:pt x="1145283" y="174254"/>
                </a:lnTo>
                <a:lnTo>
                  <a:pt x="1145283" y="840393"/>
                </a:lnTo>
                <a:lnTo>
                  <a:pt x="1138957" y="887000"/>
                </a:lnTo>
                <a:lnTo>
                  <a:pt x="1121166" y="928705"/>
                </a:lnTo>
                <a:lnTo>
                  <a:pt x="1093688" y="963916"/>
                </a:lnTo>
                <a:lnTo>
                  <a:pt x="1058301" y="991038"/>
                </a:lnTo>
                <a:lnTo>
                  <a:pt x="1016782" y="1008480"/>
                </a:lnTo>
                <a:lnTo>
                  <a:pt x="970910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721006" y="6771675"/>
                </a:lnTo>
                <a:lnTo>
                  <a:pt x="4721006" y="6943724"/>
                </a:lnTo>
                <a:close/>
              </a:path>
              <a:path w="13523594" h="6943725">
                <a:moveTo>
                  <a:pt x="0" y="6943724"/>
                </a:moveTo>
                <a:lnTo>
                  <a:pt x="4721006" y="6943724"/>
                </a:lnTo>
                <a:lnTo>
                  <a:pt x="4721006" y="6771675"/>
                </a:lnTo>
                <a:lnTo>
                  <a:pt x="0" y="6771675"/>
                </a:lnTo>
                <a:lnTo>
                  <a:pt x="0" y="6943724"/>
                </a:lnTo>
                <a:close/>
              </a:path>
            </a:pathLst>
          </a:custGeom>
          <a:solidFill>
            <a:srgbClr val="C3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63677" y="335705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85477" y="1"/>
            <a:ext cx="13634719" cy="6946265"/>
            <a:chOff x="1785477" y="1"/>
            <a:chExt cx="13634719" cy="6946265"/>
          </a:xfrm>
        </p:grpSpPr>
        <p:sp>
          <p:nvSpPr>
            <p:cNvPr id="5" name="object 5"/>
            <p:cNvSpPr/>
            <p:nvPr/>
          </p:nvSpPr>
          <p:spPr>
            <a:xfrm>
              <a:off x="1785477" y="1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93953" y="354440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5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5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5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2314" y="351517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59787" y="335705"/>
            <a:ext cx="1400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65852"/>
            <a:ext cx="18173700" cy="10026015"/>
            <a:chOff x="0" y="165852"/>
            <a:chExt cx="18173700" cy="10026015"/>
          </a:xfrm>
        </p:grpSpPr>
        <p:sp>
          <p:nvSpPr>
            <p:cNvPr id="10" name="object 10"/>
            <p:cNvSpPr/>
            <p:nvPr/>
          </p:nvSpPr>
          <p:spPr>
            <a:xfrm>
              <a:off x="0" y="1018950"/>
              <a:ext cx="18173700" cy="9172575"/>
            </a:xfrm>
            <a:custGeom>
              <a:avLst/>
              <a:gdLst/>
              <a:ahLst/>
              <a:cxnLst/>
              <a:rect l="l" t="t" r="r" b="b"/>
              <a:pathLst>
                <a:path w="18173700" h="9172575">
                  <a:moveTo>
                    <a:pt x="0" y="0"/>
                  </a:moveTo>
                  <a:lnTo>
                    <a:pt x="18173363" y="0"/>
                  </a:lnTo>
                  <a:lnTo>
                    <a:pt x="18173363" y="9172574"/>
                  </a:lnTo>
                  <a:lnTo>
                    <a:pt x="0" y="917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466" y="152975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4758" y="1458317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919" y="152975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029" y="1458317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5589" y="134638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87610" y="125072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38314" y="134631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1386" y="165852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ECB1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31007" y="1290074"/>
            <a:ext cx="15786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45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-120" dirty="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sz="2500" spc="-90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5" dirty="0">
                <a:solidFill>
                  <a:srgbClr val="48494E"/>
                </a:solidFill>
                <a:latin typeface="Verdana"/>
                <a:cs typeface="Verdana"/>
              </a:rPr>
              <a:t>l</a:t>
            </a:r>
            <a:r>
              <a:rPr sz="2500" spc="80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sz="2500" spc="-18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85" dirty="0">
                <a:solidFill>
                  <a:srgbClr val="48494E"/>
                </a:solidFill>
                <a:latin typeface="Verdana"/>
                <a:cs typeface="Verdana"/>
              </a:rPr>
              <a:t>P</a:t>
            </a:r>
            <a:r>
              <a:rPr sz="2500" spc="-70" dirty="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sz="2500" spc="20" dirty="0">
                <a:solidFill>
                  <a:srgbClr val="48494E"/>
                </a:solidFill>
                <a:latin typeface="Verdana"/>
                <a:cs typeface="Verdana"/>
              </a:rPr>
              <a:t>g</a:t>
            </a:r>
            <a:r>
              <a:rPr sz="2500" spc="80" dirty="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62410" y="0"/>
            <a:ext cx="17025620" cy="8834120"/>
            <a:chOff x="1262410" y="0"/>
            <a:chExt cx="17025620" cy="8834120"/>
          </a:xfrm>
        </p:grpSpPr>
        <p:sp>
          <p:nvSpPr>
            <p:cNvPr id="21" name="object 21"/>
            <p:cNvSpPr/>
            <p:nvPr/>
          </p:nvSpPr>
          <p:spPr>
            <a:xfrm>
              <a:off x="9147950" y="0"/>
              <a:ext cx="1896110" cy="671195"/>
            </a:xfrm>
            <a:custGeom>
              <a:avLst/>
              <a:gdLst/>
              <a:ahLst/>
              <a:cxnLst/>
              <a:rect l="l" t="t" r="r" b="b"/>
              <a:pathLst>
                <a:path w="1896109" h="671195">
                  <a:moveTo>
                    <a:pt x="1896110" y="0"/>
                  </a:moveTo>
                  <a:lnTo>
                    <a:pt x="0" y="0"/>
                  </a:lnTo>
                  <a:lnTo>
                    <a:pt x="0" y="498703"/>
                  </a:lnTo>
                  <a:lnTo>
                    <a:pt x="0" y="498944"/>
                  </a:lnTo>
                  <a:lnTo>
                    <a:pt x="0" y="670750"/>
                  </a:lnTo>
                  <a:lnTo>
                    <a:pt x="1896110" y="670750"/>
                  </a:lnTo>
                  <a:lnTo>
                    <a:pt x="1896110" y="498944"/>
                  </a:lnTo>
                  <a:lnTo>
                    <a:pt x="1896110" y="498703"/>
                  </a:lnTo>
                  <a:lnTo>
                    <a:pt x="1896110" y="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44060" y="0"/>
              <a:ext cx="7244080" cy="671195"/>
            </a:xfrm>
            <a:custGeom>
              <a:avLst/>
              <a:gdLst/>
              <a:ahLst/>
              <a:cxnLst/>
              <a:rect l="l" t="t" r="r" b="b"/>
              <a:pathLst>
                <a:path w="7244080" h="671195">
                  <a:moveTo>
                    <a:pt x="7243927" y="0"/>
                  </a:moveTo>
                  <a:lnTo>
                    <a:pt x="0" y="0"/>
                  </a:lnTo>
                  <a:lnTo>
                    <a:pt x="0" y="498703"/>
                  </a:lnTo>
                  <a:lnTo>
                    <a:pt x="0" y="498944"/>
                  </a:lnTo>
                  <a:lnTo>
                    <a:pt x="0" y="670750"/>
                  </a:lnTo>
                  <a:lnTo>
                    <a:pt x="4831639" y="670750"/>
                  </a:lnTo>
                  <a:lnTo>
                    <a:pt x="4831639" y="670331"/>
                  </a:lnTo>
                  <a:lnTo>
                    <a:pt x="7243927" y="670331"/>
                  </a:lnTo>
                  <a:lnTo>
                    <a:pt x="7243927" y="498944"/>
                  </a:lnTo>
                  <a:lnTo>
                    <a:pt x="7243927" y="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4797" y="3343922"/>
              <a:ext cx="11877674" cy="36004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90939" y="7988847"/>
              <a:ext cx="15732760" cy="816610"/>
            </a:xfrm>
            <a:custGeom>
              <a:avLst/>
              <a:gdLst/>
              <a:ahLst/>
              <a:cxnLst/>
              <a:rect l="l" t="t" r="r" b="b"/>
              <a:pathLst>
                <a:path w="15732760" h="816609">
                  <a:moveTo>
                    <a:pt x="15369747" y="0"/>
                  </a:moveTo>
                  <a:lnTo>
                    <a:pt x="15415982" y="8061"/>
                  </a:lnTo>
                  <a:lnTo>
                    <a:pt x="15460289" y="21121"/>
                  </a:lnTo>
                  <a:lnTo>
                    <a:pt x="15502358" y="38874"/>
                  </a:lnTo>
                  <a:lnTo>
                    <a:pt x="15541882" y="61010"/>
                  </a:lnTo>
                  <a:lnTo>
                    <a:pt x="15578553" y="87223"/>
                  </a:lnTo>
                  <a:lnTo>
                    <a:pt x="15612063" y="117206"/>
                  </a:lnTo>
                  <a:lnTo>
                    <a:pt x="15642104" y="150651"/>
                  </a:lnTo>
                  <a:lnTo>
                    <a:pt x="15668368" y="187251"/>
                  </a:lnTo>
                  <a:lnTo>
                    <a:pt x="15690547" y="226698"/>
                  </a:lnTo>
                  <a:lnTo>
                    <a:pt x="15708334" y="268686"/>
                  </a:lnTo>
                  <a:lnTo>
                    <a:pt x="15721419" y="312907"/>
                  </a:lnTo>
                  <a:lnTo>
                    <a:pt x="15729497" y="359054"/>
                  </a:lnTo>
                  <a:lnTo>
                    <a:pt x="15732258" y="406819"/>
                  </a:lnTo>
                  <a:lnTo>
                    <a:pt x="15729497" y="454584"/>
                  </a:lnTo>
                  <a:lnTo>
                    <a:pt x="15721419" y="500731"/>
                  </a:lnTo>
                  <a:lnTo>
                    <a:pt x="15708334" y="544952"/>
                  </a:lnTo>
                  <a:lnTo>
                    <a:pt x="15690547" y="586940"/>
                  </a:lnTo>
                  <a:lnTo>
                    <a:pt x="15668368" y="626387"/>
                  </a:lnTo>
                  <a:lnTo>
                    <a:pt x="15642104" y="662987"/>
                  </a:lnTo>
                  <a:lnTo>
                    <a:pt x="15612063" y="696432"/>
                  </a:lnTo>
                  <a:lnTo>
                    <a:pt x="15578553" y="726415"/>
                  </a:lnTo>
                  <a:lnTo>
                    <a:pt x="15541882" y="752628"/>
                  </a:lnTo>
                  <a:lnTo>
                    <a:pt x="15502358" y="774764"/>
                  </a:lnTo>
                  <a:lnTo>
                    <a:pt x="15460289" y="792516"/>
                  </a:lnTo>
                  <a:lnTo>
                    <a:pt x="15415982" y="805577"/>
                  </a:lnTo>
                  <a:lnTo>
                    <a:pt x="15369746" y="813638"/>
                  </a:lnTo>
                  <a:lnTo>
                    <a:pt x="15321889" y="816394"/>
                  </a:lnTo>
                  <a:lnTo>
                    <a:pt x="388932" y="816394"/>
                  </a:lnTo>
                  <a:lnTo>
                    <a:pt x="341075" y="813638"/>
                  </a:lnTo>
                  <a:lnTo>
                    <a:pt x="294838" y="805577"/>
                  </a:lnTo>
                  <a:lnTo>
                    <a:pt x="250532" y="792516"/>
                  </a:lnTo>
                  <a:lnTo>
                    <a:pt x="208462" y="774764"/>
                  </a:lnTo>
                  <a:lnTo>
                    <a:pt x="168938" y="752628"/>
                  </a:lnTo>
                  <a:lnTo>
                    <a:pt x="132268" y="726415"/>
                  </a:lnTo>
                  <a:lnTo>
                    <a:pt x="98758" y="696432"/>
                  </a:lnTo>
                  <a:lnTo>
                    <a:pt x="68717" y="662987"/>
                  </a:lnTo>
                  <a:lnTo>
                    <a:pt x="42453" y="626387"/>
                  </a:lnTo>
                  <a:lnTo>
                    <a:pt x="20274" y="586940"/>
                  </a:lnTo>
                  <a:lnTo>
                    <a:pt x="2487" y="544952"/>
                  </a:lnTo>
                  <a:lnTo>
                    <a:pt x="0" y="536544"/>
                  </a:lnTo>
                </a:path>
              </a:pathLst>
            </a:custGeom>
            <a:ln w="57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13876" y="8097311"/>
            <a:ext cx="6860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" dirty="0">
                <a:solidFill>
                  <a:srgbClr val="813487"/>
                </a:solidFill>
                <a:latin typeface="Tahoma"/>
                <a:cs typeface="Tahoma"/>
              </a:rPr>
              <a:t>The</a:t>
            </a:r>
            <a:r>
              <a:rPr sz="3600" b="1" spc="-110" dirty="0">
                <a:solidFill>
                  <a:srgbClr val="813487"/>
                </a:solidFill>
                <a:latin typeface="Tahoma"/>
                <a:cs typeface="Tahoma"/>
              </a:rPr>
              <a:t> </a:t>
            </a:r>
            <a:r>
              <a:rPr sz="3600" b="1" spc="50" dirty="0">
                <a:solidFill>
                  <a:srgbClr val="813487"/>
                </a:solidFill>
                <a:latin typeface="Tahoma"/>
                <a:cs typeface="Tahoma"/>
              </a:rPr>
              <a:t>Business</a:t>
            </a:r>
            <a:r>
              <a:rPr sz="3600" b="1" spc="-105" dirty="0">
                <a:solidFill>
                  <a:srgbClr val="813487"/>
                </a:solidFill>
                <a:latin typeface="Tahoma"/>
                <a:cs typeface="Tahoma"/>
              </a:rPr>
              <a:t> </a:t>
            </a:r>
            <a:r>
              <a:rPr sz="3600" b="1" spc="90" dirty="0">
                <a:solidFill>
                  <a:srgbClr val="813487"/>
                </a:solidFill>
                <a:latin typeface="Tahoma"/>
                <a:cs typeface="Tahoma"/>
              </a:rPr>
              <a:t>Model</a:t>
            </a:r>
            <a:r>
              <a:rPr sz="3600" b="1" spc="-110" dirty="0">
                <a:solidFill>
                  <a:srgbClr val="813487"/>
                </a:solidFill>
                <a:latin typeface="Tahoma"/>
                <a:cs typeface="Tahoma"/>
              </a:rPr>
              <a:t> </a:t>
            </a:r>
            <a:r>
              <a:rPr sz="3600" b="1" spc="30" dirty="0">
                <a:solidFill>
                  <a:srgbClr val="813487"/>
                </a:solidFill>
                <a:latin typeface="Tahoma"/>
                <a:cs typeface="Tahoma"/>
              </a:rPr>
              <a:t>of</a:t>
            </a:r>
            <a:r>
              <a:rPr sz="3600" b="1" spc="-105" dirty="0">
                <a:solidFill>
                  <a:srgbClr val="813487"/>
                </a:solidFill>
                <a:latin typeface="Tahoma"/>
                <a:cs typeface="Tahoma"/>
              </a:rPr>
              <a:t> </a:t>
            </a:r>
            <a:r>
              <a:rPr sz="3600" b="1" spc="-65" dirty="0">
                <a:solidFill>
                  <a:srgbClr val="813487"/>
                </a:solidFill>
                <a:latin typeface="Tahoma"/>
                <a:cs typeface="Tahoma"/>
              </a:rPr>
              <a:t>BYJU's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0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78263" y="433213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0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C3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" y="1116460"/>
            <a:ext cx="18288000" cy="9172575"/>
          </a:xfrm>
          <a:custGeom>
            <a:avLst/>
            <a:gdLst/>
            <a:ahLst/>
            <a:cxnLst/>
            <a:rect l="l" t="t" r="r" b="b"/>
            <a:pathLst>
              <a:path w="18288000" h="9172575">
                <a:moveTo>
                  <a:pt x="18287902" y="9172574"/>
                </a:moveTo>
                <a:lnTo>
                  <a:pt x="0" y="9172574"/>
                </a:lnTo>
                <a:lnTo>
                  <a:pt x="0" y="0"/>
                </a:lnTo>
                <a:lnTo>
                  <a:pt x="18287902" y="0"/>
                </a:lnTo>
                <a:lnTo>
                  <a:pt x="18287902" y="9172574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74374" y="433213"/>
            <a:ext cx="1400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824" y="97509"/>
            <a:ext cx="17402810" cy="9148445"/>
            <a:chOff x="168824" y="97509"/>
            <a:chExt cx="17402810" cy="9148445"/>
          </a:xfrm>
        </p:grpSpPr>
        <p:sp>
          <p:nvSpPr>
            <p:cNvPr id="8" name="object 8"/>
            <p:cNvSpPr/>
            <p:nvPr/>
          </p:nvSpPr>
          <p:spPr>
            <a:xfrm>
              <a:off x="709053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934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506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261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373" y="97509"/>
              <a:ext cx="16651100" cy="914788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5973" y="26336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11682" y="433213"/>
            <a:ext cx="1078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Abstract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5594" y="1387581"/>
            <a:ext cx="13423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0" dirty="0">
                <a:solidFill>
                  <a:srgbClr val="48494E"/>
                </a:solidFill>
                <a:latin typeface="Verdana"/>
                <a:cs typeface="Verdana"/>
              </a:rPr>
              <a:t>Ab</a:t>
            </a:r>
            <a:r>
              <a:rPr sz="2500" spc="85" dirty="0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sz="2500" spc="-90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sz="2500" spc="-165" dirty="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sz="2500" spc="-70" dirty="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sz="2500" spc="195" dirty="0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sz="2500" spc="-85" dirty="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81897" y="3455022"/>
            <a:ext cx="11890375" cy="564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950" indent="113664">
              <a:lnSpc>
                <a:spcPct val="115199"/>
              </a:lnSpc>
              <a:spcBef>
                <a:spcPts val="100"/>
              </a:spcBef>
            </a:pPr>
            <a:r>
              <a:rPr sz="3200" spc="5" dirty="0">
                <a:latin typeface="Verdana"/>
                <a:cs typeface="Verdana"/>
              </a:rPr>
              <a:t>B</a:t>
            </a:r>
            <a:r>
              <a:rPr sz="3200" spc="180" dirty="0">
                <a:latin typeface="Verdana"/>
                <a:cs typeface="Verdana"/>
              </a:rPr>
              <a:t>Y</a:t>
            </a:r>
            <a:r>
              <a:rPr sz="3200" spc="-235" dirty="0">
                <a:latin typeface="Verdana"/>
                <a:cs typeface="Verdana"/>
              </a:rPr>
              <a:t>J</a:t>
            </a:r>
            <a:r>
              <a:rPr sz="3200" spc="-75" dirty="0">
                <a:latin typeface="Verdana"/>
                <a:cs typeface="Verdana"/>
              </a:rPr>
              <a:t>U</a:t>
            </a:r>
            <a:r>
              <a:rPr sz="3200" spc="60" dirty="0">
                <a:latin typeface="Verdana"/>
                <a:cs typeface="Verdana"/>
              </a:rPr>
              <a:t>’</a:t>
            </a:r>
            <a:r>
              <a:rPr sz="3200" spc="-35" dirty="0">
                <a:latin typeface="Verdana"/>
                <a:cs typeface="Verdana"/>
              </a:rPr>
              <a:t>S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360" dirty="0">
                <a:latin typeface="Verdana"/>
                <a:cs typeface="Verdana"/>
              </a:rPr>
              <a:t>-</a:t>
            </a:r>
            <a:r>
              <a:rPr sz="3200" spc="60" dirty="0">
                <a:latin typeface="Verdana"/>
                <a:cs typeface="Verdana"/>
              </a:rPr>
              <a:t>T</a:t>
            </a:r>
            <a:r>
              <a:rPr sz="3200" spc="-185" dirty="0">
                <a:latin typeface="Verdana"/>
                <a:cs typeface="Verdana"/>
              </a:rPr>
              <a:t>h</a:t>
            </a:r>
            <a:r>
              <a:rPr sz="3200" spc="105" dirty="0">
                <a:latin typeface="Verdana"/>
                <a:cs typeface="Verdana"/>
              </a:rPr>
              <a:t>e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l</a:t>
            </a:r>
            <a:r>
              <a:rPr sz="3200" spc="100" dirty="0">
                <a:latin typeface="Verdana"/>
                <a:cs typeface="Verdana"/>
              </a:rPr>
              <a:t>e</a:t>
            </a:r>
            <a:r>
              <a:rPr sz="3200" spc="-85" dirty="0">
                <a:latin typeface="Verdana"/>
                <a:cs typeface="Verdana"/>
              </a:rPr>
              <a:t>a</a:t>
            </a:r>
            <a:r>
              <a:rPr sz="3200" spc="-210" dirty="0">
                <a:latin typeface="Verdana"/>
                <a:cs typeface="Verdana"/>
              </a:rPr>
              <a:t>r</a:t>
            </a:r>
            <a:r>
              <a:rPr sz="3200" spc="-190" dirty="0">
                <a:latin typeface="Verdana"/>
                <a:cs typeface="Verdana"/>
              </a:rPr>
              <a:t>n</a:t>
            </a:r>
            <a:r>
              <a:rPr sz="3200" spc="-160" dirty="0">
                <a:latin typeface="Verdana"/>
                <a:cs typeface="Verdana"/>
              </a:rPr>
              <a:t>i</a:t>
            </a:r>
            <a:r>
              <a:rPr sz="3200" spc="-190" dirty="0">
                <a:latin typeface="Verdana"/>
                <a:cs typeface="Verdana"/>
              </a:rPr>
              <a:t>n</a:t>
            </a:r>
            <a:r>
              <a:rPr sz="3200" spc="35" dirty="0">
                <a:latin typeface="Verdana"/>
                <a:cs typeface="Verdana"/>
              </a:rPr>
              <a:t>g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a</a:t>
            </a:r>
            <a:r>
              <a:rPr sz="3200" spc="30" dirty="0">
                <a:latin typeface="Verdana"/>
                <a:cs typeface="Verdana"/>
              </a:rPr>
              <a:t>p</a:t>
            </a:r>
            <a:r>
              <a:rPr sz="3200" spc="35" dirty="0">
                <a:latin typeface="Verdana"/>
                <a:cs typeface="Verdana"/>
              </a:rPr>
              <a:t>p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160" dirty="0">
                <a:latin typeface="Verdana"/>
                <a:cs typeface="Verdana"/>
              </a:rPr>
              <a:t>i</a:t>
            </a:r>
            <a:r>
              <a:rPr sz="3200" spc="114" dirty="0">
                <a:latin typeface="Verdana"/>
                <a:cs typeface="Verdana"/>
              </a:rPr>
              <a:t>s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a</a:t>
            </a:r>
            <a:r>
              <a:rPr sz="3200" spc="-185" dirty="0">
                <a:latin typeface="Verdana"/>
                <a:cs typeface="Verdana"/>
              </a:rPr>
              <a:t>n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95" dirty="0">
                <a:latin typeface="Verdana"/>
                <a:cs typeface="Verdana"/>
              </a:rPr>
              <a:t>o</a:t>
            </a:r>
            <a:r>
              <a:rPr sz="3200" spc="-190" dirty="0">
                <a:latin typeface="Verdana"/>
                <a:cs typeface="Verdana"/>
              </a:rPr>
              <a:t>n</a:t>
            </a:r>
            <a:r>
              <a:rPr sz="3200" dirty="0">
                <a:latin typeface="Verdana"/>
                <a:cs typeface="Verdana"/>
              </a:rPr>
              <a:t>l</a:t>
            </a:r>
            <a:r>
              <a:rPr sz="3200" spc="-160" dirty="0">
                <a:latin typeface="Verdana"/>
                <a:cs typeface="Verdana"/>
              </a:rPr>
              <a:t>i</a:t>
            </a:r>
            <a:r>
              <a:rPr sz="3200" spc="-190" dirty="0">
                <a:latin typeface="Verdana"/>
                <a:cs typeface="Verdana"/>
              </a:rPr>
              <a:t>n</a:t>
            </a:r>
            <a:r>
              <a:rPr sz="3200" spc="105" dirty="0">
                <a:latin typeface="Verdana"/>
                <a:cs typeface="Verdana"/>
              </a:rPr>
              <a:t>e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l</a:t>
            </a:r>
            <a:r>
              <a:rPr sz="3200" spc="100" dirty="0">
                <a:latin typeface="Verdana"/>
                <a:cs typeface="Verdana"/>
              </a:rPr>
              <a:t>e</a:t>
            </a:r>
            <a:r>
              <a:rPr sz="3200" spc="-85" dirty="0">
                <a:latin typeface="Verdana"/>
                <a:cs typeface="Verdana"/>
              </a:rPr>
              <a:t>a</a:t>
            </a:r>
            <a:r>
              <a:rPr sz="3200" spc="-210" dirty="0">
                <a:latin typeface="Verdana"/>
                <a:cs typeface="Verdana"/>
              </a:rPr>
              <a:t>r</a:t>
            </a:r>
            <a:r>
              <a:rPr sz="3200" spc="-190" dirty="0">
                <a:latin typeface="Verdana"/>
                <a:cs typeface="Verdana"/>
              </a:rPr>
              <a:t>n</a:t>
            </a:r>
            <a:r>
              <a:rPr sz="3200" spc="-160" dirty="0">
                <a:latin typeface="Verdana"/>
                <a:cs typeface="Verdana"/>
              </a:rPr>
              <a:t>i</a:t>
            </a:r>
            <a:r>
              <a:rPr sz="3200" spc="-190" dirty="0">
                <a:latin typeface="Verdana"/>
                <a:cs typeface="Verdana"/>
              </a:rPr>
              <a:t>n</a:t>
            </a:r>
            <a:r>
              <a:rPr sz="3200" spc="35" dirty="0">
                <a:latin typeface="Verdana"/>
                <a:cs typeface="Verdana"/>
              </a:rPr>
              <a:t>g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a</a:t>
            </a:r>
            <a:r>
              <a:rPr sz="3200" spc="30" dirty="0">
                <a:latin typeface="Verdana"/>
                <a:cs typeface="Verdana"/>
              </a:rPr>
              <a:t>p</a:t>
            </a:r>
            <a:r>
              <a:rPr sz="3200" spc="35" dirty="0">
                <a:latin typeface="Verdana"/>
                <a:cs typeface="Verdana"/>
              </a:rPr>
              <a:t>p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w</a:t>
            </a:r>
            <a:r>
              <a:rPr sz="3200" spc="-160" dirty="0">
                <a:latin typeface="Verdana"/>
                <a:cs typeface="Verdana"/>
              </a:rPr>
              <a:t>i</a:t>
            </a:r>
            <a:r>
              <a:rPr sz="3200" spc="-114" dirty="0">
                <a:latin typeface="Verdana"/>
                <a:cs typeface="Verdana"/>
              </a:rPr>
              <a:t>t</a:t>
            </a:r>
            <a:r>
              <a:rPr sz="3200" spc="-180" dirty="0">
                <a:latin typeface="Verdana"/>
                <a:cs typeface="Verdana"/>
              </a:rPr>
              <a:t>h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a  </a:t>
            </a:r>
            <a:r>
              <a:rPr sz="3200" spc="-75" dirty="0">
                <a:latin typeface="Verdana"/>
                <a:cs typeface="Verdana"/>
              </a:rPr>
              <a:t>rich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learning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110" dirty="0">
                <a:latin typeface="Verdana"/>
                <a:cs typeface="Verdana"/>
              </a:rPr>
              <a:t>environment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114" dirty="0">
                <a:latin typeface="Verdana"/>
                <a:cs typeface="Verdana"/>
              </a:rPr>
              <a:t>with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90" dirty="0">
                <a:latin typeface="Verdana"/>
                <a:cs typeface="Verdana"/>
              </a:rPr>
              <a:t>much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more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70" dirty="0">
                <a:latin typeface="Verdana"/>
                <a:cs typeface="Verdana"/>
              </a:rPr>
              <a:t>flexibility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140" dirty="0">
                <a:latin typeface="Verdana"/>
                <a:cs typeface="Verdana"/>
              </a:rPr>
              <a:t>than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spc="-80" dirty="0">
                <a:latin typeface="Verdana"/>
                <a:cs typeface="Verdana"/>
              </a:rPr>
              <a:t>a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90" dirty="0">
                <a:latin typeface="Verdana"/>
                <a:cs typeface="Verdana"/>
              </a:rPr>
              <a:t>traditional </a:t>
            </a:r>
            <a:r>
              <a:rPr sz="3200" spc="-30" dirty="0">
                <a:latin typeface="Verdana"/>
                <a:cs typeface="Verdana"/>
              </a:rPr>
              <a:t>classroom. </a:t>
            </a:r>
            <a:r>
              <a:rPr sz="3200" spc="-330" dirty="0">
                <a:latin typeface="Verdana"/>
                <a:cs typeface="Verdana"/>
              </a:rPr>
              <a:t>It </a:t>
            </a:r>
            <a:r>
              <a:rPr sz="3200" spc="10" dirty="0">
                <a:latin typeface="Verdana"/>
                <a:cs typeface="Verdana"/>
              </a:rPr>
              <a:t>helped </a:t>
            </a:r>
            <a:r>
              <a:rPr sz="3200" spc="-30" dirty="0">
                <a:latin typeface="Verdana"/>
                <a:cs typeface="Verdana"/>
              </a:rPr>
              <a:t>students </a:t>
            </a:r>
            <a:r>
              <a:rPr sz="3200" spc="-5" dirty="0">
                <a:latin typeface="Verdana"/>
                <a:cs typeface="Verdana"/>
              </a:rPr>
              <a:t>to </a:t>
            </a:r>
            <a:r>
              <a:rPr sz="3200" spc="55" dirty="0">
                <a:latin typeface="Verdana"/>
                <a:cs typeface="Verdana"/>
              </a:rPr>
              <a:t>become </a:t>
            </a:r>
            <a:r>
              <a:rPr sz="3200" spc="60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independent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learners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20" dirty="0">
                <a:latin typeface="Verdana"/>
                <a:cs typeface="Verdana"/>
              </a:rPr>
              <a:t>before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they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90" dirty="0">
                <a:latin typeface="Verdana"/>
                <a:cs typeface="Verdana"/>
              </a:rPr>
              <a:t>make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spc="-114" dirty="0">
                <a:latin typeface="Verdana"/>
                <a:cs typeface="Verdana"/>
              </a:rPr>
              <a:t>their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75" dirty="0">
                <a:latin typeface="Verdana"/>
                <a:cs typeface="Verdana"/>
              </a:rPr>
              <a:t>way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spc="-90" dirty="0">
                <a:latin typeface="Verdana"/>
                <a:cs typeface="Verdana"/>
              </a:rPr>
              <a:t>into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the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Real</a:t>
            </a:r>
            <a:r>
              <a:rPr sz="3200" spc="-235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world.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15199"/>
              </a:lnSpc>
            </a:pPr>
            <a:r>
              <a:rPr sz="3200" spc="-10" dirty="0">
                <a:latin typeface="Verdana"/>
                <a:cs typeface="Verdana"/>
              </a:rPr>
              <a:t>The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performance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evaluation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of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BYJU’S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is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carried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out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105" dirty="0">
                <a:latin typeface="Verdana"/>
                <a:cs typeface="Verdana"/>
              </a:rPr>
              <a:t>through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BTL </a:t>
            </a:r>
            <a:r>
              <a:rPr sz="3200" spc="-110" dirty="0">
                <a:latin typeface="Verdana"/>
                <a:cs typeface="Verdana"/>
              </a:rPr>
              <a:t>marketing </a:t>
            </a:r>
            <a:r>
              <a:rPr sz="3200" spc="-85" dirty="0">
                <a:latin typeface="Verdana"/>
                <a:cs typeface="Verdana"/>
              </a:rPr>
              <a:t>analysis, </a:t>
            </a:r>
            <a:r>
              <a:rPr sz="3200" spc="-10" dirty="0">
                <a:latin typeface="Verdana"/>
                <a:cs typeface="Verdana"/>
              </a:rPr>
              <a:t>The </a:t>
            </a:r>
            <a:r>
              <a:rPr sz="3200" spc="25" dirty="0">
                <a:latin typeface="Verdana"/>
                <a:cs typeface="Verdana"/>
              </a:rPr>
              <a:t>source </a:t>
            </a:r>
            <a:r>
              <a:rPr sz="3200" spc="50" dirty="0">
                <a:latin typeface="Verdana"/>
                <a:cs typeface="Verdana"/>
              </a:rPr>
              <a:t>of </a:t>
            </a:r>
            <a:r>
              <a:rPr sz="3200" spc="-65" dirty="0">
                <a:latin typeface="Verdana"/>
                <a:cs typeface="Verdana"/>
              </a:rPr>
              <a:t>data </a:t>
            </a:r>
            <a:r>
              <a:rPr sz="3200" spc="-25" dirty="0">
                <a:latin typeface="Verdana"/>
                <a:cs typeface="Verdana"/>
              </a:rPr>
              <a:t>is </a:t>
            </a:r>
            <a:r>
              <a:rPr sz="3200" spc="-80" dirty="0">
                <a:latin typeface="Verdana"/>
                <a:cs typeface="Verdana"/>
              </a:rPr>
              <a:t>a </a:t>
            </a:r>
            <a:r>
              <a:rPr sz="3200" spc="-20" dirty="0">
                <a:latin typeface="Verdana"/>
                <a:cs typeface="Verdana"/>
              </a:rPr>
              <a:t>personal 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30" dirty="0">
                <a:latin typeface="Verdana"/>
                <a:cs typeface="Verdana"/>
              </a:rPr>
              <a:t>experience, </a:t>
            </a:r>
            <a:r>
              <a:rPr sz="3200" spc="-50" dirty="0">
                <a:latin typeface="Verdana"/>
                <a:cs typeface="Verdana"/>
              </a:rPr>
              <a:t>research, </a:t>
            </a:r>
            <a:r>
              <a:rPr sz="3200" spc="-80" dirty="0">
                <a:latin typeface="Verdana"/>
                <a:cs typeface="Verdana"/>
              </a:rPr>
              <a:t>and </a:t>
            </a:r>
            <a:r>
              <a:rPr sz="3200" spc="-90" dirty="0">
                <a:latin typeface="Verdana"/>
                <a:cs typeface="Verdana"/>
              </a:rPr>
              <a:t>from </a:t>
            </a:r>
            <a:r>
              <a:rPr sz="3200" spc="-135" dirty="0">
                <a:latin typeface="Verdana"/>
                <a:cs typeface="Verdana"/>
              </a:rPr>
              <a:t>an </a:t>
            </a:r>
            <a:r>
              <a:rPr sz="3200" spc="5" dirty="0">
                <a:latin typeface="Verdana"/>
                <a:cs typeface="Verdana"/>
              </a:rPr>
              <a:t>employee </a:t>
            </a:r>
            <a:r>
              <a:rPr sz="3200" spc="-105" dirty="0">
                <a:latin typeface="Verdana"/>
                <a:cs typeface="Verdana"/>
              </a:rPr>
              <a:t>name 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i="1" spc="95" dirty="0">
                <a:latin typeface="Verdana"/>
                <a:cs typeface="Verdana"/>
              </a:rPr>
              <a:t>G</a:t>
            </a:r>
            <a:r>
              <a:rPr sz="3200" i="1" spc="-409" dirty="0">
                <a:latin typeface="Verdana"/>
                <a:cs typeface="Verdana"/>
              </a:rPr>
              <a:t>.</a:t>
            </a:r>
            <a:r>
              <a:rPr sz="3200" i="1" spc="-40" dirty="0">
                <a:latin typeface="Verdana"/>
                <a:cs typeface="Verdana"/>
              </a:rPr>
              <a:t>S</a:t>
            </a:r>
            <a:r>
              <a:rPr sz="3200" i="1" spc="-85" dirty="0">
                <a:latin typeface="Verdana"/>
                <a:cs typeface="Verdana"/>
              </a:rPr>
              <a:t>a</a:t>
            </a:r>
            <a:r>
              <a:rPr sz="3200" i="1" spc="-190" dirty="0">
                <a:latin typeface="Verdana"/>
                <a:cs typeface="Verdana"/>
              </a:rPr>
              <a:t>n</a:t>
            </a:r>
            <a:r>
              <a:rPr sz="3200" i="1" spc="30" dirty="0">
                <a:latin typeface="Verdana"/>
                <a:cs typeface="Verdana"/>
              </a:rPr>
              <a:t>d</a:t>
            </a:r>
            <a:r>
              <a:rPr sz="3200" i="1" spc="100" dirty="0">
                <a:latin typeface="Verdana"/>
                <a:cs typeface="Verdana"/>
              </a:rPr>
              <a:t>ee</a:t>
            </a:r>
            <a:r>
              <a:rPr sz="3200" i="1" spc="30" dirty="0">
                <a:latin typeface="Verdana"/>
                <a:cs typeface="Verdana"/>
              </a:rPr>
              <a:t>p</a:t>
            </a:r>
            <a:r>
              <a:rPr sz="3200" i="1" spc="-229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w</a:t>
            </a:r>
            <a:r>
              <a:rPr sz="3200" spc="95" dirty="0">
                <a:latin typeface="Verdana"/>
                <a:cs typeface="Verdana"/>
              </a:rPr>
              <a:t>o</a:t>
            </a:r>
            <a:r>
              <a:rPr sz="3200" spc="-210" dirty="0">
                <a:latin typeface="Verdana"/>
                <a:cs typeface="Verdana"/>
              </a:rPr>
              <a:t>r</a:t>
            </a:r>
            <a:r>
              <a:rPr sz="3200" spc="-130" dirty="0">
                <a:latin typeface="Verdana"/>
                <a:cs typeface="Verdana"/>
              </a:rPr>
              <a:t>k</a:t>
            </a:r>
            <a:r>
              <a:rPr sz="3200" spc="-160" dirty="0">
                <a:latin typeface="Verdana"/>
                <a:cs typeface="Verdana"/>
              </a:rPr>
              <a:t>i</a:t>
            </a:r>
            <a:r>
              <a:rPr sz="3200" spc="-190" dirty="0">
                <a:latin typeface="Verdana"/>
                <a:cs typeface="Verdana"/>
              </a:rPr>
              <a:t>n</a:t>
            </a:r>
            <a:r>
              <a:rPr sz="3200" spc="35" dirty="0">
                <a:latin typeface="Verdana"/>
                <a:cs typeface="Verdana"/>
              </a:rPr>
              <a:t>g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a</a:t>
            </a:r>
            <a:r>
              <a:rPr sz="3200" spc="-110" dirty="0">
                <a:latin typeface="Verdana"/>
                <a:cs typeface="Verdana"/>
              </a:rPr>
              <a:t>t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i="1" spc="5" dirty="0">
                <a:latin typeface="Verdana"/>
                <a:cs typeface="Verdana"/>
              </a:rPr>
              <a:t>B</a:t>
            </a:r>
            <a:r>
              <a:rPr sz="3200" i="1" spc="180" dirty="0">
                <a:latin typeface="Verdana"/>
                <a:cs typeface="Verdana"/>
              </a:rPr>
              <a:t>Y</a:t>
            </a:r>
            <a:r>
              <a:rPr sz="3200" i="1" spc="-235" dirty="0">
                <a:latin typeface="Verdana"/>
                <a:cs typeface="Verdana"/>
              </a:rPr>
              <a:t>J</a:t>
            </a:r>
            <a:r>
              <a:rPr sz="3200" i="1" spc="-75" dirty="0">
                <a:latin typeface="Verdana"/>
                <a:cs typeface="Verdana"/>
              </a:rPr>
              <a:t>U</a:t>
            </a:r>
            <a:r>
              <a:rPr sz="3200" i="1" spc="-35" dirty="0">
                <a:latin typeface="Verdana"/>
                <a:cs typeface="Verdana"/>
              </a:rPr>
              <a:t>S</a:t>
            </a:r>
            <a:r>
              <a:rPr sz="3200" i="1" spc="-229" dirty="0">
                <a:latin typeface="Verdana"/>
                <a:cs typeface="Verdana"/>
              </a:rPr>
              <a:t> </a:t>
            </a:r>
            <a:r>
              <a:rPr sz="3200" i="1" spc="250" dirty="0">
                <a:latin typeface="Verdana"/>
                <a:cs typeface="Verdana"/>
              </a:rPr>
              <a:t>c</a:t>
            </a:r>
            <a:r>
              <a:rPr sz="3200" i="1" spc="95" dirty="0">
                <a:latin typeface="Verdana"/>
                <a:cs typeface="Verdana"/>
              </a:rPr>
              <a:t>o</a:t>
            </a:r>
            <a:r>
              <a:rPr sz="3200" i="1" spc="-245" dirty="0">
                <a:latin typeface="Verdana"/>
                <a:cs typeface="Verdana"/>
              </a:rPr>
              <a:t>m</a:t>
            </a:r>
            <a:r>
              <a:rPr sz="3200" i="1" spc="25" dirty="0">
                <a:latin typeface="Verdana"/>
                <a:cs typeface="Verdana"/>
              </a:rPr>
              <a:t>p</a:t>
            </a:r>
            <a:r>
              <a:rPr sz="3200" i="1" spc="-85" dirty="0">
                <a:latin typeface="Verdana"/>
                <a:cs typeface="Verdana"/>
              </a:rPr>
              <a:t>a</a:t>
            </a:r>
            <a:r>
              <a:rPr sz="3200" i="1" spc="-190" dirty="0">
                <a:latin typeface="Verdana"/>
                <a:cs typeface="Verdana"/>
              </a:rPr>
              <a:t>n</a:t>
            </a:r>
            <a:r>
              <a:rPr sz="3200" i="1" spc="-140" dirty="0">
                <a:latin typeface="Verdana"/>
                <a:cs typeface="Verdana"/>
              </a:rPr>
              <a:t>y</a:t>
            </a:r>
            <a:r>
              <a:rPr sz="3200" spc="-305" dirty="0">
                <a:latin typeface="Verdana"/>
                <a:cs typeface="Verdana"/>
              </a:rPr>
              <a:t>,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a</a:t>
            </a:r>
            <a:r>
              <a:rPr sz="3200" spc="-190" dirty="0">
                <a:latin typeface="Verdana"/>
                <a:cs typeface="Verdana"/>
              </a:rPr>
              <a:t>n</a:t>
            </a:r>
            <a:r>
              <a:rPr sz="3200" spc="35" dirty="0">
                <a:latin typeface="Verdana"/>
                <a:cs typeface="Verdana"/>
              </a:rPr>
              <a:t>d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114" dirty="0">
                <a:latin typeface="Verdana"/>
                <a:cs typeface="Verdana"/>
              </a:rPr>
              <a:t>t</a:t>
            </a:r>
            <a:r>
              <a:rPr sz="3200" spc="-185" dirty="0">
                <a:latin typeface="Verdana"/>
                <a:cs typeface="Verdana"/>
              </a:rPr>
              <a:t>h</a:t>
            </a:r>
            <a:r>
              <a:rPr sz="3200" spc="105" dirty="0">
                <a:latin typeface="Verdana"/>
                <a:cs typeface="Verdana"/>
              </a:rPr>
              <a:t>e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160" dirty="0">
                <a:latin typeface="Verdana"/>
                <a:cs typeface="Verdana"/>
              </a:rPr>
              <a:t>i</a:t>
            </a:r>
            <a:r>
              <a:rPr sz="3200" spc="-190" dirty="0">
                <a:latin typeface="Verdana"/>
                <a:cs typeface="Verdana"/>
              </a:rPr>
              <a:t>n</a:t>
            </a:r>
            <a:r>
              <a:rPr sz="3200" spc="-114" dirty="0">
                <a:latin typeface="Verdana"/>
                <a:cs typeface="Verdana"/>
              </a:rPr>
              <a:t>t</a:t>
            </a:r>
            <a:r>
              <a:rPr sz="3200" spc="100" dirty="0">
                <a:latin typeface="Verdana"/>
                <a:cs typeface="Verdana"/>
              </a:rPr>
              <a:t>e</a:t>
            </a:r>
            <a:r>
              <a:rPr sz="3200" spc="-210" dirty="0">
                <a:latin typeface="Verdana"/>
                <a:cs typeface="Verdana"/>
              </a:rPr>
              <a:t>r</a:t>
            </a:r>
            <a:r>
              <a:rPr sz="3200" spc="-190" dirty="0">
                <a:latin typeface="Verdana"/>
                <a:cs typeface="Verdana"/>
              </a:rPr>
              <a:t>n</a:t>
            </a:r>
            <a:r>
              <a:rPr sz="3200" spc="100" dirty="0">
                <a:latin typeface="Verdana"/>
                <a:cs typeface="Verdana"/>
              </a:rPr>
              <a:t>e</a:t>
            </a:r>
            <a:r>
              <a:rPr sz="3200" spc="-114" dirty="0">
                <a:latin typeface="Verdana"/>
                <a:cs typeface="Verdana"/>
              </a:rPr>
              <a:t>t</a:t>
            </a:r>
            <a:r>
              <a:rPr sz="3200" spc="-405" dirty="0"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3852" y="2098268"/>
            <a:ext cx="466407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b="1" spc="20" dirty="0">
                <a:solidFill>
                  <a:srgbClr val="813487"/>
                </a:solidFill>
                <a:latin typeface="Tahoma"/>
                <a:cs typeface="Tahoma"/>
              </a:rPr>
              <a:t>Abstract</a:t>
            </a:r>
            <a:endParaRPr sz="8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78263" y="422366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C3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74374" y="422366"/>
            <a:ext cx="1400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" y="97512"/>
            <a:ext cx="18288000" cy="10191750"/>
            <a:chOff x="48" y="97512"/>
            <a:chExt cx="18288000" cy="10191750"/>
          </a:xfrm>
        </p:grpSpPr>
        <p:sp>
          <p:nvSpPr>
            <p:cNvPr id="7" name="object 7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9053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934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506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261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45847" y="45195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14209" y="44903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2196" y="1348242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5973" y="263363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11682" y="422366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50950" y="3294870"/>
            <a:ext cx="10282555" cy="2020570"/>
            <a:chOff x="1250950" y="3294870"/>
            <a:chExt cx="10282555" cy="2020570"/>
          </a:xfrm>
        </p:grpSpPr>
        <p:sp>
          <p:nvSpPr>
            <p:cNvPr id="21" name="object 21"/>
            <p:cNvSpPr/>
            <p:nvPr/>
          </p:nvSpPr>
          <p:spPr>
            <a:xfrm>
              <a:off x="1593481" y="3679760"/>
              <a:ext cx="2171700" cy="537210"/>
            </a:xfrm>
            <a:custGeom>
              <a:avLst/>
              <a:gdLst/>
              <a:ahLst/>
              <a:cxnLst/>
              <a:rect l="l" t="t" r="r" b="b"/>
              <a:pathLst>
                <a:path w="2171700" h="537210">
                  <a:moveTo>
                    <a:pt x="2171331" y="0"/>
                  </a:moveTo>
                  <a:lnTo>
                    <a:pt x="0" y="0"/>
                  </a:lnTo>
                  <a:lnTo>
                    <a:pt x="0" y="518845"/>
                  </a:lnTo>
                  <a:lnTo>
                    <a:pt x="0" y="536905"/>
                  </a:lnTo>
                  <a:lnTo>
                    <a:pt x="2171331" y="536905"/>
                  </a:lnTo>
                  <a:lnTo>
                    <a:pt x="2171331" y="518845"/>
                  </a:lnTo>
                  <a:lnTo>
                    <a:pt x="2171331" y="0"/>
                  </a:lnTo>
                  <a:close/>
                </a:path>
              </a:pathLst>
            </a:custGeom>
            <a:solidFill>
              <a:srgbClr val="ECB1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3481" y="4757609"/>
              <a:ext cx="2171700" cy="537210"/>
            </a:xfrm>
            <a:custGeom>
              <a:avLst/>
              <a:gdLst/>
              <a:ahLst/>
              <a:cxnLst/>
              <a:rect l="l" t="t" r="r" b="b"/>
              <a:pathLst>
                <a:path w="2171700" h="537210">
                  <a:moveTo>
                    <a:pt x="1900237" y="0"/>
                  </a:moveTo>
                  <a:lnTo>
                    <a:pt x="0" y="0"/>
                  </a:lnTo>
                  <a:lnTo>
                    <a:pt x="0" y="18681"/>
                  </a:lnTo>
                  <a:lnTo>
                    <a:pt x="0" y="536892"/>
                  </a:lnTo>
                  <a:lnTo>
                    <a:pt x="1900237" y="536892"/>
                  </a:lnTo>
                  <a:lnTo>
                    <a:pt x="1900237" y="18681"/>
                  </a:lnTo>
                  <a:lnTo>
                    <a:pt x="1900237" y="0"/>
                  </a:lnTo>
                  <a:close/>
                </a:path>
                <a:path w="2171700" h="537210">
                  <a:moveTo>
                    <a:pt x="2002548" y="0"/>
                  </a:moveTo>
                  <a:lnTo>
                    <a:pt x="1952917" y="0"/>
                  </a:lnTo>
                  <a:lnTo>
                    <a:pt x="1952917" y="18681"/>
                  </a:lnTo>
                  <a:lnTo>
                    <a:pt x="1952917" y="536892"/>
                  </a:lnTo>
                  <a:lnTo>
                    <a:pt x="2002548" y="536892"/>
                  </a:lnTo>
                  <a:lnTo>
                    <a:pt x="2002548" y="18681"/>
                  </a:lnTo>
                  <a:lnTo>
                    <a:pt x="2002548" y="0"/>
                  </a:lnTo>
                  <a:close/>
                </a:path>
                <a:path w="2171700" h="537210">
                  <a:moveTo>
                    <a:pt x="2171331" y="0"/>
                  </a:moveTo>
                  <a:lnTo>
                    <a:pt x="2055241" y="0"/>
                  </a:lnTo>
                  <a:lnTo>
                    <a:pt x="2055241" y="18681"/>
                  </a:lnTo>
                  <a:lnTo>
                    <a:pt x="2055241" y="536892"/>
                  </a:lnTo>
                  <a:lnTo>
                    <a:pt x="2171331" y="536892"/>
                  </a:lnTo>
                  <a:lnTo>
                    <a:pt x="2171331" y="18681"/>
                  </a:lnTo>
                  <a:lnTo>
                    <a:pt x="2171331" y="0"/>
                  </a:lnTo>
                  <a:close/>
                </a:path>
              </a:pathLst>
            </a:custGeom>
            <a:solidFill>
              <a:srgbClr val="46A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70698" y="4220679"/>
              <a:ext cx="2171700" cy="537210"/>
            </a:xfrm>
            <a:custGeom>
              <a:avLst/>
              <a:gdLst/>
              <a:ahLst/>
              <a:cxnLst/>
              <a:rect l="l" t="t" r="r" b="b"/>
              <a:pathLst>
                <a:path w="2171700" h="537210">
                  <a:moveTo>
                    <a:pt x="1963381" y="0"/>
                  </a:moveTo>
                  <a:lnTo>
                    <a:pt x="0" y="0"/>
                  </a:lnTo>
                  <a:lnTo>
                    <a:pt x="0" y="536930"/>
                  </a:lnTo>
                  <a:lnTo>
                    <a:pt x="1963381" y="536930"/>
                  </a:lnTo>
                  <a:lnTo>
                    <a:pt x="1963381" y="0"/>
                  </a:lnTo>
                  <a:close/>
                </a:path>
                <a:path w="2171700" h="537210">
                  <a:moveTo>
                    <a:pt x="2171382" y="0"/>
                  </a:moveTo>
                  <a:lnTo>
                    <a:pt x="2016074" y="0"/>
                  </a:lnTo>
                  <a:lnTo>
                    <a:pt x="2016074" y="536930"/>
                  </a:lnTo>
                  <a:lnTo>
                    <a:pt x="2171382" y="536930"/>
                  </a:lnTo>
                  <a:lnTo>
                    <a:pt x="2171382" y="0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50950" y="3659948"/>
              <a:ext cx="2533650" cy="1655445"/>
            </a:xfrm>
            <a:custGeom>
              <a:avLst/>
              <a:gdLst/>
              <a:ahLst/>
              <a:cxnLst/>
              <a:rect l="l" t="t" r="r" b="b"/>
              <a:pathLst>
                <a:path w="2533650" h="1655445">
                  <a:moveTo>
                    <a:pt x="599973" y="692734"/>
                  </a:moveTo>
                  <a:lnTo>
                    <a:pt x="598411" y="685088"/>
                  </a:lnTo>
                  <a:lnTo>
                    <a:pt x="594144" y="678789"/>
                  </a:lnTo>
                  <a:lnTo>
                    <a:pt x="587857" y="674497"/>
                  </a:lnTo>
                  <a:lnTo>
                    <a:pt x="580224" y="672922"/>
                  </a:lnTo>
                  <a:lnTo>
                    <a:pt x="560463" y="672922"/>
                  </a:lnTo>
                  <a:lnTo>
                    <a:pt x="560463" y="712533"/>
                  </a:lnTo>
                  <a:lnTo>
                    <a:pt x="560463" y="937031"/>
                  </a:lnTo>
                  <a:lnTo>
                    <a:pt x="174015" y="937031"/>
                  </a:lnTo>
                  <a:lnTo>
                    <a:pt x="174015" y="712533"/>
                  </a:lnTo>
                  <a:lnTo>
                    <a:pt x="560463" y="712533"/>
                  </a:lnTo>
                  <a:lnTo>
                    <a:pt x="560463" y="672922"/>
                  </a:lnTo>
                  <a:lnTo>
                    <a:pt x="154266" y="672922"/>
                  </a:lnTo>
                  <a:lnTo>
                    <a:pt x="146634" y="674497"/>
                  </a:lnTo>
                  <a:lnTo>
                    <a:pt x="140347" y="678789"/>
                  </a:lnTo>
                  <a:lnTo>
                    <a:pt x="136080" y="685088"/>
                  </a:lnTo>
                  <a:lnTo>
                    <a:pt x="134505" y="692734"/>
                  </a:lnTo>
                  <a:lnTo>
                    <a:pt x="134505" y="956843"/>
                  </a:lnTo>
                  <a:lnTo>
                    <a:pt x="136080" y="964501"/>
                  </a:lnTo>
                  <a:lnTo>
                    <a:pt x="140347" y="970800"/>
                  </a:lnTo>
                  <a:lnTo>
                    <a:pt x="146634" y="975080"/>
                  </a:lnTo>
                  <a:lnTo>
                    <a:pt x="154266" y="976642"/>
                  </a:lnTo>
                  <a:lnTo>
                    <a:pt x="580224" y="976642"/>
                  </a:lnTo>
                  <a:lnTo>
                    <a:pt x="581685" y="976007"/>
                  </a:lnTo>
                  <a:lnTo>
                    <a:pt x="588276" y="973175"/>
                  </a:lnTo>
                  <a:lnTo>
                    <a:pt x="593801" y="971219"/>
                  </a:lnTo>
                  <a:lnTo>
                    <a:pt x="594029" y="970686"/>
                  </a:lnTo>
                  <a:lnTo>
                    <a:pt x="594563" y="970457"/>
                  </a:lnTo>
                  <a:lnTo>
                    <a:pt x="596506" y="964920"/>
                  </a:lnTo>
                  <a:lnTo>
                    <a:pt x="599973" y="956843"/>
                  </a:lnTo>
                  <a:lnTo>
                    <a:pt x="599973" y="937031"/>
                  </a:lnTo>
                  <a:lnTo>
                    <a:pt x="599973" y="712533"/>
                  </a:lnTo>
                  <a:lnTo>
                    <a:pt x="599973" y="692734"/>
                  </a:lnTo>
                  <a:close/>
                </a:path>
                <a:path w="2533650" h="1655445">
                  <a:moveTo>
                    <a:pt x="1235849" y="232003"/>
                  </a:moveTo>
                  <a:lnTo>
                    <a:pt x="509524" y="232003"/>
                  </a:lnTo>
                  <a:lnTo>
                    <a:pt x="509524" y="355079"/>
                  </a:lnTo>
                  <a:lnTo>
                    <a:pt x="1235849" y="355079"/>
                  </a:lnTo>
                  <a:lnTo>
                    <a:pt x="1235849" y="232003"/>
                  </a:lnTo>
                  <a:close/>
                </a:path>
                <a:path w="2533650" h="1655445">
                  <a:moveTo>
                    <a:pt x="2533624" y="39598"/>
                  </a:moveTo>
                  <a:lnTo>
                    <a:pt x="2521508" y="1574"/>
                  </a:lnTo>
                  <a:lnTo>
                    <a:pt x="2513863" y="0"/>
                  </a:lnTo>
                  <a:lnTo>
                    <a:pt x="2494089" y="0"/>
                  </a:lnTo>
                  <a:lnTo>
                    <a:pt x="2494089" y="39598"/>
                  </a:lnTo>
                  <a:lnTo>
                    <a:pt x="2494089" y="536867"/>
                  </a:lnTo>
                  <a:lnTo>
                    <a:pt x="2171382" y="536867"/>
                  </a:lnTo>
                  <a:lnTo>
                    <a:pt x="2171382" y="580529"/>
                  </a:lnTo>
                  <a:lnTo>
                    <a:pt x="2171382" y="1077849"/>
                  </a:lnTo>
                  <a:lnTo>
                    <a:pt x="2035822" y="1077849"/>
                  </a:lnTo>
                  <a:lnTo>
                    <a:pt x="2035822" y="580529"/>
                  </a:lnTo>
                  <a:lnTo>
                    <a:pt x="2171382" y="580529"/>
                  </a:lnTo>
                  <a:lnTo>
                    <a:pt x="2171382" y="536867"/>
                  </a:lnTo>
                  <a:lnTo>
                    <a:pt x="1983130" y="536867"/>
                  </a:lnTo>
                  <a:lnTo>
                    <a:pt x="1983130" y="580529"/>
                  </a:lnTo>
                  <a:lnTo>
                    <a:pt x="1983130" y="1077849"/>
                  </a:lnTo>
                  <a:lnTo>
                    <a:pt x="342519" y="1077849"/>
                  </a:lnTo>
                  <a:lnTo>
                    <a:pt x="39509" y="1077849"/>
                  </a:lnTo>
                  <a:lnTo>
                    <a:pt x="39509" y="580529"/>
                  </a:lnTo>
                  <a:lnTo>
                    <a:pt x="1983130" y="580529"/>
                  </a:lnTo>
                  <a:lnTo>
                    <a:pt x="1983130" y="536867"/>
                  </a:lnTo>
                  <a:lnTo>
                    <a:pt x="362267" y="536867"/>
                  </a:lnTo>
                  <a:lnTo>
                    <a:pt x="362267" y="39598"/>
                  </a:lnTo>
                  <a:lnTo>
                    <a:pt x="2494089" y="39598"/>
                  </a:lnTo>
                  <a:lnTo>
                    <a:pt x="2494089" y="0"/>
                  </a:lnTo>
                  <a:lnTo>
                    <a:pt x="342519" y="0"/>
                  </a:lnTo>
                  <a:lnTo>
                    <a:pt x="334873" y="1574"/>
                  </a:lnTo>
                  <a:lnTo>
                    <a:pt x="328587" y="5854"/>
                  </a:lnTo>
                  <a:lnTo>
                    <a:pt x="324332" y="12153"/>
                  </a:lnTo>
                  <a:lnTo>
                    <a:pt x="322757" y="19786"/>
                  </a:lnTo>
                  <a:lnTo>
                    <a:pt x="322757" y="540918"/>
                  </a:lnTo>
                  <a:lnTo>
                    <a:pt x="19748" y="540918"/>
                  </a:lnTo>
                  <a:lnTo>
                    <a:pt x="12128" y="542493"/>
                  </a:lnTo>
                  <a:lnTo>
                    <a:pt x="5842" y="546785"/>
                  </a:lnTo>
                  <a:lnTo>
                    <a:pt x="1562" y="553085"/>
                  </a:lnTo>
                  <a:lnTo>
                    <a:pt x="0" y="560730"/>
                  </a:lnTo>
                  <a:lnTo>
                    <a:pt x="0" y="1097661"/>
                  </a:lnTo>
                  <a:lnTo>
                    <a:pt x="3505" y="1105827"/>
                  </a:lnTo>
                  <a:lnTo>
                    <a:pt x="5422" y="1111275"/>
                  </a:lnTo>
                  <a:lnTo>
                    <a:pt x="5956" y="1111516"/>
                  </a:lnTo>
                  <a:lnTo>
                    <a:pt x="6172" y="1112012"/>
                  </a:lnTo>
                  <a:lnTo>
                    <a:pt x="11303" y="1113828"/>
                  </a:lnTo>
                  <a:lnTo>
                    <a:pt x="19748" y="1117473"/>
                  </a:lnTo>
                  <a:lnTo>
                    <a:pt x="322757" y="1117473"/>
                  </a:lnTo>
                  <a:lnTo>
                    <a:pt x="322757" y="1634553"/>
                  </a:lnTo>
                  <a:lnTo>
                    <a:pt x="326072" y="1642275"/>
                  </a:lnTo>
                  <a:lnTo>
                    <a:pt x="328142" y="1648167"/>
                  </a:lnTo>
                  <a:lnTo>
                    <a:pt x="328726" y="1648409"/>
                  </a:lnTo>
                  <a:lnTo>
                    <a:pt x="328930" y="1648904"/>
                  </a:lnTo>
                  <a:lnTo>
                    <a:pt x="333908" y="1650657"/>
                  </a:lnTo>
                  <a:lnTo>
                    <a:pt x="342493" y="1654352"/>
                  </a:lnTo>
                  <a:lnTo>
                    <a:pt x="2267483" y="1654352"/>
                  </a:lnTo>
                  <a:lnTo>
                    <a:pt x="2269109" y="1654924"/>
                  </a:lnTo>
                  <a:lnTo>
                    <a:pt x="2270722" y="1654352"/>
                  </a:lnTo>
                  <a:lnTo>
                    <a:pt x="2369794" y="1654352"/>
                  </a:lnTo>
                  <a:lnTo>
                    <a:pt x="2371420" y="1654924"/>
                  </a:lnTo>
                  <a:lnTo>
                    <a:pt x="2373033" y="1654352"/>
                  </a:lnTo>
                  <a:lnTo>
                    <a:pt x="2513863" y="1654352"/>
                  </a:lnTo>
                  <a:lnTo>
                    <a:pt x="2517127" y="1653679"/>
                  </a:lnTo>
                  <a:lnTo>
                    <a:pt x="2521508" y="1652778"/>
                  </a:lnTo>
                  <a:lnTo>
                    <a:pt x="2527795" y="1648498"/>
                  </a:lnTo>
                  <a:lnTo>
                    <a:pt x="2532049" y="1642186"/>
                  </a:lnTo>
                  <a:lnTo>
                    <a:pt x="2533624" y="1634553"/>
                  </a:lnTo>
                  <a:lnTo>
                    <a:pt x="2533624" y="1614741"/>
                  </a:lnTo>
                  <a:lnTo>
                    <a:pt x="2533624" y="1117473"/>
                  </a:lnTo>
                  <a:lnTo>
                    <a:pt x="2533624" y="1097661"/>
                  </a:lnTo>
                  <a:lnTo>
                    <a:pt x="2532049" y="1090002"/>
                  </a:lnTo>
                  <a:lnTo>
                    <a:pt x="2527795" y="1083703"/>
                  </a:lnTo>
                  <a:lnTo>
                    <a:pt x="2521508" y="1079423"/>
                  </a:lnTo>
                  <a:lnTo>
                    <a:pt x="2513863" y="1077849"/>
                  </a:lnTo>
                  <a:lnTo>
                    <a:pt x="2494089" y="1077849"/>
                  </a:lnTo>
                  <a:lnTo>
                    <a:pt x="2494089" y="1117473"/>
                  </a:lnTo>
                  <a:lnTo>
                    <a:pt x="2494089" y="1614741"/>
                  </a:lnTo>
                  <a:lnTo>
                    <a:pt x="2397772" y="1614741"/>
                  </a:lnTo>
                  <a:lnTo>
                    <a:pt x="2397772" y="1117473"/>
                  </a:lnTo>
                  <a:lnTo>
                    <a:pt x="2494089" y="1117473"/>
                  </a:lnTo>
                  <a:lnTo>
                    <a:pt x="2494089" y="1077849"/>
                  </a:lnTo>
                  <a:lnTo>
                    <a:pt x="2373147" y="1077849"/>
                  </a:lnTo>
                  <a:lnTo>
                    <a:pt x="2371420" y="1077239"/>
                  </a:lnTo>
                  <a:lnTo>
                    <a:pt x="2369680" y="1077849"/>
                  </a:lnTo>
                  <a:lnTo>
                    <a:pt x="2345080" y="1077849"/>
                  </a:lnTo>
                  <a:lnTo>
                    <a:pt x="2345080" y="1117473"/>
                  </a:lnTo>
                  <a:lnTo>
                    <a:pt x="2345080" y="1614741"/>
                  </a:lnTo>
                  <a:lnTo>
                    <a:pt x="2295448" y="1614741"/>
                  </a:lnTo>
                  <a:lnTo>
                    <a:pt x="2295448" y="1117473"/>
                  </a:lnTo>
                  <a:lnTo>
                    <a:pt x="2345080" y="1117473"/>
                  </a:lnTo>
                  <a:lnTo>
                    <a:pt x="2345080" y="1077849"/>
                  </a:lnTo>
                  <a:lnTo>
                    <a:pt x="2270836" y="1077849"/>
                  </a:lnTo>
                  <a:lnTo>
                    <a:pt x="2269109" y="1077239"/>
                  </a:lnTo>
                  <a:lnTo>
                    <a:pt x="2267369" y="1077849"/>
                  </a:lnTo>
                  <a:lnTo>
                    <a:pt x="2242769" y="1077849"/>
                  </a:lnTo>
                  <a:lnTo>
                    <a:pt x="2242769" y="1117473"/>
                  </a:lnTo>
                  <a:lnTo>
                    <a:pt x="2242769" y="1614741"/>
                  </a:lnTo>
                  <a:lnTo>
                    <a:pt x="362267" y="1614741"/>
                  </a:lnTo>
                  <a:lnTo>
                    <a:pt x="362267" y="1117473"/>
                  </a:lnTo>
                  <a:lnTo>
                    <a:pt x="2191131" y="1117473"/>
                  </a:lnTo>
                  <a:lnTo>
                    <a:pt x="2242769" y="1117473"/>
                  </a:lnTo>
                  <a:lnTo>
                    <a:pt x="2242769" y="1077849"/>
                  </a:lnTo>
                  <a:lnTo>
                    <a:pt x="2210892" y="1077849"/>
                  </a:lnTo>
                  <a:lnTo>
                    <a:pt x="2210892" y="580529"/>
                  </a:lnTo>
                  <a:lnTo>
                    <a:pt x="2210892" y="576516"/>
                  </a:lnTo>
                  <a:lnTo>
                    <a:pt x="2513863" y="576516"/>
                  </a:lnTo>
                  <a:lnTo>
                    <a:pt x="2517038" y="575868"/>
                  </a:lnTo>
                  <a:lnTo>
                    <a:pt x="2521508" y="574941"/>
                  </a:lnTo>
                  <a:lnTo>
                    <a:pt x="2527795" y="570661"/>
                  </a:lnTo>
                  <a:lnTo>
                    <a:pt x="2532049" y="564349"/>
                  </a:lnTo>
                  <a:lnTo>
                    <a:pt x="2533624" y="556666"/>
                  </a:lnTo>
                  <a:lnTo>
                    <a:pt x="2533624" y="536867"/>
                  </a:lnTo>
                  <a:lnTo>
                    <a:pt x="2533624" y="39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742" y="3294870"/>
              <a:ext cx="1647612" cy="201715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016000" y="5543637"/>
            <a:ext cx="8433435" cy="423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latin typeface="Tahoma"/>
                <a:cs typeface="Tahoma"/>
              </a:rPr>
              <a:t>Introduction</a:t>
            </a:r>
            <a:endParaRPr sz="3600">
              <a:latin typeface="Tahoma"/>
              <a:cs typeface="Tahoma"/>
            </a:endParaRPr>
          </a:p>
          <a:p>
            <a:pPr marL="12700" marR="5080">
              <a:lnSpc>
                <a:spcPct val="108200"/>
              </a:lnSpc>
              <a:spcBef>
                <a:spcPts val="1815"/>
              </a:spcBef>
            </a:pPr>
            <a:r>
              <a:rPr sz="2600" spc="5" dirty="0">
                <a:latin typeface="Verdana"/>
                <a:cs typeface="Verdana"/>
              </a:rPr>
              <a:t>B</a:t>
            </a:r>
            <a:r>
              <a:rPr sz="2600" spc="145" dirty="0">
                <a:latin typeface="Verdana"/>
                <a:cs typeface="Verdana"/>
              </a:rPr>
              <a:t>Y</a:t>
            </a:r>
            <a:r>
              <a:rPr sz="2600" spc="-195" dirty="0">
                <a:latin typeface="Verdana"/>
                <a:cs typeface="Verdana"/>
              </a:rPr>
              <a:t>J</a:t>
            </a:r>
            <a:r>
              <a:rPr sz="2600" spc="-60" dirty="0">
                <a:latin typeface="Verdana"/>
                <a:cs typeface="Verdana"/>
              </a:rPr>
              <a:t>U</a:t>
            </a:r>
            <a:r>
              <a:rPr sz="2600" spc="45" dirty="0">
                <a:latin typeface="Verdana"/>
                <a:cs typeface="Verdana"/>
              </a:rPr>
              <a:t>’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245" dirty="0">
                <a:latin typeface="Verdana"/>
                <a:cs typeface="Verdana"/>
              </a:rPr>
              <a:t>–</a:t>
            </a:r>
            <a:r>
              <a:rPr sz="2600" spc="4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80" dirty="0">
                <a:latin typeface="Verdana"/>
                <a:cs typeface="Verdana"/>
              </a:rPr>
              <a:t>L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30" dirty="0">
                <a:latin typeface="Verdana"/>
                <a:cs typeface="Verdana"/>
              </a:rPr>
              <a:t>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25" dirty="0">
                <a:latin typeface="Verdana"/>
                <a:cs typeface="Verdana"/>
              </a:rPr>
              <a:t>p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b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dirty="0">
                <a:latin typeface="Verdana"/>
                <a:cs typeface="Verdana"/>
              </a:rPr>
              <a:t>f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60" dirty="0">
                <a:latin typeface="Verdana"/>
                <a:cs typeface="Verdana"/>
              </a:rPr>
              <a:t>e  </a:t>
            </a:r>
            <a:r>
              <a:rPr sz="2600" spc="-5" dirty="0">
                <a:latin typeface="Verdana"/>
                <a:cs typeface="Verdana"/>
              </a:rPr>
              <a:t>w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45" dirty="0">
                <a:latin typeface="Verdana"/>
                <a:cs typeface="Verdana"/>
              </a:rPr>
              <a:t>’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0" dirty="0">
                <a:latin typeface="Verdana"/>
                <a:cs typeface="Verdana"/>
              </a:rPr>
              <a:t>t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95" dirty="0">
                <a:latin typeface="Verdana"/>
                <a:cs typeface="Verdana"/>
              </a:rPr>
              <a:t>v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5" dirty="0">
                <a:latin typeface="Verdana"/>
                <a:cs typeface="Verdana"/>
              </a:rPr>
              <a:t>l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55" dirty="0">
                <a:latin typeface="Verdana"/>
                <a:cs typeface="Verdana"/>
              </a:rPr>
              <a:t>hn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25" dirty="0">
                <a:latin typeface="Verdana"/>
                <a:cs typeface="Verdana"/>
              </a:rPr>
              <a:t>g</a:t>
            </a:r>
            <a:r>
              <a:rPr sz="2600" spc="-85" dirty="0">
                <a:latin typeface="Verdana"/>
                <a:cs typeface="Verdana"/>
              </a:rPr>
              <a:t>y  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b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90" dirty="0">
                <a:latin typeface="Verdana"/>
                <a:cs typeface="Verdana"/>
              </a:rPr>
              <a:t>t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f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95" dirty="0">
                <a:latin typeface="Verdana"/>
                <a:cs typeface="Verdana"/>
              </a:rPr>
              <a:t>m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50" dirty="0">
                <a:latin typeface="Verdana"/>
                <a:cs typeface="Verdana"/>
              </a:rPr>
              <a:t>h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0" dirty="0">
                <a:latin typeface="Verdana"/>
                <a:cs typeface="Verdana"/>
              </a:rPr>
              <a:t>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45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330" dirty="0">
                <a:latin typeface="Verdana"/>
                <a:cs typeface="Verdana"/>
              </a:rPr>
              <a:t>.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120" dirty="0">
                <a:latin typeface="Verdana"/>
                <a:cs typeface="Verdana"/>
              </a:rPr>
              <a:t>C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95" dirty="0">
                <a:latin typeface="Verdana"/>
                <a:cs typeface="Verdana"/>
              </a:rPr>
              <a:t>v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70" dirty="0">
                <a:latin typeface="Verdana"/>
                <a:cs typeface="Verdana"/>
              </a:rPr>
              <a:t>s  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210" dirty="0">
                <a:latin typeface="Verdana"/>
                <a:cs typeface="Verdana"/>
              </a:rPr>
              <a:t>c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80" dirty="0">
                <a:latin typeface="Verdana"/>
                <a:cs typeface="Verdana"/>
              </a:rPr>
              <a:t>o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114" dirty="0">
                <a:latin typeface="Verdana"/>
                <a:cs typeface="Verdana"/>
              </a:rPr>
              <a:t>y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30" dirty="0">
                <a:latin typeface="Verdana"/>
                <a:cs typeface="Verdana"/>
              </a:rPr>
              <a:t>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60" dirty="0">
                <a:latin typeface="Verdana"/>
                <a:cs typeface="Verdana"/>
              </a:rPr>
              <a:t>e  </a:t>
            </a:r>
            <a:r>
              <a:rPr sz="2600" spc="-5" dirty="0">
                <a:latin typeface="Verdana"/>
                <a:cs typeface="Verdana"/>
              </a:rPr>
              <a:t>w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45" dirty="0">
                <a:latin typeface="Verdana"/>
                <a:cs typeface="Verdana"/>
              </a:rPr>
              <a:t>’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5" dirty="0">
                <a:latin typeface="Verdana"/>
                <a:cs typeface="Verdana"/>
              </a:rPr>
              <a:t>l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2</a:t>
            </a:r>
            <a:r>
              <a:rPr sz="2600" spc="55" dirty="0">
                <a:latin typeface="Verdana"/>
                <a:cs typeface="Verdana"/>
              </a:rPr>
              <a:t>0</a:t>
            </a:r>
            <a:r>
              <a:rPr sz="2600" spc="20" dirty="0">
                <a:latin typeface="Verdana"/>
                <a:cs typeface="Verdana"/>
              </a:rPr>
              <a:t>2</a:t>
            </a:r>
            <a:r>
              <a:rPr sz="2600" spc="60" dirty="0">
                <a:latin typeface="Verdana"/>
                <a:cs typeface="Verdana"/>
              </a:rPr>
              <a:t>0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140" dirty="0">
                <a:latin typeface="Verdana"/>
                <a:cs typeface="Verdana"/>
              </a:rPr>
              <a:t>M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14" dirty="0">
                <a:latin typeface="Verdana"/>
                <a:cs typeface="Verdana"/>
              </a:rPr>
              <a:t>y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dirty="0">
                <a:latin typeface="Verdana"/>
                <a:cs typeface="Verdana"/>
              </a:rPr>
              <a:t>f  </a:t>
            </a:r>
            <a:r>
              <a:rPr sz="2600" spc="-50" dirty="0">
                <a:latin typeface="Verdana"/>
                <a:cs typeface="Verdana"/>
              </a:rPr>
              <a:t>E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45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5" dirty="0">
                <a:latin typeface="Verdana"/>
                <a:cs typeface="Verdana"/>
              </a:rPr>
              <a:t>f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0" dirty="0">
                <a:latin typeface="Verdana"/>
                <a:cs typeface="Verdana"/>
              </a:rPr>
              <a:t>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4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55" dirty="0">
                <a:latin typeface="Verdana"/>
                <a:cs typeface="Verdana"/>
              </a:rPr>
              <a:t>hn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25" dirty="0">
                <a:latin typeface="Verdana"/>
                <a:cs typeface="Verdana"/>
              </a:rPr>
              <a:t>g</a:t>
            </a:r>
            <a:r>
              <a:rPr sz="2600" spc="-114" dirty="0">
                <a:latin typeface="Verdana"/>
                <a:cs typeface="Verdana"/>
              </a:rPr>
              <a:t>y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dirty="0">
                <a:latin typeface="Verdana"/>
                <a:cs typeface="Verdana"/>
              </a:rPr>
              <a:t>f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45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50" dirty="0">
                <a:latin typeface="Verdana"/>
                <a:cs typeface="Verdana"/>
              </a:rPr>
              <a:t>a 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25" dirty="0">
                <a:latin typeface="Verdana"/>
                <a:cs typeface="Verdana"/>
              </a:rPr>
              <a:t>g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10" dirty="0">
                <a:latin typeface="Verdana"/>
                <a:cs typeface="Verdana"/>
              </a:rPr>
              <a:t>z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-150" dirty="0">
                <a:latin typeface="Verdana"/>
                <a:cs typeface="Verdana"/>
              </a:rPr>
              <a:t>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0" dirty="0">
                <a:latin typeface="Verdana"/>
                <a:cs typeface="Verdana"/>
              </a:rPr>
              <a:t>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w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50" dirty="0">
                <a:latin typeface="Verdana"/>
                <a:cs typeface="Verdana"/>
              </a:rPr>
              <a:t>h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10" dirty="0">
                <a:latin typeface="Verdana"/>
                <a:cs typeface="Verdana"/>
              </a:rPr>
              <a:t>D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25" dirty="0">
                <a:latin typeface="Verdana"/>
                <a:cs typeface="Verdana"/>
              </a:rPr>
              <a:t>g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5" dirty="0">
                <a:latin typeface="Verdana"/>
                <a:cs typeface="Verdana"/>
              </a:rPr>
              <a:t>l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45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65" dirty="0">
                <a:latin typeface="Verdana"/>
                <a:cs typeface="Verdana"/>
              </a:rPr>
              <a:t>a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5" dirty="0">
                <a:latin typeface="Verdana"/>
                <a:cs typeface="Verdana"/>
              </a:rPr>
              <a:t>f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0" dirty="0">
                <a:latin typeface="Verdana"/>
                <a:cs typeface="Verdana"/>
              </a:rPr>
              <a:t>d 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o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25" dirty="0">
                <a:latin typeface="Verdana"/>
                <a:cs typeface="Verdana"/>
              </a:rPr>
              <a:t>g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5" dirty="0">
                <a:latin typeface="Verdana"/>
                <a:cs typeface="Verdana"/>
              </a:rPr>
              <a:t>l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30" dirty="0">
                <a:latin typeface="Verdana"/>
                <a:cs typeface="Verdana"/>
              </a:rPr>
              <a:t>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30" dirty="0">
                <a:latin typeface="Verdana"/>
                <a:cs typeface="Verdana"/>
              </a:rPr>
              <a:t>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0" dirty="0">
                <a:latin typeface="Verdana"/>
                <a:cs typeface="Verdana"/>
              </a:rPr>
              <a:t>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p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0" dirty="0">
                <a:latin typeface="Verdana"/>
                <a:cs typeface="Verdana"/>
              </a:rPr>
              <a:t>t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f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dirty="0">
                <a:latin typeface="Verdana"/>
                <a:cs typeface="Verdana"/>
              </a:rPr>
              <a:t>w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20" dirty="0">
                <a:latin typeface="Verdana"/>
                <a:cs typeface="Verdana"/>
              </a:rPr>
              <a:t>y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90" dirty="0">
                <a:latin typeface="Verdana"/>
                <a:cs typeface="Verdana"/>
              </a:rPr>
              <a:t>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72829" y="5543637"/>
            <a:ext cx="7961630" cy="380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0" dirty="0">
                <a:latin typeface="Tahoma"/>
                <a:cs typeface="Tahoma"/>
              </a:rPr>
              <a:t>Background</a:t>
            </a:r>
            <a:r>
              <a:rPr sz="3600" b="1" spc="-150" dirty="0">
                <a:latin typeface="Tahoma"/>
                <a:cs typeface="Tahoma"/>
              </a:rPr>
              <a:t> </a:t>
            </a:r>
            <a:r>
              <a:rPr sz="3600" b="1" spc="40" dirty="0">
                <a:latin typeface="Tahoma"/>
                <a:cs typeface="Tahoma"/>
              </a:rPr>
              <a:t>study</a:t>
            </a:r>
            <a:endParaRPr sz="3600">
              <a:latin typeface="Tahoma"/>
              <a:cs typeface="Tahoma"/>
            </a:endParaRPr>
          </a:p>
          <a:p>
            <a:pPr marL="12700" marR="5080">
              <a:lnSpc>
                <a:spcPct val="108200"/>
              </a:lnSpc>
              <a:spcBef>
                <a:spcPts val="1815"/>
              </a:spcBef>
            </a:pPr>
            <a:r>
              <a:rPr sz="2600" spc="4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f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80" dirty="0">
                <a:latin typeface="Verdana"/>
                <a:cs typeface="Verdana"/>
              </a:rPr>
              <a:t>ee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-195" dirty="0">
                <a:latin typeface="Verdana"/>
                <a:cs typeface="Verdana"/>
              </a:rPr>
              <a:t>m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5" dirty="0">
                <a:latin typeface="Verdana"/>
                <a:cs typeface="Verdana"/>
              </a:rPr>
              <a:t>l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dirty="0">
                <a:latin typeface="Verdana"/>
                <a:cs typeface="Verdana"/>
              </a:rPr>
              <a:t>f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B</a:t>
            </a:r>
            <a:r>
              <a:rPr sz="2600" spc="145" dirty="0">
                <a:latin typeface="Verdana"/>
                <a:cs typeface="Verdana"/>
              </a:rPr>
              <a:t>Y</a:t>
            </a:r>
            <a:r>
              <a:rPr sz="2600" spc="-195" dirty="0">
                <a:latin typeface="Verdana"/>
                <a:cs typeface="Verdana"/>
              </a:rPr>
              <a:t>J</a:t>
            </a:r>
            <a:r>
              <a:rPr sz="2600" spc="-60" dirty="0">
                <a:latin typeface="Verdana"/>
                <a:cs typeface="Verdana"/>
              </a:rPr>
              <a:t>U</a:t>
            </a:r>
            <a:r>
              <a:rPr sz="2600" spc="45" dirty="0">
                <a:latin typeface="Verdana"/>
                <a:cs typeface="Verdana"/>
              </a:rPr>
              <a:t>’</a:t>
            </a:r>
            <a:r>
              <a:rPr sz="2600" spc="-35" dirty="0">
                <a:latin typeface="Verdana"/>
                <a:cs typeface="Verdana"/>
              </a:rPr>
              <a:t>S</a:t>
            </a:r>
            <a:r>
              <a:rPr sz="2600" spc="-295" dirty="0">
                <a:latin typeface="Verdana"/>
                <a:cs typeface="Verdana"/>
              </a:rPr>
              <a:t>-</a:t>
            </a:r>
            <a:r>
              <a:rPr sz="2600" spc="4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30" dirty="0">
                <a:latin typeface="Verdana"/>
                <a:cs typeface="Verdana"/>
              </a:rPr>
              <a:t>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pp  </a:t>
            </a:r>
            <a:r>
              <a:rPr sz="2600" spc="-20" dirty="0">
                <a:latin typeface="Verdana"/>
                <a:cs typeface="Verdana"/>
              </a:rPr>
              <a:t>is </a:t>
            </a:r>
            <a:r>
              <a:rPr sz="2600" spc="-10" dirty="0">
                <a:latin typeface="Verdana"/>
                <a:cs typeface="Verdana"/>
              </a:rPr>
              <a:t>basically </a:t>
            </a:r>
            <a:r>
              <a:rPr sz="2600" spc="-65" dirty="0">
                <a:latin typeface="Verdana"/>
                <a:cs typeface="Verdana"/>
              </a:rPr>
              <a:t>a </a:t>
            </a:r>
            <a:r>
              <a:rPr sz="2600" spc="-160" dirty="0">
                <a:latin typeface="Verdana"/>
                <a:cs typeface="Verdana"/>
              </a:rPr>
              <a:t>15-day </a:t>
            </a:r>
            <a:r>
              <a:rPr sz="2600" spc="-5" dirty="0">
                <a:latin typeface="Verdana"/>
                <a:cs typeface="Verdana"/>
              </a:rPr>
              <a:t>free </a:t>
            </a:r>
            <a:r>
              <a:rPr sz="2600" spc="-95" dirty="0">
                <a:latin typeface="Verdana"/>
                <a:cs typeface="Verdana"/>
              </a:rPr>
              <a:t>trial </a:t>
            </a:r>
            <a:r>
              <a:rPr sz="2600" spc="-35" dirty="0">
                <a:latin typeface="Verdana"/>
                <a:cs typeface="Verdana"/>
              </a:rPr>
              <a:t>where </a:t>
            </a:r>
            <a:r>
              <a:rPr sz="2600" spc="-110" dirty="0">
                <a:latin typeface="Verdana"/>
                <a:cs typeface="Verdana"/>
              </a:rPr>
              <a:t>it </a:t>
            </a:r>
            <a:r>
              <a:rPr sz="2600" spc="-20" dirty="0">
                <a:latin typeface="Verdana"/>
                <a:cs typeface="Verdana"/>
              </a:rPr>
              <a:t>grabs </a:t>
            </a:r>
            <a:r>
              <a:rPr sz="2600" spc="-55" dirty="0">
                <a:latin typeface="Verdana"/>
                <a:cs typeface="Verdana"/>
              </a:rPr>
              <a:t>the 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attention </a:t>
            </a:r>
            <a:r>
              <a:rPr sz="2600" spc="40" dirty="0">
                <a:latin typeface="Verdana"/>
                <a:cs typeface="Verdana"/>
              </a:rPr>
              <a:t>of </a:t>
            </a:r>
            <a:r>
              <a:rPr sz="2600" spc="-55" dirty="0">
                <a:latin typeface="Verdana"/>
                <a:cs typeface="Verdana"/>
              </a:rPr>
              <a:t>the </a:t>
            </a:r>
            <a:r>
              <a:rPr sz="2600" spc="-45" dirty="0">
                <a:latin typeface="Verdana"/>
                <a:cs typeface="Verdana"/>
              </a:rPr>
              <a:t>student </a:t>
            </a:r>
            <a:r>
              <a:rPr sz="2600" spc="35" dirty="0">
                <a:latin typeface="Verdana"/>
                <a:cs typeface="Verdana"/>
              </a:rPr>
              <a:t>because </a:t>
            </a:r>
            <a:r>
              <a:rPr sz="2600" spc="40" dirty="0">
                <a:latin typeface="Verdana"/>
                <a:cs typeface="Verdana"/>
              </a:rPr>
              <a:t>of </a:t>
            </a:r>
            <a:r>
              <a:rPr sz="2600" spc="-105" dirty="0">
                <a:latin typeface="Verdana"/>
                <a:cs typeface="Verdana"/>
              </a:rPr>
              <a:t>high-quality </a:t>
            </a:r>
            <a:r>
              <a:rPr sz="2600" spc="-10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content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with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graphics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65" dirty="0">
                <a:latin typeface="Verdana"/>
                <a:cs typeface="Verdana"/>
              </a:rPr>
              <a:t>and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105" dirty="0">
                <a:latin typeface="Verdana"/>
                <a:cs typeface="Verdana"/>
              </a:rPr>
              <a:t>animation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45" dirty="0">
                <a:latin typeface="Verdana"/>
                <a:cs typeface="Verdana"/>
              </a:rPr>
              <a:t>which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40" dirty="0">
                <a:latin typeface="Verdana"/>
                <a:cs typeface="Verdana"/>
              </a:rPr>
              <a:t>makes </a:t>
            </a:r>
            <a:r>
              <a:rPr sz="2600" spc="-90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30" dirty="0">
                <a:latin typeface="Verdana"/>
                <a:cs typeface="Verdana"/>
              </a:rPr>
              <a:t>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80" dirty="0">
                <a:latin typeface="Verdana"/>
                <a:cs typeface="Verdana"/>
              </a:rPr>
              <a:t>o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114" dirty="0">
                <a:latin typeface="Verdana"/>
                <a:cs typeface="Verdana"/>
              </a:rPr>
              <a:t>y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95" dirty="0">
                <a:latin typeface="Verdana"/>
                <a:cs typeface="Verdana"/>
              </a:rPr>
              <a:t>v</a:t>
            </a:r>
            <a:r>
              <a:rPr sz="2600" spc="85" dirty="0">
                <a:latin typeface="Verdana"/>
                <a:cs typeface="Verdana"/>
              </a:rPr>
              <a:t>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w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0" dirty="0">
                <a:latin typeface="Verdana"/>
                <a:cs typeface="Verdana"/>
              </a:rPr>
              <a:t>h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0" dirty="0">
                <a:latin typeface="Verdana"/>
                <a:cs typeface="Verdana"/>
              </a:rPr>
              <a:t>u</a:t>
            </a:r>
            <a:r>
              <a:rPr sz="2600" spc="20" dirty="0">
                <a:latin typeface="Verdana"/>
                <a:cs typeface="Verdana"/>
              </a:rPr>
              <a:t>d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330" dirty="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 marL="12700" marR="1089025">
              <a:lnSpc>
                <a:spcPct val="108200"/>
              </a:lnSpc>
            </a:pPr>
            <a:r>
              <a:rPr sz="2600" spc="140" dirty="0">
                <a:latin typeface="Verdana"/>
                <a:cs typeface="Verdana"/>
              </a:rPr>
              <a:t>M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114" dirty="0">
                <a:latin typeface="Verdana"/>
                <a:cs typeface="Verdana"/>
              </a:rPr>
              <a:t>y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85" dirty="0">
                <a:latin typeface="Verdana"/>
                <a:cs typeface="Verdana"/>
              </a:rPr>
              <a:t>se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105" dirty="0">
                <a:latin typeface="Verdana"/>
                <a:cs typeface="Verdana"/>
              </a:rPr>
              <a:t>k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30" dirty="0">
                <a:latin typeface="Verdana"/>
                <a:cs typeface="Verdana"/>
              </a:rPr>
              <a:t>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75" dirty="0">
                <a:latin typeface="Verdana"/>
                <a:cs typeface="Verdana"/>
              </a:rPr>
              <a:t>r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25" dirty="0">
                <a:latin typeface="Verdana"/>
                <a:cs typeface="Verdana"/>
              </a:rPr>
              <a:t>g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pp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114" dirty="0">
                <a:latin typeface="Verdana"/>
                <a:cs typeface="Verdana"/>
              </a:rPr>
              <a:t>y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80" dirty="0">
                <a:latin typeface="Verdana"/>
                <a:cs typeface="Verdana"/>
              </a:rPr>
              <a:t>t 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55" dirty="0">
                <a:latin typeface="Verdana"/>
                <a:cs typeface="Verdana"/>
              </a:rPr>
              <a:t>h</a:t>
            </a:r>
            <a:r>
              <a:rPr sz="2600" spc="75" dirty="0">
                <a:latin typeface="Verdana"/>
                <a:cs typeface="Verdana"/>
              </a:rPr>
              <a:t>oo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245" dirty="0">
                <a:latin typeface="Verdana"/>
                <a:cs typeface="Verdana"/>
              </a:rPr>
              <a:t>,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75" dirty="0">
                <a:latin typeface="Verdana"/>
                <a:cs typeface="Verdana"/>
              </a:rPr>
              <a:t>o</a:t>
            </a:r>
            <a:r>
              <a:rPr sz="2600" spc="204" dirty="0">
                <a:latin typeface="Verdana"/>
                <a:cs typeface="Verdana"/>
              </a:rPr>
              <a:t>c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-95" dirty="0">
                <a:latin typeface="Verdana"/>
                <a:cs typeface="Verdana"/>
              </a:rPr>
              <a:t>t</a:t>
            </a:r>
            <a:r>
              <a:rPr sz="2600" spc="-130" dirty="0">
                <a:latin typeface="Verdana"/>
                <a:cs typeface="Verdana"/>
              </a:rPr>
              <a:t>i</a:t>
            </a:r>
            <a:r>
              <a:rPr sz="2600" spc="80" dirty="0">
                <a:latin typeface="Verdana"/>
                <a:cs typeface="Verdana"/>
              </a:rPr>
              <a:t>e</a:t>
            </a:r>
            <a:r>
              <a:rPr sz="2600" spc="90" dirty="0">
                <a:latin typeface="Verdana"/>
                <a:cs typeface="Verdana"/>
              </a:rPr>
              <a:t>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-15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00" dirty="0">
                <a:latin typeface="Verdana"/>
                <a:cs typeface="Verdana"/>
              </a:rPr>
              <a:t>m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dirty="0">
                <a:latin typeface="Verdana"/>
                <a:cs typeface="Verdana"/>
              </a:rPr>
              <a:t>ll</a:t>
            </a:r>
            <a:r>
              <a:rPr sz="2600" spc="85" dirty="0">
                <a:latin typeface="Verdana"/>
                <a:cs typeface="Verdana"/>
              </a:rPr>
              <a:t>s</a:t>
            </a:r>
            <a:r>
              <a:rPr sz="2600" spc="-330" dirty="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16000" y="1318588"/>
            <a:ext cx="6859905" cy="20237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42060">
              <a:lnSpc>
                <a:spcPct val="100000"/>
              </a:lnSpc>
              <a:spcBef>
                <a:spcPts val="640"/>
              </a:spcBef>
            </a:pPr>
            <a:r>
              <a:rPr sz="2500" spc="-80" dirty="0">
                <a:solidFill>
                  <a:srgbClr val="48494E"/>
                </a:solidFill>
                <a:latin typeface="Verdana"/>
                <a:cs typeface="Verdana"/>
              </a:rPr>
              <a:t>Introduction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8600" b="1" spc="-80" dirty="0">
                <a:solidFill>
                  <a:srgbClr val="813487"/>
                </a:solidFill>
                <a:latin typeface="Tahoma"/>
                <a:cs typeface="Tahoma"/>
              </a:rPr>
              <a:t>Introduction</a:t>
            </a:r>
            <a:endParaRPr sz="8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11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1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3059" y="433216"/>
            <a:ext cx="1400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" y="97511"/>
            <a:ext cx="18288000" cy="10191750"/>
            <a:chOff x="48" y="97511"/>
            <a:chExt cx="18288000" cy="10191750"/>
          </a:xfrm>
        </p:grpSpPr>
        <p:sp>
          <p:nvSpPr>
            <p:cNvPr id="7" name="object 7"/>
            <p:cNvSpPr/>
            <p:nvPr/>
          </p:nvSpPr>
          <p:spPr>
            <a:xfrm>
              <a:off x="3937372" y="97511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053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506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5973" y="97511"/>
            <a:ext cx="17952085" cy="6943725"/>
            <a:chOff x="335973" y="97511"/>
            <a:chExt cx="17952085" cy="6943725"/>
          </a:xfrm>
        </p:grpSpPr>
        <p:sp>
          <p:nvSpPr>
            <p:cNvPr id="16" name="object 16"/>
            <p:cNvSpPr/>
            <p:nvPr/>
          </p:nvSpPr>
          <p:spPr>
            <a:xfrm>
              <a:off x="6009344" y="97511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7818" y="45195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86181" y="449027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02197" y="1348238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5973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502338" y="433216"/>
            <a:ext cx="1751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Verdana"/>
                <a:cs typeface="Verdana"/>
              </a:rPr>
              <a:t>Introduction-2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45594" y="1387583"/>
            <a:ext cx="62966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5" dirty="0">
                <a:solidFill>
                  <a:srgbClr val="48494E"/>
                </a:solidFill>
                <a:latin typeface="Verdana"/>
                <a:cs typeface="Verdana"/>
              </a:rPr>
              <a:t>Problem</a:t>
            </a:r>
            <a:r>
              <a:rPr sz="2500" spc="-18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-55" dirty="0">
                <a:solidFill>
                  <a:srgbClr val="48494E"/>
                </a:solidFill>
                <a:latin typeface="Verdana"/>
                <a:cs typeface="Verdana"/>
              </a:rPr>
              <a:t>area</a:t>
            </a:r>
            <a:r>
              <a:rPr sz="2500" spc="-18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-65" dirty="0">
                <a:solidFill>
                  <a:srgbClr val="48494E"/>
                </a:solidFill>
                <a:latin typeface="Verdana"/>
                <a:cs typeface="Verdana"/>
              </a:rPr>
              <a:t>and</a:t>
            </a:r>
            <a:r>
              <a:rPr sz="2500" spc="-18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-15" dirty="0">
                <a:solidFill>
                  <a:srgbClr val="48494E"/>
                </a:solidFill>
                <a:latin typeface="Verdana"/>
                <a:cs typeface="Verdana"/>
              </a:rPr>
              <a:t>Reasearch</a:t>
            </a:r>
            <a:r>
              <a:rPr sz="2500" spc="-18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48494E"/>
                </a:solidFill>
                <a:latin typeface="Verdana"/>
                <a:cs typeface="Verdana"/>
              </a:rPr>
              <a:t>Hypothesis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87919" y="2874339"/>
            <a:ext cx="12725400" cy="1069975"/>
          </a:xfrm>
          <a:custGeom>
            <a:avLst/>
            <a:gdLst/>
            <a:ahLst/>
            <a:cxnLst/>
            <a:rect l="l" t="t" r="r" b="b"/>
            <a:pathLst>
              <a:path w="12725400" h="1069975">
                <a:moveTo>
                  <a:pt x="4816322" y="494525"/>
                </a:moveTo>
                <a:lnTo>
                  <a:pt x="4814062" y="447128"/>
                </a:lnTo>
                <a:lnTo>
                  <a:pt x="4807432" y="400964"/>
                </a:lnTo>
                <a:lnTo>
                  <a:pt x="4796625" y="356235"/>
                </a:lnTo>
                <a:lnTo>
                  <a:pt x="4781842" y="313143"/>
                </a:lnTo>
                <a:lnTo>
                  <a:pt x="4763287" y="271932"/>
                </a:lnTo>
                <a:lnTo>
                  <a:pt x="4741164" y="232791"/>
                </a:lnTo>
                <a:lnTo>
                  <a:pt x="4715662" y="195922"/>
                </a:lnTo>
                <a:lnTo>
                  <a:pt x="4686986" y="161569"/>
                </a:lnTo>
                <a:lnTo>
                  <a:pt x="4655350" y="129933"/>
                </a:lnTo>
                <a:lnTo>
                  <a:pt x="4620933" y="101219"/>
                </a:lnTo>
                <a:lnTo>
                  <a:pt x="4583963" y="75641"/>
                </a:lnTo>
                <a:lnTo>
                  <a:pt x="4544606" y="53416"/>
                </a:lnTo>
                <a:lnTo>
                  <a:pt x="4503102" y="34747"/>
                </a:lnTo>
                <a:lnTo>
                  <a:pt x="4459617" y="19862"/>
                </a:lnTo>
                <a:lnTo>
                  <a:pt x="4414380" y="8978"/>
                </a:lnTo>
                <a:lnTo>
                  <a:pt x="4367568" y="2286"/>
                </a:lnTo>
                <a:lnTo>
                  <a:pt x="4319397" y="0"/>
                </a:lnTo>
                <a:lnTo>
                  <a:pt x="475932" y="0"/>
                </a:lnTo>
                <a:lnTo>
                  <a:pt x="475932" y="3479"/>
                </a:lnTo>
                <a:lnTo>
                  <a:pt x="426758" y="7810"/>
                </a:lnTo>
                <a:lnTo>
                  <a:pt x="379120" y="16725"/>
                </a:lnTo>
                <a:lnTo>
                  <a:pt x="333248" y="29997"/>
                </a:lnTo>
                <a:lnTo>
                  <a:pt x="289369" y="47396"/>
                </a:lnTo>
                <a:lnTo>
                  <a:pt x="247700" y="68694"/>
                </a:lnTo>
                <a:lnTo>
                  <a:pt x="208470" y="93662"/>
                </a:lnTo>
                <a:lnTo>
                  <a:pt x="171907" y="122059"/>
                </a:lnTo>
                <a:lnTo>
                  <a:pt x="138226" y="153670"/>
                </a:lnTo>
                <a:lnTo>
                  <a:pt x="107670" y="188264"/>
                </a:lnTo>
                <a:lnTo>
                  <a:pt x="80467" y="225602"/>
                </a:lnTo>
                <a:lnTo>
                  <a:pt x="56819" y="265468"/>
                </a:lnTo>
                <a:lnTo>
                  <a:pt x="36969" y="307606"/>
                </a:lnTo>
                <a:lnTo>
                  <a:pt x="21132" y="351828"/>
                </a:lnTo>
                <a:lnTo>
                  <a:pt x="9537" y="397865"/>
                </a:lnTo>
                <a:lnTo>
                  <a:pt x="2425" y="445516"/>
                </a:lnTo>
                <a:lnTo>
                  <a:pt x="0" y="494525"/>
                </a:lnTo>
                <a:lnTo>
                  <a:pt x="2463" y="543547"/>
                </a:lnTo>
                <a:lnTo>
                  <a:pt x="9690" y="591185"/>
                </a:lnTo>
                <a:lnTo>
                  <a:pt x="21424" y="637235"/>
                </a:lnTo>
                <a:lnTo>
                  <a:pt x="37452" y="681443"/>
                </a:lnTo>
                <a:lnTo>
                  <a:pt x="57518" y="723595"/>
                </a:lnTo>
                <a:lnTo>
                  <a:pt x="81381" y="763460"/>
                </a:lnTo>
                <a:lnTo>
                  <a:pt x="108800" y="800798"/>
                </a:lnTo>
                <a:lnTo>
                  <a:pt x="139547" y="835380"/>
                </a:lnTo>
                <a:lnTo>
                  <a:pt x="173355" y="867003"/>
                </a:lnTo>
                <a:lnTo>
                  <a:pt x="210007" y="895400"/>
                </a:lnTo>
                <a:lnTo>
                  <a:pt x="249250" y="920369"/>
                </a:lnTo>
                <a:lnTo>
                  <a:pt x="290842" y="941654"/>
                </a:lnTo>
                <a:lnTo>
                  <a:pt x="334543" y="959053"/>
                </a:lnTo>
                <a:lnTo>
                  <a:pt x="380123" y="972324"/>
                </a:lnTo>
                <a:lnTo>
                  <a:pt x="427329" y="981240"/>
                </a:lnTo>
                <a:lnTo>
                  <a:pt x="475932" y="985570"/>
                </a:lnTo>
                <a:lnTo>
                  <a:pt x="475932" y="989050"/>
                </a:lnTo>
                <a:lnTo>
                  <a:pt x="4319397" y="989050"/>
                </a:lnTo>
                <a:lnTo>
                  <a:pt x="4367022" y="986777"/>
                </a:lnTo>
                <a:lnTo>
                  <a:pt x="4413415" y="980084"/>
                </a:lnTo>
                <a:lnTo>
                  <a:pt x="4458360" y="969187"/>
                </a:lnTo>
                <a:lnTo>
                  <a:pt x="4501654" y="954303"/>
                </a:lnTo>
                <a:lnTo>
                  <a:pt x="4543069" y="935647"/>
                </a:lnTo>
                <a:lnTo>
                  <a:pt x="4582414" y="913422"/>
                </a:lnTo>
                <a:lnTo>
                  <a:pt x="4619447" y="887844"/>
                </a:lnTo>
                <a:lnTo>
                  <a:pt x="4653966" y="859129"/>
                </a:lnTo>
                <a:lnTo>
                  <a:pt x="4685754" y="827481"/>
                </a:lnTo>
                <a:lnTo>
                  <a:pt x="4714608" y="793127"/>
                </a:lnTo>
                <a:lnTo>
                  <a:pt x="4740313" y="756272"/>
                </a:lnTo>
                <a:lnTo>
                  <a:pt x="4762652" y="717130"/>
                </a:lnTo>
                <a:lnTo>
                  <a:pt x="4781397" y="675906"/>
                </a:lnTo>
                <a:lnTo>
                  <a:pt x="4796358" y="632828"/>
                </a:lnTo>
                <a:lnTo>
                  <a:pt x="4807305" y="588098"/>
                </a:lnTo>
                <a:lnTo>
                  <a:pt x="4814024" y="541921"/>
                </a:lnTo>
                <a:lnTo>
                  <a:pt x="4816322" y="494525"/>
                </a:lnTo>
                <a:close/>
              </a:path>
              <a:path w="12725400" h="1069975">
                <a:moveTo>
                  <a:pt x="12724791" y="575259"/>
                </a:moveTo>
                <a:lnTo>
                  <a:pt x="12722543" y="527862"/>
                </a:lnTo>
                <a:lnTo>
                  <a:pt x="12715913" y="481685"/>
                </a:lnTo>
                <a:lnTo>
                  <a:pt x="12705106" y="436956"/>
                </a:lnTo>
                <a:lnTo>
                  <a:pt x="12690323" y="393877"/>
                </a:lnTo>
                <a:lnTo>
                  <a:pt x="12671768" y="352653"/>
                </a:lnTo>
                <a:lnTo>
                  <a:pt x="12649632" y="313512"/>
                </a:lnTo>
                <a:lnTo>
                  <a:pt x="12624130" y="276656"/>
                </a:lnTo>
                <a:lnTo>
                  <a:pt x="12595466" y="242303"/>
                </a:lnTo>
                <a:lnTo>
                  <a:pt x="12563818" y="210654"/>
                </a:lnTo>
                <a:lnTo>
                  <a:pt x="12529414" y="181940"/>
                </a:lnTo>
                <a:lnTo>
                  <a:pt x="12492431" y="156362"/>
                </a:lnTo>
                <a:lnTo>
                  <a:pt x="12453087" y="134137"/>
                </a:lnTo>
                <a:lnTo>
                  <a:pt x="12411570" y="115481"/>
                </a:lnTo>
                <a:lnTo>
                  <a:pt x="12368098" y="100596"/>
                </a:lnTo>
                <a:lnTo>
                  <a:pt x="12322848" y="89700"/>
                </a:lnTo>
                <a:lnTo>
                  <a:pt x="12276036" y="83007"/>
                </a:lnTo>
                <a:lnTo>
                  <a:pt x="12227865" y="80733"/>
                </a:lnTo>
                <a:lnTo>
                  <a:pt x="8384400" y="80733"/>
                </a:lnTo>
                <a:lnTo>
                  <a:pt x="8384400" y="84213"/>
                </a:lnTo>
                <a:lnTo>
                  <a:pt x="8335226" y="88544"/>
                </a:lnTo>
                <a:lnTo>
                  <a:pt x="8287588" y="97459"/>
                </a:lnTo>
                <a:lnTo>
                  <a:pt x="8241716" y="110731"/>
                </a:lnTo>
                <a:lnTo>
                  <a:pt x="8197837" y="128130"/>
                </a:lnTo>
                <a:lnTo>
                  <a:pt x="8156168" y="149428"/>
                </a:lnTo>
                <a:lnTo>
                  <a:pt x="8116938" y="174383"/>
                </a:lnTo>
                <a:lnTo>
                  <a:pt x="8080375" y="202793"/>
                </a:lnTo>
                <a:lnTo>
                  <a:pt x="8046707" y="234403"/>
                </a:lnTo>
                <a:lnTo>
                  <a:pt x="8016151" y="268986"/>
                </a:lnTo>
                <a:lnTo>
                  <a:pt x="7988935" y="306324"/>
                </a:lnTo>
                <a:lnTo>
                  <a:pt x="7965287" y="346189"/>
                </a:lnTo>
                <a:lnTo>
                  <a:pt x="7945437" y="388340"/>
                </a:lnTo>
                <a:lnTo>
                  <a:pt x="7929600" y="432549"/>
                </a:lnTo>
                <a:lnTo>
                  <a:pt x="7918018" y="478599"/>
                </a:lnTo>
                <a:lnTo>
                  <a:pt x="7910893" y="526237"/>
                </a:lnTo>
                <a:lnTo>
                  <a:pt x="7908480" y="575259"/>
                </a:lnTo>
                <a:lnTo>
                  <a:pt x="7910931" y="624268"/>
                </a:lnTo>
                <a:lnTo>
                  <a:pt x="7918158" y="671918"/>
                </a:lnTo>
                <a:lnTo>
                  <a:pt x="7929905" y="717956"/>
                </a:lnTo>
                <a:lnTo>
                  <a:pt x="7945933" y="762177"/>
                </a:lnTo>
                <a:lnTo>
                  <a:pt x="7965999" y="804329"/>
                </a:lnTo>
                <a:lnTo>
                  <a:pt x="7989862" y="844181"/>
                </a:lnTo>
                <a:lnTo>
                  <a:pt x="8017281" y="881519"/>
                </a:lnTo>
                <a:lnTo>
                  <a:pt x="8048015" y="916114"/>
                </a:lnTo>
                <a:lnTo>
                  <a:pt x="8081835" y="947724"/>
                </a:lnTo>
                <a:lnTo>
                  <a:pt x="8118475" y="976122"/>
                </a:lnTo>
                <a:lnTo>
                  <a:pt x="8157718" y="1001090"/>
                </a:lnTo>
                <a:lnTo>
                  <a:pt x="8199310" y="1022388"/>
                </a:lnTo>
                <a:lnTo>
                  <a:pt x="8243024" y="1039787"/>
                </a:lnTo>
                <a:lnTo>
                  <a:pt x="8288604" y="1053058"/>
                </a:lnTo>
                <a:lnTo>
                  <a:pt x="8335810" y="1061974"/>
                </a:lnTo>
                <a:lnTo>
                  <a:pt x="8384400" y="1066304"/>
                </a:lnTo>
                <a:lnTo>
                  <a:pt x="8384400" y="1069784"/>
                </a:lnTo>
                <a:lnTo>
                  <a:pt x="12227865" y="1069784"/>
                </a:lnTo>
                <a:lnTo>
                  <a:pt x="12275490" y="1067498"/>
                </a:lnTo>
                <a:lnTo>
                  <a:pt x="12321883" y="1060805"/>
                </a:lnTo>
                <a:lnTo>
                  <a:pt x="12366841" y="1049921"/>
                </a:lnTo>
                <a:lnTo>
                  <a:pt x="12410123" y="1035037"/>
                </a:lnTo>
                <a:lnTo>
                  <a:pt x="12451550" y="1016368"/>
                </a:lnTo>
                <a:lnTo>
                  <a:pt x="12490882" y="994143"/>
                </a:lnTo>
                <a:lnTo>
                  <a:pt x="12527915" y="968565"/>
                </a:lnTo>
                <a:lnTo>
                  <a:pt x="12562434" y="939850"/>
                </a:lnTo>
                <a:lnTo>
                  <a:pt x="12594234" y="908215"/>
                </a:lnTo>
                <a:lnTo>
                  <a:pt x="12623089" y="873861"/>
                </a:lnTo>
                <a:lnTo>
                  <a:pt x="12648794" y="837006"/>
                </a:lnTo>
                <a:lnTo>
                  <a:pt x="12671120" y="797852"/>
                </a:lnTo>
                <a:lnTo>
                  <a:pt x="12689878" y="756640"/>
                </a:lnTo>
                <a:lnTo>
                  <a:pt x="12704826" y="713549"/>
                </a:lnTo>
                <a:lnTo>
                  <a:pt x="12715774" y="668820"/>
                </a:lnTo>
                <a:lnTo>
                  <a:pt x="12722505" y="622655"/>
                </a:lnTo>
                <a:lnTo>
                  <a:pt x="12724791" y="575259"/>
                </a:lnTo>
                <a:close/>
              </a:path>
            </a:pathLst>
          </a:custGeom>
          <a:solidFill>
            <a:srgbClr val="C3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924217" y="3200941"/>
            <a:ext cx="4047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5" dirty="0">
                <a:latin typeface="Tahoma"/>
                <a:cs typeface="Tahoma"/>
              </a:rPr>
              <a:t>Research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5" dirty="0">
                <a:latin typeface="Tahoma"/>
                <a:cs typeface="Tahoma"/>
              </a:rPr>
              <a:t>Hypothesis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798016" y="2548052"/>
            <a:ext cx="8118475" cy="821690"/>
            <a:chOff x="1798016" y="2548052"/>
            <a:chExt cx="8118475" cy="821690"/>
          </a:xfrm>
        </p:grpSpPr>
        <p:sp>
          <p:nvSpPr>
            <p:cNvPr id="27" name="object 27"/>
            <p:cNvSpPr/>
            <p:nvPr/>
          </p:nvSpPr>
          <p:spPr>
            <a:xfrm>
              <a:off x="1804373" y="2554285"/>
              <a:ext cx="311150" cy="807085"/>
            </a:xfrm>
            <a:custGeom>
              <a:avLst/>
              <a:gdLst/>
              <a:ahLst/>
              <a:cxnLst/>
              <a:rect l="l" t="t" r="r" b="b"/>
              <a:pathLst>
                <a:path w="311150" h="807085">
                  <a:moveTo>
                    <a:pt x="310947" y="806772"/>
                  </a:moveTo>
                  <a:lnTo>
                    <a:pt x="154325" y="738970"/>
                  </a:lnTo>
                  <a:lnTo>
                    <a:pt x="0" y="806772"/>
                  </a:lnTo>
                  <a:lnTo>
                    <a:pt x="0" y="0"/>
                  </a:lnTo>
                  <a:lnTo>
                    <a:pt x="310947" y="0"/>
                  </a:lnTo>
                  <a:lnTo>
                    <a:pt x="310947" y="806772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98016" y="2548052"/>
              <a:ext cx="323850" cy="821690"/>
            </a:xfrm>
            <a:custGeom>
              <a:avLst/>
              <a:gdLst/>
              <a:ahLst/>
              <a:cxnLst/>
              <a:rect l="l" t="t" r="r" b="b"/>
              <a:pathLst>
                <a:path w="323850" h="821689">
                  <a:moveTo>
                    <a:pt x="5311" y="820268"/>
                  </a:moveTo>
                  <a:lnTo>
                    <a:pt x="0" y="818122"/>
                  </a:lnTo>
                  <a:lnTo>
                    <a:pt x="0" y="2839"/>
                  </a:lnTo>
                  <a:lnTo>
                    <a:pt x="2894" y="0"/>
                  </a:lnTo>
                  <a:lnTo>
                    <a:pt x="320781" y="0"/>
                  </a:lnTo>
                  <a:lnTo>
                    <a:pt x="323663" y="2839"/>
                  </a:lnTo>
                  <a:lnTo>
                    <a:pt x="323663" y="6232"/>
                  </a:lnTo>
                  <a:lnTo>
                    <a:pt x="12715" y="6232"/>
                  </a:lnTo>
                  <a:lnTo>
                    <a:pt x="6357" y="12470"/>
                  </a:lnTo>
                  <a:lnTo>
                    <a:pt x="12715" y="12470"/>
                  </a:lnTo>
                  <a:lnTo>
                    <a:pt x="12715" y="803411"/>
                  </a:lnTo>
                  <a:lnTo>
                    <a:pt x="3145" y="807616"/>
                  </a:lnTo>
                  <a:lnTo>
                    <a:pt x="12715" y="813005"/>
                  </a:lnTo>
                  <a:lnTo>
                    <a:pt x="21843" y="813005"/>
                  </a:lnTo>
                  <a:lnTo>
                    <a:pt x="5311" y="820268"/>
                  </a:lnTo>
                  <a:close/>
                </a:path>
                <a:path w="323850" h="821689">
                  <a:moveTo>
                    <a:pt x="12715" y="12470"/>
                  </a:moveTo>
                  <a:lnTo>
                    <a:pt x="6357" y="12470"/>
                  </a:lnTo>
                  <a:lnTo>
                    <a:pt x="12715" y="6232"/>
                  </a:lnTo>
                  <a:lnTo>
                    <a:pt x="12715" y="12470"/>
                  </a:lnTo>
                  <a:close/>
                </a:path>
                <a:path w="323850" h="821689">
                  <a:moveTo>
                    <a:pt x="310947" y="12470"/>
                  </a:moveTo>
                  <a:lnTo>
                    <a:pt x="12715" y="12470"/>
                  </a:lnTo>
                  <a:lnTo>
                    <a:pt x="12715" y="6232"/>
                  </a:lnTo>
                  <a:lnTo>
                    <a:pt x="310947" y="6232"/>
                  </a:lnTo>
                  <a:lnTo>
                    <a:pt x="310947" y="12470"/>
                  </a:lnTo>
                  <a:close/>
                </a:path>
                <a:path w="323850" h="821689">
                  <a:moveTo>
                    <a:pt x="323663" y="811065"/>
                  </a:moveTo>
                  <a:lnTo>
                    <a:pt x="320526" y="807616"/>
                  </a:lnTo>
                  <a:lnTo>
                    <a:pt x="310947" y="803470"/>
                  </a:lnTo>
                  <a:lnTo>
                    <a:pt x="310947" y="6232"/>
                  </a:lnTo>
                  <a:lnTo>
                    <a:pt x="317305" y="12470"/>
                  </a:lnTo>
                  <a:lnTo>
                    <a:pt x="323663" y="12470"/>
                  </a:lnTo>
                  <a:lnTo>
                    <a:pt x="323663" y="811065"/>
                  </a:lnTo>
                  <a:close/>
                </a:path>
                <a:path w="323850" h="821689">
                  <a:moveTo>
                    <a:pt x="323663" y="12470"/>
                  </a:moveTo>
                  <a:lnTo>
                    <a:pt x="317305" y="12470"/>
                  </a:lnTo>
                  <a:lnTo>
                    <a:pt x="310947" y="6232"/>
                  </a:lnTo>
                  <a:lnTo>
                    <a:pt x="323663" y="6232"/>
                  </a:lnTo>
                  <a:lnTo>
                    <a:pt x="323663" y="12470"/>
                  </a:lnTo>
                  <a:close/>
                </a:path>
                <a:path w="323850" h="821689">
                  <a:moveTo>
                    <a:pt x="21843" y="813005"/>
                  </a:moveTo>
                  <a:lnTo>
                    <a:pt x="12715" y="813005"/>
                  </a:lnTo>
                  <a:lnTo>
                    <a:pt x="12715" y="803411"/>
                  </a:lnTo>
                  <a:lnTo>
                    <a:pt x="154804" y="740994"/>
                  </a:lnTo>
                  <a:lnTo>
                    <a:pt x="159478" y="737917"/>
                  </a:lnTo>
                  <a:lnTo>
                    <a:pt x="188790" y="750603"/>
                  </a:lnTo>
                  <a:lnTo>
                    <a:pt x="157473" y="750603"/>
                  </a:lnTo>
                  <a:lnTo>
                    <a:pt x="160705" y="752002"/>
                  </a:lnTo>
                  <a:lnTo>
                    <a:pt x="21843" y="813005"/>
                  </a:lnTo>
                  <a:close/>
                </a:path>
                <a:path w="323850" h="821689">
                  <a:moveTo>
                    <a:pt x="160705" y="752002"/>
                  </a:moveTo>
                  <a:lnTo>
                    <a:pt x="157473" y="750603"/>
                  </a:lnTo>
                  <a:lnTo>
                    <a:pt x="163890" y="750603"/>
                  </a:lnTo>
                  <a:lnTo>
                    <a:pt x="160705" y="752002"/>
                  </a:lnTo>
                  <a:close/>
                </a:path>
                <a:path w="323850" h="821689">
                  <a:moveTo>
                    <a:pt x="310947" y="817039"/>
                  </a:moveTo>
                  <a:lnTo>
                    <a:pt x="160705" y="752002"/>
                  </a:lnTo>
                  <a:lnTo>
                    <a:pt x="163890" y="750603"/>
                  </a:lnTo>
                  <a:lnTo>
                    <a:pt x="188790" y="750603"/>
                  </a:lnTo>
                  <a:lnTo>
                    <a:pt x="310947" y="803470"/>
                  </a:lnTo>
                  <a:lnTo>
                    <a:pt x="310947" y="817039"/>
                  </a:lnTo>
                  <a:close/>
                </a:path>
                <a:path w="323850" h="821689">
                  <a:moveTo>
                    <a:pt x="12715" y="813005"/>
                  </a:moveTo>
                  <a:lnTo>
                    <a:pt x="3145" y="807616"/>
                  </a:lnTo>
                  <a:lnTo>
                    <a:pt x="12715" y="803411"/>
                  </a:lnTo>
                  <a:lnTo>
                    <a:pt x="12715" y="813005"/>
                  </a:lnTo>
                  <a:close/>
                </a:path>
                <a:path w="323850" h="821689">
                  <a:moveTo>
                    <a:pt x="319290" y="818531"/>
                  </a:moveTo>
                  <a:lnTo>
                    <a:pt x="314101" y="818405"/>
                  </a:lnTo>
                  <a:lnTo>
                    <a:pt x="310947" y="817039"/>
                  </a:lnTo>
                  <a:lnTo>
                    <a:pt x="310947" y="803470"/>
                  </a:lnTo>
                  <a:lnTo>
                    <a:pt x="320526" y="807616"/>
                  </a:lnTo>
                  <a:lnTo>
                    <a:pt x="323663" y="811065"/>
                  </a:lnTo>
                  <a:lnTo>
                    <a:pt x="323663" y="811439"/>
                  </a:lnTo>
                  <a:lnTo>
                    <a:pt x="322903" y="815435"/>
                  </a:lnTo>
                  <a:lnTo>
                    <a:pt x="319290" y="818531"/>
                  </a:lnTo>
                  <a:close/>
                </a:path>
                <a:path w="323850" h="821689">
                  <a:moveTo>
                    <a:pt x="323663" y="818531"/>
                  </a:moveTo>
                  <a:lnTo>
                    <a:pt x="319290" y="818531"/>
                  </a:lnTo>
                  <a:lnTo>
                    <a:pt x="322903" y="815435"/>
                  </a:lnTo>
                  <a:lnTo>
                    <a:pt x="323663" y="811439"/>
                  </a:lnTo>
                  <a:lnTo>
                    <a:pt x="323663" y="818531"/>
                  </a:lnTo>
                  <a:close/>
                </a:path>
                <a:path w="323850" h="821689">
                  <a:moveTo>
                    <a:pt x="323663" y="821061"/>
                  </a:moveTo>
                  <a:lnTo>
                    <a:pt x="310947" y="821061"/>
                  </a:lnTo>
                  <a:lnTo>
                    <a:pt x="310947" y="817039"/>
                  </a:lnTo>
                  <a:lnTo>
                    <a:pt x="314101" y="818405"/>
                  </a:lnTo>
                  <a:lnTo>
                    <a:pt x="319290" y="818531"/>
                  </a:lnTo>
                  <a:lnTo>
                    <a:pt x="323663" y="818531"/>
                  </a:lnTo>
                  <a:lnTo>
                    <a:pt x="323663" y="821061"/>
                  </a:lnTo>
                  <a:close/>
                </a:path>
              </a:pathLst>
            </a:custGeom>
            <a:solidFill>
              <a:srgbClr val="20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99052" y="2554285"/>
              <a:ext cx="311150" cy="807085"/>
            </a:xfrm>
            <a:custGeom>
              <a:avLst/>
              <a:gdLst/>
              <a:ahLst/>
              <a:cxnLst/>
              <a:rect l="l" t="t" r="r" b="b"/>
              <a:pathLst>
                <a:path w="311150" h="807085">
                  <a:moveTo>
                    <a:pt x="310947" y="806772"/>
                  </a:moveTo>
                  <a:lnTo>
                    <a:pt x="154325" y="738970"/>
                  </a:lnTo>
                  <a:lnTo>
                    <a:pt x="0" y="806772"/>
                  </a:lnTo>
                  <a:lnTo>
                    <a:pt x="0" y="0"/>
                  </a:lnTo>
                  <a:lnTo>
                    <a:pt x="310947" y="0"/>
                  </a:lnTo>
                  <a:lnTo>
                    <a:pt x="310947" y="806772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92694" y="2548052"/>
              <a:ext cx="323850" cy="821690"/>
            </a:xfrm>
            <a:custGeom>
              <a:avLst/>
              <a:gdLst/>
              <a:ahLst/>
              <a:cxnLst/>
              <a:rect l="l" t="t" r="r" b="b"/>
              <a:pathLst>
                <a:path w="323850" h="821689">
                  <a:moveTo>
                    <a:pt x="5311" y="820268"/>
                  </a:moveTo>
                  <a:lnTo>
                    <a:pt x="0" y="818122"/>
                  </a:lnTo>
                  <a:lnTo>
                    <a:pt x="0" y="2839"/>
                  </a:lnTo>
                  <a:lnTo>
                    <a:pt x="2894" y="0"/>
                  </a:lnTo>
                  <a:lnTo>
                    <a:pt x="320781" y="0"/>
                  </a:lnTo>
                  <a:lnTo>
                    <a:pt x="323663" y="2839"/>
                  </a:lnTo>
                  <a:lnTo>
                    <a:pt x="323663" y="6232"/>
                  </a:lnTo>
                  <a:lnTo>
                    <a:pt x="12715" y="6232"/>
                  </a:lnTo>
                  <a:lnTo>
                    <a:pt x="6357" y="12470"/>
                  </a:lnTo>
                  <a:lnTo>
                    <a:pt x="12715" y="12470"/>
                  </a:lnTo>
                  <a:lnTo>
                    <a:pt x="12715" y="803411"/>
                  </a:lnTo>
                  <a:lnTo>
                    <a:pt x="3145" y="807616"/>
                  </a:lnTo>
                  <a:lnTo>
                    <a:pt x="12715" y="813005"/>
                  </a:lnTo>
                  <a:lnTo>
                    <a:pt x="21843" y="813005"/>
                  </a:lnTo>
                  <a:lnTo>
                    <a:pt x="5311" y="820268"/>
                  </a:lnTo>
                  <a:close/>
                </a:path>
                <a:path w="323850" h="821689">
                  <a:moveTo>
                    <a:pt x="12715" y="12470"/>
                  </a:moveTo>
                  <a:lnTo>
                    <a:pt x="6357" y="12470"/>
                  </a:lnTo>
                  <a:lnTo>
                    <a:pt x="12715" y="6232"/>
                  </a:lnTo>
                  <a:lnTo>
                    <a:pt x="12715" y="12470"/>
                  </a:lnTo>
                  <a:close/>
                </a:path>
                <a:path w="323850" h="821689">
                  <a:moveTo>
                    <a:pt x="310947" y="12470"/>
                  </a:moveTo>
                  <a:lnTo>
                    <a:pt x="12715" y="12470"/>
                  </a:lnTo>
                  <a:lnTo>
                    <a:pt x="12715" y="6232"/>
                  </a:lnTo>
                  <a:lnTo>
                    <a:pt x="310947" y="6232"/>
                  </a:lnTo>
                  <a:lnTo>
                    <a:pt x="310947" y="12470"/>
                  </a:lnTo>
                  <a:close/>
                </a:path>
                <a:path w="323850" h="821689">
                  <a:moveTo>
                    <a:pt x="323663" y="811065"/>
                  </a:moveTo>
                  <a:lnTo>
                    <a:pt x="320526" y="807616"/>
                  </a:lnTo>
                  <a:lnTo>
                    <a:pt x="310947" y="803470"/>
                  </a:lnTo>
                  <a:lnTo>
                    <a:pt x="310947" y="6232"/>
                  </a:lnTo>
                  <a:lnTo>
                    <a:pt x="317305" y="12470"/>
                  </a:lnTo>
                  <a:lnTo>
                    <a:pt x="323663" y="12470"/>
                  </a:lnTo>
                  <a:lnTo>
                    <a:pt x="323663" y="811065"/>
                  </a:lnTo>
                  <a:close/>
                </a:path>
                <a:path w="323850" h="821689">
                  <a:moveTo>
                    <a:pt x="323663" y="12470"/>
                  </a:moveTo>
                  <a:lnTo>
                    <a:pt x="317305" y="12470"/>
                  </a:lnTo>
                  <a:lnTo>
                    <a:pt x="310947" y="6232"/>
                  </a:lnTo>
                  <a:lnTo>
                    <a:pt x="323663" y="6232"/>
                  </a:lnTo>
                  <a:lnTo>
                    <a:pt x="323663" y="12470"/>
                  </a:lnTo>
                  <a:close/>
                </a:path>
                <a:path w="323850" h="821689">
                  <a:moveTo>
                    <a:pt x="21843" y="813005"/>
                  </a:moveTo>
                  <a:lnTo>
                    <a:pt x="12715" y="813005"/>
                  </a:lnTo>
                  <a:lnTo>
                    <a:pt x="12715" y="803411"/>
                  </a:lnTo>
                  <a:lnTo>
                    <a:pt x="154804" y="740994"/>
                  </a:lnTo>
                  <a:lnTo>
                    <a:pt x="159478" y="737917"/>
                  </a:lnTo>
                  <a:lnTo>
                    <a:pt x="188790" y="750603"/>
                  </a:lnTo>
                  <a:lnTo>
                    <a:pt x="157473" y="750603"/>
                  </a:lnTo>
                  <a:lnTo>
                    <a:pt x="160705" y="752002"/>
                  </a:lnTo>
                  <a:lnTo>
                    <a:pt x="21843" y="813005"/>
                  </a:lnTo>
                  <a:close/>
                </a:path>
                <a:path w="323850" h="821689">
                  <a:moveTo>
                    <a:pt x="160705" y="752002"/>
                  </a:moveTo>
                  <a:lnTo>
                    <a:pt x="157473" y="750603"/>
                  </a:lnTo>
                  <a:lnTo>
                    <a:pt x="163890" y="750603"/>
                  </a:lnTo>
                  <a:lnTo>
                    <a:pt x="160705" y="752002"/>
                  </a:lnTo>
                  <a:close/>
                </a:path>
                <a:path w="323850" h="821689">
                  <a:moveTo>
                    <a:pt x="310947" y="817039"/>
                  </a:moveTo>
                  <a:lnTo>
                    <a:pt x="160705" y="752002"/>
                  </a:lnTo>
                  <a:lnTo>
                    <a:pt x="163890" y="750603"/>
                  </a:lnTo>
                  <a:lnTo>
                    <a:pt x="188790" y="750603"/>
                  </a:lnTo>
                  <a:lnTo>
                    <a:pt x="310947" y="803470"/>
                  </a:lnTo>
                  <a:lnTo>
                    <a:pt x="310947" y="817039"/>
                  </a:lnTo>
                  <a:close/>
                </a:path>
                <a:path w="323850" h="821689">
                  <a:moveTo>
                    <a:pt x="12715" y="813005"/>
                  </a:moveTo>
                  <a:lnTo>
                    <a:pt x="3145" y="807616"/>
                  </a:lnTo>
                  <a:lnTo>
                    <a:pt x="12715" y="803411"/>
                  </a:lnTo>
                  <a:lnTo>
                    <a:pt x="12715" y="813005"/>
                  </a:lnTo>
                  <a:close/>
                </a:path>
                <a:path w="323850" h="821689">
                  <a:moveTo>
                    <a:pt x="319290" y="818531"/>
                  </a:moveTo>
                  <a:lnTo>
                    <a:pt x="314101" y="818405"/>
                  </a:lnTo>
                  <a:lnTo>
                    <a:pt x="310947" y="817039"/>
                  </a:lnTo>
                  <a:lnTo>
                    <a:pt x="310947" y="803470"/>
                  </a:lnTo>
                  <a:lnTo>
                    <a:pt x="320526" y="807616"/>
                  </a:lnTo>
                  <a:lnTo>
                    <a:pt x="323663" y="811065"/>
                  </a:lnTo>
                  <a:lnTo>
                    <a:pt x="323663" y="811439"/>
                  </a:lnTo>
                  <a:lnTo>
                    <a:pt x="322903" y="815435"/>
                  </a:lnTo>
                  <a:lnTo>
                    <a:pt x="319290" y="818531"/>
                  </a:lnTo>
                  <a:close/>
                </a:path>
                <a:path w="323850" h="821689">
                  <a:moveTo>
                    <a:pt x="323663" y="818531"/>
                  </a:moveTo>
                  <a:lnTo>
                    <a:pt x="319290" y="818531"/>
                  </a:lnTo>
                  <a:lnTo>
                    <a:pt x="322903" y="815435"/>
                  </a:lnTo>
                  <a:lnTo>
                    <a:pt x="323663" y="811439"/>
                  </a:lnTo>
                  <a:lnTo>
                    <a:pt x="323663" y="818531"/>
                  </a:lnTo>
                  <a:close/>
                </a:path>
                <a:path w="323850" h="821689">
                  <a:moveTo>
                    <a:pt x="323663" y="821061"/>
                  </a:moveTo>
                  <a:lnTo>
                    <a:pt x="310947" y="821061"/>
                  </a:lnTo>
                  <a:lnTo>
                    <a:pt x="310947" y="817039"/>
                  </a:lnTo>
                  <a:lnTo>
                    <a:pt x="314101" y="818405"/>
                  </a:lnTo>
                  <a:lnTo>
                    <a:pt x="319290" y="818531"/>
                  </a:lnTo>
                  <a:lnTo>
                    <a:pt x="323663" y="818531"/>
                  </a:lnTo>
                  <a:lnTo>
                    <a:pt x="323663" y="821061"/>
                  </a:lnTo>
                  <a:close/>
                </a:path>
              </a:pathLst>
            </a:custGeom>
            <a:solidFill>
              <a:srgbClr val="20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785316" y="4339957"/>
            <a:ext cx="312674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640" dirty="0">
                <a:latin typeface="Verdana"/>
                <a:cs typeface="Verdana"/>
              </a:rPr>
              <a:t>*</a:t>
            </a:r>
            <a:r>
              <a:rPr sz="2900" spc="-60" dirty="0">
                <a:latin typeface="Verdana"/>
                <a:cs typeface="Verdana"/>
              </a:rPr>
              <a:t>U</a:t>
            </a:r>
            <a:r>
              <a:rPr sz="2900" spc="105" dirty="0">
                <a:latin typeface="Verdana"/>
                <a:cs typeface="Verdana"/>
              </a:rPr>
              <a:t>s</a:t>
            </a:r>
            <a:r>
              <a:rPr sz="2900" spc="95" dirty="0">
                <a:latin typeface="Verdana"/>
                <a:cs typeface="Verdana"/>
              </a:rPr>
              <a:t>e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30" dirty="0">
                <a:latin typeface="Verdana"/>
                <a:cs typeface="Verdana"/>
              </a:rPr>
              <a:t>A</a:t>
            </a:r>
            <a:r>
              <a:rPr sz="2900" spc="60" dirty="0">
                <a:latin typeface="Verdana"/>
                <a:cs typeface="Verdana"/>
              </a:rPr>
              <a:t>T</a:t>
            </a:r>
            <a:r>
              <a:rPr sz="2900" spc="-85" dirty="0">
                <a:latin typeface="Verdana"/>
                <a:cs typeface="Verdana"/>
              </a:rPr>
              <a:t>L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90" dirty="0">
                <a:latin typeface="Verdana"/>
                <a:cs typeface="Verdana"/>
              </a:rPr>
              <a:t>o</a:t>
            </a:r>
            <a:r>
              <a:rPr sz="2900" spc="-185" dirty="0">
                <a:latin typeface="Verdana"/>
                <a:cs typeface="Verdana"/>
              </a:rPr>
              <a:t>r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10" dirty="0">
                <a:latin typeface="Verdana"/>
                <a:cs typeface="Verdana"/>
              </a:rPr>
              <a:t>B</a:t>
            </a:r>
            <a:r>
              <a:rPr sz="2900" spc="60" dirty="0">
                <a:latin typeface="Verdana"/>
                <a:cs typeface="Verdana"/>
              </a:rPr>
              <a:t>T</a:t>
            </a:r>
            <a:r>
              <a:rPr sz="2900" spc="-85" dirty="0">
                <a:latin typeface="Verdana"/>
                <a:cs typeface="Verdana"/>
              </a:rPr>
              <a:t>L</a:t>
            </a:r>
            <a:r>
              <a:rPr sz="2900" spc="5" dirty="0">
                <a:latin typeface="Verdana"/>
                <a:cs typeface="Verdana"/>
              </a:rPr>
              <a:t>?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85316" y="5254316"/>
            <a:ext cx="4592320" cy="1442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sz="2900" spc="-640" dirty="0">
                <a:latin typeface="Verdana"/>
                <a:cs typeface="Verdana"/>
              </a:rPr>
              <a:t>*</a:t>
            </a:r>
            <a:r>
              <a:rPr sz="2900" spc="160" dirty="0">
                <a:latin typeface="Verdana"/>
                <a:cs typeface="Verdana"/>
              </a:rPr>
              <a:t>M</a:t>
            </a:r>
            <a:r>
              <a:rPr sz="2900" spc="-75" dirty="0">
                <a:latin typeface="Verdana"/>
                <a:cs typeface="Verdana"/>
              </a:rPr>
              <a:t>a</a:t>
            </a:r>
            <a:r>
              <a:rPr sz="2900" spc="-140" dirty="0">
                <a:latin typeface="Verdana"/>
                <a:cs typeface="Verdana"/>
              </a:rPr>
              <a:t>i</a:t>
            </a:r>
            <a:r>
              <a:rPr sz="2900" spc="-165" dirty="0">
                <a:latin typeface="Verdana"/>
                <a:cs typeface="Verdana"/>
              </a:rPr>
              <a:t>n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-140" dirty="0">
                <a:latin typeface="Verdana"/>
                <a:cs typeface="Verdana"/>
              </a:rPr>
              <a:t>i</a:t>
            </a:r>
            <a:r>
              <a:rPr sz="2900" spc="105" dirty="0">
                <a:latin typeface="Verdana"/>
                <a:cs typeface="Verdana"/>
              </a:rPr>
              <a:t>ss</a:t>
            </a:r>
            <a:r>
              <a:rPr sz="2900" spc="-160" dirty="0">
                <a:latin typeface="Verdana"/>
                <a:cs typeface="Verdana"/>
              </a:rPr>
              <a:t>u</a:t>
            </a:r>
            <a:r>
              <a:rPr sz="2900" spc="95" dirty="0">
                <a:latin typeface="Verdana"/>
                <a:cs typeface="Verdana"/>
              </a:rPr>
              <a:t>e</a:t>
            </a:r>
            <a:r>
              <a:rPr sz="2900" spc="-320" dirty="0">
                <a:latin typeface="Verdana"/>
                <a:cs typeface="Verdana"/>
              </a:rPr>
              <a:t>-</a:t>
            </a:r>
            <a:r>
              <a:rPr sz="2900" spc="5" dirty="0">
                <a:latin typeface="Verdana"/>
                <a:cs typeface="Verdana"/>
              </a:rPr>
              <a:t>w</a:t>
            </a:r>
            <a:r>
              <a:rPr sz="2900" spc="-165" dirty="0">
                <a:latin typeface="Verdana"/>
                <a:cs typeface="Verdana"/>
              </a:rPr>
              <a:t>h</a:t>
            </a:r>
            <a:r>
              <a:rPr sz="2900" spc="-140" dirty="0">
                <a:latin typeface="Verdana"/>
                <a:cs typeface="Verdana"/>
              </a:rPr>
              <a:t>i</a:t>
            </a:r>
            <a:r>
              <a:rPr sz="2900" spc="235" dirty="0">
                <a:latin typeface="Verdana"/>
                <a:cs typeface="Verdana"/>
              </a:rPr>
              <a:t>c</a:t>
            </a:r>
            <a:r>
              <a:rPr sz="2900" spc="-165" dirty="0">
                <a:latin typeface="Verdana"/>
                <a:cs typeface="Verdana"/>
              </a:rPr>
              <a:t>h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-100" dirty="0">
                <a:latin typeface="Verdana"/>
                <a:cs typeface="Verdana"/>
              </a:rPr>
              <a:t>t</a:t>
            </a:r>
            <a:r>
              <a:rPr sz="2900" spc="-125" dirty="0">
                <a:latin typeface="Verdana"/>
                <a:cs typeface="Verdana"/>
              </a:rPr>
              <a:t>y</a:t>
            </a:r>
            <a:r>
              <a:rPr sz="2900" spc="30" dirty="0">
                <a:latin typeface="Verdana"/>
                <a:cs typeface="Verdana"/>
              </a:rPr>
              <a:t>p</a:t>
            </a:r>
            <a:r>
              <a:rPr sz="2900" spc="95" dirty="0">
                <a:latin typeface="Verdana"/>
                <a:cs typeface="Verdana"/>
              </a:rPr>
              <a:t>e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90" dirty="0">
                <a:latin typeface="Verdana"/>
                <a:cs typeface="Verdana"/>
              </a:rPr>
              <a:t>o</a:t>
            </a:r>
            <a:r>
              <a:rPr sz="2900" dirty="0">
                <a:latin typeface="Verdana"/>
                <a:cs typeface="Verdana"/>
              </a:rPr>
              <a:t>f  </a:t>
            </a:r>
            <a:r>
              <a:rPr sz="2900" spc="-215" dirty="0">
                <a:latin typeface="Verdana"/>
                <a:cs typeface="Verdana"/>
              </a:rPr>
              <a:t>m</a:t>
            </a:r>
            <a:r>
              <a:rPr sz="2900" spc="-75" dirty="0">
                <a:latin typeface="Verdana"/>
                <a:cs typeface="Verdana"/>
              </a:rPr>
              <a:t>a</a:t>
            </a:r>
            <a:r>
              <a:rPr sz="2900" spc="-185" dirty="0">
                <a:latin typeface="Verdana"/>
                <a:cs typeface="Verdana"/>
              </a:rPr>
              <a:t>r</a:t>
            </a:r>
            <a:r>
              <a:rPr sz="2900" spc="-110" dirty="0">
                <a:latin typeface="Verdana"/>
                <a:cs typeface="Verdana"/>
              </a:rPr>
              <a:t>k</a:t>
            </a:r>
            <a:r>
              <a:rPr sz="2900" spc="95" dirty="0">
                <a:latin typeface="Verdana"/>
                <a:cs typeface="Verdana"/>
              </a:rPr>
              <a:t>e</a:t>
            </a:r>
            <a:r>
              <a:rPr sz="2900" spc="-100" dirty="0">
                <a:latin typeface="Verdana"/>
                <a:cs typeface="Verdana"/>
              </a:rPr>
              <a:t>t</a:t>
            </a:r>
            <a:r>
              <a:rPr sz="2900" spc="-140" dirty="0">
                <a:latin typeface="Verdana"/>
                <a:cs typeface="Verdana"/>
              </a:rPr>
              <a:t>i</a:t>
            </a:r>
            <a:r>
              <a:rPr sz="2900" spc="-165" dirty="0">
                <a:latin typeface="Verdana"/>
                <a:cs typeface="Verdana"/>
              </a:rPr>
              <a:t>n</a:t>
            </a:r>
            <a:r>
              <a:rPr sz="2900" spc="35" dirty="0">
                <a:latin typeface="Verdana"/>
                <a:cs typeface="Verdana"/>
              </a:rPr>
              <a:t>g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105" dirty="0">
                <a:latin typeface="Verdana"/>
                <a:cs typeface="Verdana"/>
              </a:rPr>
              <a:t>s</a:t>
            </a:r>
            <a:r>
              <a:rPr sz="2900" spc="-100" dirty="0">
                <a:latin typeface="Verdana"/>
                <a:cs typeface="Verdana"/>
              </a:rPr>
              <a:t>t</a:t>
            </a:r>
            <a:r>
              <a:rPr sz="2900" spc="-185" dirty="0">
                <a:latin typeface="Verdana"/>
                <a:cs typeface="Verdana"/>
              </a:rPr>
              <a:t>r</a:t>
            </a:r>
            <a:r>
              <a:rPr sz="2900" spc="-75" dirty="0">
                <a:latin typeface="Verdana"/>
                <a:cs typeface="Verdana"/>
              </a:rPr>
              <a:t>a</a:t>
            </a:r>
            <a:r>
              <a:rPr sz="2900" spc="-100" dirty="0">
                <a:latin typeface="Verdana"/>
                <a:cs typeface="Verdana"/>
              </a:rPr>
              <a:t>t</a:t>
            </a:r>
            <a:r>
              <a:rPr sz="2900" spc="95" dirty="0">
                <a:latin typeface="Verdana"/>
                <a:cs typeface="Verdana"/>
              </a:rPr>
              <a:t>e</a:t>
            </a:r>
            <a:r>
              <a:rPr sz="2900" spc="35" dirty="0">
                <a:latin typeface="Verdana"/>
                <a:cs typeface="Verdana"/>
              </a:rPr>
              <a:t>g</a:t>
            </a:r>
            <a:r>
              <a:rPr sz="2900" spc="-140" dirty="0">
                <a:latin typeface="Verdana"/>
                <a:cs typeface="Verdana"/>
              </a:rPr>
              <a:t>i</a:t>
            </a:r>
            <a:r>
              <a:rPr sz="2900" spc="95" dirty="0">
                <a:latin typeface="Verdana"/>
                <a:cs typeface="Verdana"/>
              </a:rPr>
              <a:t>e</a:t>
            </a:r>
            <a:r>
              <a:rPr sz="2900" spc="105" dirty="0">
                <a:latin typeface="Verdana"/>
                <a:cs typeface="Verdana"/>
              </a:rPr>
              <a:t>s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-75" dirty="0">
                <a:latin typeface="Verdana"/>
                <a:cs typeface="Verdana"/>
              </a:rPr>
              <a:t>a</a:t>
            </a:r>
            <a:r>
              <a:rPr sz="2900" spc="-165" dirty="0">
                <a:latin typeface="Verdana"/>
                <a:cs typeface="Verdana"/>
              </a:rPr>
              <a:t>n</a:t>
            </a:r>
            <a:r>
              <a:rPr sz="2900" spc="25" dirty="0">
                <a:latin typeface="Verdana"/>
                <a:cs typeface="Verdana"/>
              </a:rPr>
              <a:t>d  p</a:t>
            </a:r>
            <a:r>
              <a:rPr sz="2900" spc="-185" dirty="0">
                <a:latin typeface="Verdana"/>
                <a:cs typeface="Verdana"/>
              </a:rPr>
              <a:t>r</a:t>
            </a:r>
            <a:r>
              <a:rPr sz="2900" spc="90" dirty="0">
                <a:latin typeface="Verdana"/>
                <a:cs typeface="Verdana"/>
              </a:rPr>
              <a:t>o</a:t>
            </a:r>
            <a:r>
              <a:rPr sz="2900" spc="-215" dirty="0">
                <a:latin typeface="Verdana"/>
                <a:cs typeface="Verdana"/>
              </a:rPr>
              <a:t>m</a:t>
            </a:r>
            <a:r>
              <a:rPr sz="2900" spc="90" dirty="0">
                <a:latin typeface="Verdana"/>
                <a:cs typeface="Verdana"/>
              </a:rPr>
              <a:t>o</a:t>
            </a:r>
            <a:r>
              <a:rPr sz="2900" spc="-100" dirty="0">
                <a:latin typeface="Verdana"/>
                <a:cs typeface="Verdana"/>
              </a:rPr>
              <a:t>t</a:t>
            </a:r>
            <a:r>
              <a:rPr sz="2900" spc="-140" dirty="0">
                <a:latin typeface="Verdana"/>
                <a:cs typeface="Verdana"/>
              </a:rPr>
              <a:t>i</a:t>
            </a:r>
            <a:r>
              <a:rPr sz="2900" spc="90" dirty="0">
                <a:latin typeface="Verdana"/>
                <a:cs typeface="Verdana"/>
              </a:rPr>
              <a:t>o</a:t>
            </a:r>
            <a:r>
              <a:rPr sz="2900" spc="-165" dirty="0">
                <a:latin typeface="Verdana"/>
                <a:cs typeface="Verdana"/>
              </a:rPr>
              <a:t>n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-75" dirty="0">
                <a:latin typeface="Verdana"/>
                <a:cs typeface="Verdana"/>
              </a:rPr>
              <a:t>a</a:t>
            </a:r>
            <a:r>
              <a:rPr sz="2900" spc="235" dirty="0">
                <a:latin typeface="Verdana"/>
                <a:cs typeface="Verdana"/>
              </a:rPr>
              <a:t>c</a:t>
            </a:r>
            <a:r>
              <a:rPr sz="2900" spc="-100" dirty="0">
                <a:latin typeface="Verdana"/>
                <a:cs typeface="Verdana"/>
              </a:rPr>
              <a:t>t</a:t>
            </a:r>
            <a:r>
              <a:rPr sz="2900" spc="-140" dirty="0">
                <a:latin typeface="Verdana"/>
                <a:cs typeface="Verdana"/>
              </a:rPr>
              <a:t>i</a:t>
            </a:r>
            <a:r>
              <a:rPr sz="2900" spc="-215" dirty="0">
                <a:latin typeface="Verdana"/>
                <a:cs typeface="Verdana"/>
              </a:rPr>
              <a:t>v</a:t>
            </a:r>
            <a:r>
              <a:rPr sz="2900" spc="-140" dirty="0">
                <a:latin typeface="Verdana"/>
                <a:cs typeface="Verdana"/>
              </a:rPr>
              <a:t>i</a:t>
            </a:r>
            <a:r>
              <a:rPr sz="2900" spc="-100" dirty="0">
                <a:latin typeface="Verdana"/>
                <a:cs typeface="Verdana"/>
              </a:rPr>
              <a:t>t</a:t>
            </a:r>
            <a:r>
              <a:rPr sz="2900" spc="-125" dirty="0">
                <a:latin typeface="Verdana"/>
                <a:cs typeface="Verdana"/>
              </a:rPr>
              <a:t>y</a:t>
            </a:r>
            <a:r>
              <a:rPr sz="2900" spc="5" dirty="0">
                <a:latin typeface="Verdana"/>
                <a:cs typeface="Verdana"/>
              </a:rPr>
              <a:t>?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85316" y="7142919"/>
            <a:ext cx="399351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sz="2900" spc="-640" dirty="0">
                <a:latin typeface="Verdana"/>
                <a:cs typeface="Verdana"/>
              </a:rPr>
              <a:t>*</a:t>
            </a:r>
            <a:r>
              <a:rPr sz="2900" spc="245" dirty="0">
                <a:latin typeface="Verdana"/>
                <a:cs typeface="Verdana"/>
              </a:rPr>
              <a:t>W</a:t>
            </a:r>
            <a:r>
              <a:rPr sz="2900" spc="-165" dirty="0">
                <a:latin typeface="Verdana"/>
                <a:cs typeface="Verdana"/>
              </a:rPr>
              <a:t>h</a:t>
            </a:r>
            <a:r>
              <a:rPr sz="2900" spc="-75" dirty="0">
                <a:latin typeface="Verdana"/>
                <a:cs typeface="Verdana"/>
              </a:rPr>
              <a:t>a</a:t>
            </a:r>
            <a:r>
              <a:rPr sz="2900" spc="-100" dirty="0">
                <a:latin typeface="Verdana"/>
                <a:cs typeface="Verdana"/>
              </a:rPr>
              <a:t>t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-75" dirty="0">
                <a:latin typeface="Verdana"/>
                <a:cs typeface="Verdana"/>
              </a:rPr>
              <a:t>a</a:t>
            </a:r>
            <a:r>
              <a:rPr sz="2900" spc="30" dirty="0">
                <a:latin typeface="Verdana"/>
                <a:cs typeface="Verdana"/>
              </a:rPr>
              <a:t>b</a:t>
            </a:r>
            <a:r>
              <a:rPr sz="2900" spc="90" dirty="0">
                <a:latin typeface="Verdana"/>
                <a:cs typeface="Verdana"/>
              </a:rPr>
              <a:t>o</a:t>
            </a:r>
            <a:r>
              <a:rPr sz="2900" spc="-160" dirty="0">
                <a:latin typeface="Verdana"/>
                <a:cs typeface="Verdana"/>
              </a:rPr>
              <a:t>u</a:t>
            </a:r>
            <a:r>
              <a:rPr sz="2900" spc="-100" dirty="0">
                <a:latin typeface="Verdana"/>
                <a:cs typeface="Verdana"/>
              </a:rPr>
              <a:t>t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-100" dirty="0">
                <a:latin typeface="Verdana"/>
                <a:cs typeface="Verdana"/>
              </a:rPr>
              <a:t>t</a:t>
            </a:r>
            <a:r>
              <a:rPr sz="2900" spc="-165" dirty="0">
                <a:latin typeface="Verdana"/>
                <a:cs typeface="Verdana"/>
              </a:rPr>
              <a:t>h</a:t>
            </a:r>
            <a:r>
              <a:rPr sz="2900" spc="95" dirty="0">
                <a:latin typeface="Verdana"/>
                <a:cs typeface="Verdana"/>
              </a:rPr>
              <a:t>e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90" dirty="0">
                <a:latin typeface="Verdana"/>
                <a:cs typeface="Verdana"/>
              </a:rPr>
              <a:t>o</a:t>
            </a:r>
            <a:r>
              <a:rPr sz="2900" spc="-100" dirty="0">
                <a:latin typeface="Verdana"/>
                <a:cs typeface="Verdana"/>
              </a:rPr>
              <a:t>t</a:t>
            </a:r>
            <a:r>
              <a:rPr sz="2900" spc="-165" dirty="0">
                <a:latin typeface="Verdana"/>
                <a:cs typeface="Verdana"/>
              </a:rPr>
              <a:t>h</a:t>
            </a:r>
            <a:r>
              <a:rPr sz="2900" spc="95" dirty="0">
                <a:latin typeface="Verdana"/>
                <a:cs typeface="Verdana"/>
              </a:rPr>
              <a:t>e</a:t>
            </a:r>
            <a:r>
              <a:rPr sz="2900" spc="-165" dirty="0">
                <a:latin typeface="Verdana"/>
                <a:cs typeface="Verdana"/>
              </a:rPr>
              <a:t>r  </a:t>
            </a:r>
            <a:r>
              <a:rPr sz="2900" spc="-215" dirty="0">
                <a:latin typeface="Verdana"/>
                <a:cs typeface="Verdana"/>
              </a:rPr>
              <a:t>m</a:t>
            </a:r>
            <a:r>
              <a:rPr sz="2900" spc="-75" dirty="0">
                <a:latin typeface="Verdana"/>
                <a:cs typeface="Verdana"/>
              </a:rPr>
              <a:t>a</a:t>
            </a:r>
            <a:r>
              <a:rPr sz="2900" spc="-185" dirty="0">
                <a:latin typeface="Verdana"/>
                <a:cs typeface="Verdana"/>
              </a:rPr>
              <a:t>r</a:t>
            </a:r>
            <a:r>
              <a:rPr sz="2900" spc="-110" dirty="0">
                <a:latin typeface="Verdana"/>
                <a:cs typeface="Verdana"/>
              </a:rPr>
              <a:t>k</a:t>
            </a:r>
            <a:r>
              <a:rPr sz="2900" spc="95" dirty="0">
                <a:latin typeface="Verdana"/>
                <a:cs typeface="Verdana"/>
              </a:rPr>
              <a:t>e</a:t>
            </a:r>
            <a:r>
              <a:rPr sz="2900" spc="-100" dirty="0">
                <a:latin typeface="Verdana"/>
                <a:cs typeface="Verdana"/>
              </a:rPr>
              <a:t>t</a:t>
            </a:r>
            <a:r>
              <a:rPr sz="2900" spc="-140" dirty="0">
                <a:latin typeface="Verdana"/>
                <a:cs typeface="Verdana"/>
              </a:rPr>
              <a:t>i</a:t>
            </a:r>
            <a:r>
              <a:rPr sz="2900" spc="-165" dirty="0">
                <a:latin typeface="Verdana"/>
                <a:cs typeface="Verdana"/>
              </a:rPr>
              <a:t>n</a:t>
            </a:r>
            <a:r>
              <a:rPr sz="2900" spc="35" dirty="0">
                <a:latin typeface="Verdana"/>
                <a:cs typeface="Verdana"/>
              </a:rPr>
              <a:t>g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105" dirty="0">
                <a:latin typeface="Verdana"/>
                <a:cs typeface="Verdana"/>
              </a:rPr>
              <a:t>s</a:t>
            </a:r>
            <a:r>
              <a:rPr sz="2900" spc="-100" dirty="0">
                <a:latin typeface="Verdana"/>
                <a:cs typeface="Verdana"/>
              </a:rPr>
              <a:t>t</a:t>
            </a:r>
            <a:r>
              <a:rPr sz="2900" spc="-185" dirty="0">
                <a:latin typeface="Verdana"/>
                <a:cs typeface="Verdana"/>
              </a:rPr>
              <a:t>r</a:t>
            </a:r>
            <a:r>
              <a:rPr sz="2900" spc="-75" dirty="0">
                <a:latin typeface="Verdana"/>
                <a:cs typeface="Verdana"/>
              </a:rPr>
              <a:t>a</a:t>
            </a:r>
            <a:r>
              <a:rPr sz="2900" spc="-100" dirty="0">
                <a:latin typeface="Verdana"/>
                <a:cs typeface="Verdana"/>
              </a:rPr>
              <a:t>t</a:t>
            </a:r>
            <a:r>
              <a:rPr sz="2900" spc="95" dirty="0">
                <a:latin typeface="Verdana"/>
                <a:cs typeface="Verdana"/>
              </a:rPr>
              <a:t>e</a:t>
            </a:r>
            <a:r>
              <a:rPr sz="2900" spc="35" dirty="0">
                <a:latin typeface="Verdana"/>
                <a:cs typeface="Verdana"/>
              </a:rPr>
              <a:t>g</a:t>
            </a:r>
            <a:r>
              <a:rPr sz="2900" spc="-125" dirty="0">
                <a:latin typeface="Verdana"/>
                <a:cs typeface="Verdana"/>
              </a:rPr>
              <a:t>y</a:t>
            </a:r>
            <a:r>
              <a:rPr sz="2900" spc="5" dirty="0">
                <a:latin typeface="Verdana"/>
                <a:cs typeface="Verdana"/>
              </a:rPr>
              <a:t>?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84659" y="3120213"/>
            <a:ext cx="2592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5" dirty="0">
                <a:latin typeface="Tahoma"/>
                <a:cs typeface="Tahoma"/>
              </a:rPr>
              <a:t>Problem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5" dirty="0">
                <a:latin typeface="Tahoma"/>
                <a:cs typeface="Tahoma"/>
              </a:rPr>
              <a:t>Area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79994" y="4428736"/>
            <a:ext cx="278066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b="1" spc="-35" dirty="0">
                <a:latin typeface="Tahoma"/>
                <a:cs typeface="Tahoma"/>
              </a:rPr>
              <a:t>Null</a:t>
            </a:r>
            <a:r>
              <a:rPr sz="2750" b="1" spc="-120" dirty="0">
                <a:latin typeface="Tahoma"/>
                <a:cs typeface="Tahoma"/>
              </a:rPr>
              <a:t> </a:t>
            </a:r>
            <a:r>
              <a:rPr sz="2750" b="1" spc="20" dirty="0">
                <a:latin typeface="Tahoma"/>
                <a:cs typeface="Tahoma"/>
              </a:rPr>
              <a:t>Hypothesis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79994" y="5295851"/>
            <a:ext cx="773239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0765">
              <a:lnSpc>
                <a:spcPct val="106800"/>
              </a:lnSpc>
              <a:spcBef>
                <a:spcPts val="100"/>
              </a:spcBef>
            </a:pPr>
            <a:r>
              <a:rPr sz="2750" b="1" spc="-95" dirty="0">
                <a:latin typeface="Tahoma"/>
                <a:cs typeface="Tahoma"/>
              </a:rPr>
              <a:t>H0:</a:t>
            </a:r>
            <a:r>
              <a:rPr sz="2750" b="1" spc="380" dirty="0">
                <a:latin typeface="Tahoma"/>
                <a:cs typeface="Tahoma"/>
              </a:rPr>
              <a:t> </a:t>
            </a:r>
            <a:r>
              <a:rPr sz="2750" spc="-5" dirty="0">
                <a:latin typeface="Verdana"/>
                <a:cs typeface="Verdana"/>
              </a:rPr>
              <a:t>“There</a:t>
            </a:r>
            <a:r>
              <a:rPr sz="2750" spc="220" dirty="0">
                <a:latin typeface="Verdana"/>
                <a:cs typeface="Verdana"/>
              </a:rPr>
              <a:t> </a:t>
            </a:r>
            <a:r>
              <a:rPr sz="2750" spc="-15" dirty="0">
                <a:latin typeface="Verdana"/>
                <a:cs typeface="Verdana"/>
              </a:rPr>
              <a:t>is</a:t>
            </a:r>
            <a:r>
              <a:rPr sz="2750" spc="225" dirty="0"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no</a:t>
            </a:r>
            <a:r>
              <a:rPr sz="2750" spc="220" dirty="0">
                <a:latin typeface="Verdana"/>
                <a:cs typeface="Verdana"/>
              </a:rPr>
              <a:t> </a:t>
            </a:r>
            <a:r>
              <a:rPr sz="2750" spc="-45" dirty="0">
                <a:latin typeface="Verdana"/>
                <a:cs typeface="Verdana"/>
              </a:rPr>
              <a:t>significant</a:t>
            </a:r>
            <a:r>
              <a:rPr sz="2750" spc="225" dirty="0">
                <a:latin typeface="Verdana"/>
                <a:cs typeface="Verdana"/>
              </a:rPr>
              <a:t> </a:t>
            </a:r>
            <a:r>
              <a:rPr sz="2750" spc="5" dirty="0">
                <a:latin typeface="Verdana"/>
                <a:cs typeface="Verdana"/>
              </a:rPr>
              <a:t>difference </a:t>
            </a:r>
            <a:r>
              <a:rPr sz="2750" spc="-950" dirty="0">
                <a:latin typeface="Verdana"/>
                <a:cs typeface="Verdana"/>
              </a:rPr>
              <a:t> </a:t>
            </a:r>
            <a:r>
              <a:rPr sz="2750" spc="5" dirty="0">
                <a:latin typeface="Verdana"/>
                <a:cs typeface="Verdana"/>
              </a:rPr>
              <a:t>between</a:t>
            </a:r>
            <a:r>
              <a:rPr sz="2750" spc="-20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ATL</a:t>
            </a:r>
            <a:r>
              <a:rPr sz="2750" spc="-200" dirty="0">
                <a:latin typeface="Verdana"/>
                <a:cs typeface="Verdana"/>
              </a:rPr>
              <a:t> </a:t>
            </a:r>
            <a:r>
              <a:rPr sz="2750" spc="-65" dirty="0">
                <a:latin typeface="Verdana"/>
                <a:cs typeface="Verdana"/>
              </a:rPr>
              <a:t>and</a:t>
            </a:r>
            <a:r>
              <a:rPr sz="2750" spc="-200" dirty="0">
                <a:latin typeface="Verdana"/>
                <a:cs typeface="Verdana"/>
              </a:rPr>
              <a:t> </a:t>
            </a:r>
            <a:r>
              <a:rPr sz="2750" spc="-5" dirty="0">
                <a:latin typeface="Verdana"/>
                <a:cs typeface="Verdana"/>
              </a:rPr>
              <a:t>BTL</a:t>
            </a:r>
            <a:r>
              <a:rPr sz="2750" spc="-195" dirty="0">
                <a:latin typeface="Verdana"/>
                <a:cs typeface="Verdana"/>
              </a:rPr>
              <a:t> </a:t>
            </a:r>
            <a:r>
              <a:rPr sz="2750" spc="-45" dirty="0">
                <a:latin typeface="Verdana"/>
                <a:cs typeface="Verdana"/>
              </a:rPr>
              <a:t>activities</a:t>
            </a:r>
            <a:r>
              <a:rPr sz="2750" spc="-200" dirty="0">
                <a:latin typeface="Verdana"/>
                <a:cs typeface="Verdana"/>
              </a:rPr>
              <a:t> </a:t>
            </a:r>
            <a:r>
              <a:rPr sz="2750" spc="45" dirty="0">
                <a:latin typeface="Verdana"/>
                <a:cs typeface="Verdana"/>
              </a:rPr>
              <a:t>of</a:t>
            </a:r>
            <a:r>
              <a:rPr sz="2750" spc="-200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BYJU’S</a:t>
            </a:r>
            <a:r>
              <a:rPr sz="2750" spc="-200" dirty="0">
                <a:latin typeface="Verdana"/>
                <a:cs typeface="Verdana"/>
              </a:rPr>
              <a:t> </a:t>
            </a:r>
            <a:r>
              <a:rPr sz="2750" spc="-140" dirty="0">
                <a:latin typeface="Verdana"/>
                <a:cs typeface="Verdana"/>
              </a:rPr>
              <a:t>”.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579994" y="6639114"/>
            <a:ext cx="7727950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39190">
              <a:lnSpc>
                <a:spcPct val="106800"/>
              </a:lnSpc>
              <a:spcBef>
                <a:spcPts val="100"/>
              </a:spcBef>
              <a:tabLst>
                <a:tab pos="1847850" algn="l"/>
                <a:tab pos="3199765" algn="l"/>
                <a:tab pos="3665854" algn="l"/>
                <a:tab pos="4058920" algn="l"/>
                <a:tab pos="5969000" algn="l"/>
              </a:tabLst>
            </a:pPr>
            <a:r>
              <a:rPr sz="2750" b="1" spc="-35" dirty="0">
                <a:latin typeface="Tahoma"/>
                <a:cs typeface="Tahoma"/>
              </a:rPr>
              <a:t>H</a:t>
            </a:r>
            <a:r>
              <a:rPr sz="2750" b="1" spc="-509" dirty="0">
                <a:latin typeface="Tahoma"/>
                <a:cs typeface="Tahoma"/>
              </a:rPr>
              <a:t>1</a:t>
            </a:r>
            <a:r>
              <a:rPr sz="2750" b="1" spc="-340" dirty="0">
                <a:latin typeface="Tahoma"/>
                <a:cs typeface="Tahoma"/>
              </a:rPr>
              <a:t>:	</a:t>
            </a:r>
            <a:r>
              <a:rPr sz="2750" spc="70" dirty="0">
                <a:latin typeface="Verdana"/>
                <a:cs typeface="Verdana"/>
              </a:rPr>
              <a:t>“</a:t>
            </a:r>
            <a:r>
              <a:rPr sz="2750" spc="55" dirty="0">
                <a:latin typeface="Verdana"/>
                <a:cs typeface="Verdana"/>
              </a:rPr>
              <a:t>T</a:t>
            </a:r>
            <a:r>
              <a:rPr sz="2750" spc="-155" dirty="0">
                <a:latin typeface="Verdana"/>
                <a:cs typeface="Verdana"/>
              </a:rPr>
              <a:t>h</a:t>
            </a:r>
            <a:r>
              <a:rPr sz="2750" spc="90" dirty="0">
                <a:latin typeface="Verdana"/>
                <a:cs typeface="Verdana"/>
              </a:rPr>
              <a:t>e</a:t>
            </a:r>
            <a:r>
              <a:rPr sz="2750" spc="-175" dirty="0">
                <a:latin typeface="Verdana"/>
                <a:cs typeface="Verdana"/>
              </a:rPr>
              <a:t>r</a:t>
            </a:r>
            <a:r>
              <a:rPr sz="2750" spc="90" dirty="0">
                <a:latin typeface="Verdana"/>
                <a:cs typeface="Verdana"/>
              </a:rPr>
              <a:t>e	</a:t>
            </a:r>
            <a:r>
              <a:rPr sz="2750" spc="-130" dirty="0">
                <a:latin typeface="Verdana"/>
                <a:cs typeface="Verdana"/>
              </a:rPr>
              <a:t>i</a:t>
            </a:r>
            <a:r>
              <a:rPr sz="2750" spc="100" dirty="0">
                <a:latin typeface="Verdana"/>
                <a:cs typeface="Verdana"/>
              </a:rPr>
              <a:t>s	</a:t>
            </a:r>
            <a:r>
              <a:rPr sz="2750" spc="-70" dirty="0">
                <a:latin typeface="Verdana"/>
                <a:cs typeface="Verdana"/>
              </a:rPr>
              <a:t>a	</a:t>
            </a:r>
            <a:r>
              <a:rPr sz="2750" spc="100" dirty="0">
                <a:latin typeface="Verdana"/>
                <a:cs typeface="Verdana"/>
              </a:rPr>
              <a:t>s</a:t>
            </a:r>
            <a:r>
              <a:rPr sz="2750" spc="-130" dirty="0">
                <a:latin typeface="Verdana"/>
                <a:cs typeface="Verdana"/>
              </a:rPr>
              <a:t>i</a:t>
            </a:r>
            <a:r>
              <a:rPr sz="2750" spc="30" dirty="0">
                <a:latin typeface="Verdana"/>
                <a:cs typeface="Verdana"/>
              </a:rPr>
              <a:t>g</a:t>
            </a:r>
            <a:r>
              <a:rPr sz="2750" spc="-160" dirty="0">
                <a:latin typeface="Verdana"/>
                <a:cs typeface="Verdana"/>
              </a:rPr>
              <a:t>n</a:t>
            </a:r>
            <a:r>
              <a:rPr sz="2750" spc="-130" dirty="0">
                <a:latin typeface="Verdana"/>
                <a:cs typeface="Verdana"/>
              </a:rPr>
              <a:t>i</a:t>
            </a:r>
            <a:r>
              <a:rPr sz="2750" dirty="0">
                <a:latin typeface="Verdana"/>
                <a:cs typeface="Verdana"/>
              </a:rPr>
              <a:t>f</a:t>
            </a:r>
            <a:r>
              <a:rPr sz="2750" spc="-130" dirty="0">
                <a:latin typeface="Verdana"/>
                <a:cs typeface="Verdana"/>
              </a:rPr>
              <a:t>i</a:t>
            </a:r>
            <a:r>
              <a:rPr sz="2750" spc="220" dirty="0">
                <a:latin typeface="Verdana"/>
                <a:cs typeface="Verdana"/>
              </a:rPr>
              <a:t>c</a:t>
            </a:r>
            <a:r>
              <a:rPr sz="2750" spc="-70" dirty="0">
                <a:latin typeface="Verdana"/>
                <a:cs typeface="Verdana"/>
              </a:rPr>
              <a:t>a</a:t>
            </a:r>
            <a:r>
              <a:rPr sz="2750" spc="-160" dirty="0">
                <a:latin typeface="Verdana"/>
                <a:cs typeface="Verdana"/>
              </a:rPr>
              <a:t>n</a:t>
            </a:r>
            <a:r>
              <a:rPr sz="2750" spc="-95" dirty="0">
                <a:latin typeface="Verdana"/>
                <a:cs typeface="Verdana"/>
              </a:rPr>
              <a:t>t	</a:t>
            </a:r>
            <a:r>
              <a:rPr sz="2750" spc="30" dirty="0">
                <a:latin typeface="Verdana"/>
                <a:cs typeface="Verdana"/>
              </a:rPr>
              <a:t>d</a:t>
            </a:r>
            <a:r>
              <a:rPr sz="2750" spc="-130" dirty="0">
                <a:latin typeface="Verdana"/>
                <a:cs typeface="Verdana"/>
              </a:rPr>
              <a:t>i</a:t>
            </a:r>
            <a:r>
              <a:rPr sz="2750" dirty="0">
                <a:latin typeface="Verdana"/>
                <a:cs typeface="Verdana"/>
              </a:rPr>
              <a:t>ff</a:t>
            </a:r>
            <a:r>
              <a:rPr sz="2750" spc="90" dirty="0">
                <a:latin typeface="Verdana"/>
                <a:cs typeface="Verdana"/>
              </a:rPr>
              <a:t>e</a:t>
            </a:r>
            <a:r>
              <a:rPr sz="2750" spc="-175" dirty="0">
                <a:latin typeface="Verdana"/>
                <a:cs typeface="Verdana"/>
              </a:rPr>
              <a:t>r</a:t>
            </a:r>
            <a:r>
              <a:rPr sz="2750" spc="90" dirty="0">
                <a:latin typeface="Verdana"/>
                <a:cs typeface="Verdana"/>
              </a:rPr>
              <a:t>e</a:t>
            </a:r>
            <a:r>
              <a:rPr sz="2750" spc="-160" dirty="0">
                <a:latin typeface="Verdana"/>
                <a:cs typeface="Verdana"/>
              </a:rPr>
              <a:t>n</a:t>
            </a:r>
            <a:r>
              <a:rPr sz="2750" spc="220" dirty="0">
                <a:latin typeface="Verdana"/>
                <a:cs typeface="Verdana"/>
              </a:rPr>
              <a:t>c</a:t>
            </a:r>
            <a:r>
              <a:rPr sz="2750" spc="65" dirty="0">
                <a:latin typeface="Verdana"/>
                <a:cs typeface="Verdana"/>
              </a:rPr>
              <a:t>e  </a:t>
            </a:r>
            <a:r>
              <a:rPr sz="2750" spc="5" dirty="0">
                <a:latin typeface="Verdana"/>
                <a:cs typeface="Verdana"/>
              </a:rPr>
              <a:t>between</a:t>
            </a:r>
            <a:r>
              <a:rPr sz="2750" spc="-20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ATL</a:t>
            </a:r>
            <a:r>
              <a:rPr sz="2750" spc="-200" dirty="0">
                <a:latin typeface="Verdana"/>
                <a:cs typeface="Verdana"/>
              </a:rPr>
              <a:t> </a:t>
            </a:r>
            <a:r>
              <a:rPr sz="2750" spc="-65" dirty="0">
                <a:latin typeface="Verdana"/>
                <a:cs typeface="Verdana"/>
              </a:rPr>
              <a:t>and</a:t>
            </a:r>
            <a:r>
              <a:rPr sz="2750" spc="-200" dirty="0">
                <a:latin typeface="Verdana"/>
                <a:cs typeface="Verdana"/>
              </a:rPr>
              <a:t> </a:t>
            </a:r>
            <a:r>
              <a:rPr sz="2750" spc="-5" dirty="0">
                <a:latin typeface="Verdana"/>
                <a:cs typeface="Verdana"/>
              </a:rPr>
              <a:t>BTL</a:t>
            </a:r>
            <a:r>
              <a:rPr sz="2750" spc="-200" dirty="0">
                <a:latin typeface="Verdana"/>
                <a:cs typeface="Verdana"/>
              </a:rPr>
              <a:t> </a:t>
            </a:r>
            <a:r>
              <a:rPr sz="2750" spc="-45" dirty="0">
                <a:latin typeface="Verdana"/>
                <a:cs typeface="Verdana"/>
              </a:rPr>
              <a:t>activities</a:t>
            </a:r>
            <a:r>
              <a:rPr sz="2750" spc="-200" dirty="0">
                <a:latin typeface="Verdana"/>
                <a:cs typeface="Verdana"/>
              </a:rPr>
              <a:t> </a:t>
            </a:r>
            <a:r>
              <a:rPr sz="2750" spc="45" dirty="0">
                <a:latin typeface="Verdana"/>
                <a:cs typeface="Verdana"/>
              </a:rPr>
              <a:t>of</a:t>
            </a:r>
            <a:r>
              <a:rPr sz="2750" spc="-200" dirty="0">
                <a:latin typeface="Verdana"/>
                <a:cs typeface="Verdana"/>
              </a:rPr>
              <a:t> </a:t>
            </a:r>
            <a:r>
              <a:rPr sz="2750" spc="-40" dirty="0">
                <a:latin typeface="Verdana"/>
                <a:cs typeface="Verdana"/>
              </a:rPr>
              <a:t>BYJUS’S”.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6949" y="433218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3059" y="433218"/>
            <a:ext cx="1400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" y="97512"/>
            <a:ext cx="18288000" cy="10191750"/>
            <a:chOff x="48" y="97512"/>
            <a:chExt cx="18288000" cy="10191750"/>
          </a:xfrm>
        </p:grpSpPr>
        <p:sp>
          <p:nvSpPr>
            <p:cNvPr id="7" name="object 7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" y="1116461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053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9345" y="1555827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506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615" y="1555827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0175" y="1443894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30366" y="433218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5973" y="97512"/>
            <a:ext cx="17952085" cy="6943725"/>
            <a:chOff x="335973" y="97512"/>
            <a:chExt cx="17952085" cy="6943725"/>
          </a:xfrm>
        </p:grpSpPr>
        <p:sp>
          <p:nvSpPr>
            <p:cNvPr id="16" name="object 16"/>
            <p:cNvSpPr/>
            <p:nvPr/>
          </p:nvSpPr>
          <p:spPr>
            <a:xfrm>
              <a:off x="6009344" y="97512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7818" y="451952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2197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901" y="1443821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5973" y="263362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502338" y="433218"/>
            <a:ext cx="1203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Verdana"/>
                <a:cs typeface="Verdana"/>
              </a:rPr>
              <a:t>Objective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28700" y="449029"/>
            <a:ext cx="10053320" cy="7686675"/>
            <a:chOff x="1028700" y="449029"/>
            <a:chExt cx="10053320" cy="7686675"/>
          </a:xfrm>
        </p:grpSpPr>
        <p:sp>
          <p:nvSpPr>
            <p:cNvPr id="23" name="object 23"/>
            <p:cNvSpPr/>
            <p:nvPr/>
          </p:nvSpPr>
          <p:spPr>
            <a:xfrm>
              <a:off x="10786181" y="449029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4068341"/>
              <a:ext cx="3324224" cy="406717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245594" y="1387583"/>
            <a:ext cx="15198090" cy="786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5" dirty="0">
                <a:solidFill>
                  <a:srgbClr val="48494E"/>
                </a:solidFill>
                <a:latin typeface="Verdana"/>
                <a:cs typeface="Verdana"/>
              </a:rPr>
              <a:t>Reasearch</a:t>
            </a:r>
            <a:r>
              <a:rPr sz="2500" spc="-200" dirty="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48494E"/>
                </a:solidFill>
                <a:latin typeface="Verdana"/>
                <a:cs typeface="Verdana"/>
              </a:rPr>
              <a:t>Objective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Verdana"/>
              <a:cs typeface="Verdana"/>
            </a:endParaRPr>
          </a:p>
          <a:p>
            <a:pPr marL="2978150">
              <a:lnSpc>
                <a:spcPct val="100000"/>
              </a:lnSpc>
            </a:pPr>
            <a:r>
              <a:rPr sz="4050" b="1" spc="45" dirty="0">
                <a:latin typeface="Tahoma"/>
                <a:cs typeface="Tahoma"/>
              </a:rPr>
              <a:t>Reasearch</a:t>
            </a:r>
            <a:r>
              <a:rPr sz="4050" b="1" spc="-100" dirty="0">
                <a:latin typeface="Tahoma"/>
                <a:cs typeface="Tahoma"/>
              </a:rPr>
              <a:t> </a:t>
            </a:r>
            <a:r>
              <a:rPr sz="4050" b="1" spc="10" dirty="0">
                <a:latin typeface="Tahoma"/>
                <a:cs typeface="Tahoma"/>
              </a:rPr>
              <a:t>Objective</a:t>
            </a:r>
            <a:endParaRPr sz="4050">
              <a:latin typeface="Tahoma"/>
              <a:cs typeface="Tahoma"/>
            </a:endParaRPr>
          </a:p>
          <a:p>
            <a:pPr marL="3194050" indent="-216535">
              <a:lnSpc>
                <a:spcPct val="100000"/>
              </a:lnSpc>
              <a:spcBef>
                <a:spcPts val="2560"/>
              </a:spcBef>
              <a:buChar char="·"/>
              <a:tabLst>
                <a:tab pos="3194685" algn="l"/>
              </a:tabLst>
            </a:pPr>
            <a:r>
              <a:rPr sz="2800" spc="-10" dirty="0">
                <a:latin typeface="Verdana"/>
                <a:cs typeface="Verdana"/>
              </a:rPr>
              <a:t>Apply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various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marketing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and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advertising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strategy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by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BYJU’S.</a:t>
            </a:r>
            <a:endParaRPr sz="2800">
              <a:latin typeface="Verdana"/>
              <a:cs typeface="Verdana"/>
            </a:endParaRPr>
          </a:p>
          <a:p>
            <a:pPr marL="2978150" marR="161290">
              <a:lnSpc>
                <a:spcPct val="108200"/>
              </a:lnSpc>
              <a:buChar char="·"/>
              <a:tabLst>
                <a:tab pos="3194685" algn="l"/>
              </a:tabLst>
            </a:pPr>
            <a:r>
              <a:rPr sz="2800" spc="70" dirty="0">
                <a:latin typeface="Verdana"/>
                <a:cs typeface="Verdana"/>
              </a:rPr>
              <a:t>To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map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out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the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marketing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stargate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behavior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of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the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35" dirty="0">
                <a:latin typeface="Verdana"/>
                <a:cs typeface="Verdana"/>
              </a:rPr>
              <a:t>tools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used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for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the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p</a:t>
            </a:r>
            <a:r>
              <a:rPr sz="2800" spc="-185" dirty="0">
                <a:latin typeface="Verdana"/>
                <a:cs typeface="Verdana"/>
              </a:rPr>
              <a:t>r</a:t>
            </a:r>
            <a:r>
              <a:rPr sz="2800" spc="80" dirty="0">
                <a:latin typeface="Verdana"/>
                <a:cs typeface="Verdana"/>
              </a:rPr>
              <a:t>o</a:t>
            </a:r>
            <a:r>
              <a:rPr sz="2800" spc="-215" dirty="0">
                <a:latin typeface="Verdana"/>
                <a:cs typeface="Verdana"/>
              </a:rPr>
              <a:t>m</a:t>
            </a:r>
            <a:r>
              <a:rPr sz="2800" spc="80" dirty="0">
                <a:latin typeface="Verdana"/>
                <a:cs typeface="Verdana"/>
              </a:rPr>
              <a:t>o</a:t>
            </a:r>
            <a:r>
              <a:rPr sz="2800" spc="-100" dirty="0">
                <a:latin typeface="Verdana"/>
                <a:cs typeface="Verdana"/>
              </a:rPr>
              <a:t>t</a:t>
            </a:r>
            <a:r>
              <a:rPr sz="2800" spc="-140" dirty="0">
                <a:latin typeface="Verdana"/>
                <a:cs typeface="Verdana"/>
              </a:rPr>
              <a:t>i</a:t>
            </a:r>
            <a:r>
              <a:rPr sz="2800" spc="80" dirty="0">
                <a:latin typeface="Verdana"/>
                <a:cs typeface="Verdana"/>
              </a:rPr>
              <a:t>o</a:t>
            </a:r>
            <a:r>
              <a:rPr sz="2800" spc="-160" dirty="0">
                <a:latin typeface="Verdana"/>
                <a:cs typeface="Verdana"/>
              </a:rPr>
              <a:t>n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80" dirty="0">
                <a:latin typeface="Verdana"/>
                <a:cs typeface="Verdana"/>
              </a:rPr>
              <a:t>o</a:t>
            </a:r>
            <a:r>
              <a:rPr sz="2800" dirty="0">
                <a:latin typeface="Verdana"/>
                <a:cs typeface="Verdana"/>
              </a:rPr>
              <a:t>f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a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b</a:t>
            </a:r>
            <a:r>
              <a:rPr sz="2800" spc="-185" dirty="0">
                <a:latin typeface="Verdana"/>
                <a:cs typeface="Verdana"/>
              </a:rPr>
              <a:t>r</a:t>
            </a:r>
            <a:r>
              <a:rPr sz="2800" spc="-75" dirty="0">
                <a:latin typeface="Verdana"/>
                <a:cs typeface="Verdana"/>
              </a:rPr>
              <a:t>a</a:t>
            </a:r>
            <a:r>
              <a:rPr sz="2800" spc="-165" dirty="0">
                <a:latin typeface="Verdana"/>
                <a:cs typeface="Verdana"/>
              </a:rPr>
              <a:t>n</a:t>
            </a:r>
            <a:r>
              <a:rPr sz="2800" spc="25" dirty="0">
                <a:latin typeface="Verdana"/>
                <a:cs typeface="Verdana"/>
              </a:rPr>
              <a:t>d</a:t>
            </a:r>
            <a:r>
              <a:rPr sz="2800" spc="-355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 marL="3194050" indent="-216535">
              <a:lnSpc>
                <a:spcPct val="100000"/>
              </a:lnSpc>
              <a:spcBef>
                <a:spcPts val="275"/>
              </a:spcBef>
              <a:buChar char="·"/>
              <a:tabLst>
                <a:tab pos="3194685" algn="l"/>
              </a:tabLst>
            </a:pPr>
            <a:r>
              <a:rPr sz="2800" spc="70" dirty="0">
                <a:latin typeface="Verdana"/>
                <a:cs typeface="Verdana"/>
              </a:rPr>
              <a:t>To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study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various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BTL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activities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at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doorstep,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20" dirty="0">
                <a:latin typeface="Verdana"/>
                <a:cs typeface="Verdana"/>
              </a:rPr>
              <a:t>schools,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and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megastores.</a:t>
            </a:r>
            <a:endParaRPr sz="2800">
              <a:latin typeface="Verdana"/>
              <a:cs typeface="Verdana"/>
            </a:endParaRPr>
          </a:p>
          <a:p>
            <a:pPr marL="2978150" marR="794385">
              <a:lnSpc>
                <a:spcPct val="108200"/>
              </a:lnSpc>
              <a:buChar char="·"/>
              <a:tabLst>
                <a:tab pos="3194685" algn="l"/>
              </a:tabLst>
            </a:pPr>
            <a:r>
              <a:rPr sz="2800" spc="70" dirty="0">
                <a:latin typeface="Verdana"/>
                <a:cs typeface="Verdana"/>
              </a:rPr>
              <a:t>To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study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BYJU’S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targeted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audience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and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consumer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loyalty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toward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BYJU’S.</a:t>
            </a:r>
            <a:endParaRPr sz="2800">
              <a:latin typeface="Verdana"/>
              <a:cs typeface="Verdana"/>
            </a:endParaRPr>
          </a:p>
          <a:p>
            <a:pPr marL="2978150" marR="644525">
              <a:lnSpc>
                <a:spcPct val="108200"/>
              </a:lnSpc>
              <a:buChar char="·"/>
              <a:tabLst>
                <a:tab pos="3194685" algn="l"/>
              </a:tabLst>
            </a:pPr>
            <a:r>
              <a:rPr sz="2800" spc="70" dirty="0">
                <a:latin typeface="Verdana"/>
                <a:cs typeface="Verdana"/>
              </a:rPr>
              <a:t>To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describe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and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study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the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growth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of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BYJU’S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from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20" dirty="0">
                <a:latin typeface="Verdana"/>
                <a:cs typeface="Verdana"/>
              </a:rPr>
              <a:t>an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entrepreneur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95" dirty="0">
                <a:latin typeface="Verdana"/>
                <a:cs typeface="Verdana"/>
              </a:rPr>
              <a:t>s</a:t>
            </a:r>
            <a:r>
              <a:rPr sz="2800" spc="-100" dirty="0">
                <a:latin typeface="Verdana"/>
                <a:cs typeface="Verdana"/>
              </a:rPr>
              <a:t>t</a:t>
            </a:r>
            <a:r>
              <a:rPr sz="2800" spc="-75" dirty="0">
                <a:latin typeface="Verdana"/>
                <a:cs typeface="Verdana"/>
              </a:rPr>
              <a:t>a</a:t>
            </a:r>
            <a:r>
              <a:rPr sz="2800" spc="-185" dirty="0">
                <a:latin typeface="Verdana"/>
                <a:cs typeface="Verdana"/>
              </a:rPr>
              <a:t>r</a:t>
            </a:r>
            <a:r>
              <a:rPr sz="2800" spc="-100" dirty="0">
                <a:latin typeface="Verdana"/>
                <a:cs typeface="Verdana"/>
              </a:rPr>
              <a:t>t</a:t>
            </a:r>
            <a:r>
              <a:rPr sz="2800" spc="-315" dirty="0">
                <a:latin typeface="Verdana"/>
                <a:cs typeface="Verdana"/>
              </a:rPr>
              <a:t>-</a:t>
            </a:r>
            <a:r>
              <a:rPr sz="2800" spc="-160" dirty="0">
                <a:latin typeface="Verdana"/>
                <a:cs typeface="Verdana"/>
              </a:rPr>
              <a:t>u</a:t>
            </a:r>
            <a:r>
              <a:rPr sz="2800" spc="30" dirty="0">
                <a:latin typeface="Verdana"/>
                <a:cs typeface="Verdana"/>
              </a:rPr>
              <a:t>p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t</a:t>
            </a:r>
            <a:r>
              <a:rPr sz="2800" spc="85" dirty="0">
                <a:latin typeface="Verdana"/>
                <a:cs typeface="Verdana"/>
              </a:rPr>
              <a:t>o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a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15" dirty="0">
                <a:latin typeface="Verdana"/>
                <a:cs typeface="Verdana"/>
              </a:rPr>
              <a:t>m</a:t>
            </a:r>
            <a:r>
              <a:rPr sz="2800" spc="-160" dirty="0">
                <a:latin typeface="Verdana"/>
                <a:cs typeface="Verdana"/>
              </a:rPr>
              <a:t>u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-100" dirty="0">
                <a:latin typeface="Verdana"/>
                <a:cs typeface="Verdana"/>
              </a:rPr>
              <a:t>t</a:t>
            </a:r>
            <a:r>
              <a:rPr sz="2800" spc="-140" dirty="0">
                <a:latin typeface="Verdana"/>
                <a:cs typeface="Verdana"/>
              </a:rPr>
              <a:t>i</a:t>
            </a:r>
            <a:r>
              <a:rPr sz="2800" spc="-315" dirty="0">
                <a:latin typeface="Verdana"/>
                <a:cs typeface="Verdana"/>
              </a:rPr>
              <a:t>-</a:t>
            </a:r>
            <a:r>
              <a:rPr sz="2800" spc="-215" dirty="0">
                <a:latin typeface="Verdana"/>
                <a:cs typeface="Verdana"/>
              </a:rPr>
              <a:t>m</a:t>
            </a:r>
            <a:r>
              <a:rPr sz="2800" spc="-14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ll</a:t>
            </a:r>
            <a:r>
              <a:rPr sz="2800" spc="-140" dirty="0">
                <a:latin typeface="Verdana"/>
                <a:cs typeface="Verdana"/>
              </a:rPr>
              <a:t>i</a:t>
            </a:r>
            <a:r>
              <a:rPr sz="2800" spc="80" dirty="0">
                <a:latin typeface="Verdana"/>
                <a:cs typeface="Verdana"/>
              </a:rPr>
              <a:t>o</a:t>
            </a:r>
            <a:r>
              <a:rPr sz="2800" spc="-160" dirty="0">
                <a:latin typeface="Verdana"/>
                <a:cs typeface="Verdana"/>
              </a:rPr>
              <a:t>n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220" dirty="0">
                <a:latin typeface="Verdana"/>
                <a:cs typeface="Verdana"/>
              </a:rPr>
              <a:t>c</a:t>
            </a:r>
            <a:r>
              <a:rPr sz="2800" spc="80" dirty="0">
                <a:latin typeface="Verdana"/>
                <a:cs typeface="Verdana"/>
              </a:rPr>
              <a:t>o</a:t>
            </a:r>
            <a:r>
              <a:rPr sz="2800" spc="-215" dirty="0">
                <a:latin typeface="Verdana"/>
                <a:cs typeface="Verdana"/>
              </a:rPr>
              <a:t>m</a:t>
            </a:r>
            <a:r>
              <a:rPr sz="2800" spc="25" dirty="0">
                <a:latin typeface="Verdana"/>
                <a:cs typeface="Verdana"/>
              </a:rPr>
              <a:t>p</a:t>
            </a:r>
            <a:r>
              <a:rPr sz="2800" spc="-75" dirty="0">
                <a:latin typeface="Verdana"/>
                <a:cs typeface="Verdana"/>
              </a:rPr>
              <a:t>a</a:t>
            </a:r>
            <a:r>
              <a:rPr sz="2800" spc="-165" dirty="0">
                <a:latin typeface="Verdana"/>
                <a:cs typeface="Verdana"/>
              </a:rPr>
              <a:t>n</a:t>
            </a:r>
            <a:r>
              <a:rPr sz="2800" spc="-120" dirty="0">
                <a:latin typeface="Verdana"/>
                <a:cs typeface="Verdana"/>
              </a:rPr>
              <a:t>y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60" dirty="0">
                <a:latin typeface="Verdana"/>
                <a:cs typeface="Verdana"/>
              </a:rPr>
              <a:t>u</a:t>
            </a:r>
            <a:r>
              <a:rPr sz="2800" spc="-165" dirty="0">
                <a:latin typeface="Verdana"/>
                <a:cs typeface="Verdana"/>
              </a:rPr>
              <a:t>n</a:t>
            </a:r>
            <a:r>
              <a:rPr sz="2800" spc="-140" dirty="0">
                <a:latin typeface="Verdana"/>
                <a:cs typeface="Verdana"/>
              </a:rPr>
              <a:t>i</a:t>
            </a:r>
            <a:r>
              <a:rPr sz="2800" spc="220" dirty="0">
                <a:latin typeface="Verdana"/>
                <a:cs typeface="Verdana"/>
              </a:rPr>
              <a:t>c</a:t>
            </a:r>
            <a:r>
              <a:rPr sz="2800" spc="80" dirty="0">
                <a:latin typeface="Verdana"/>
                <a:cs typeface="Verdana"/>
              </a:rPr>
              <a:t>o</a:t>
            </a:r>
            <a:r>
              <a:rPr sz="2800" spc="-185" dirty="0">
                <a:latin typeface="Verdana"/>
                <a:cs typeface="Verdana"/>
              </a:rPr>
              <a:t>r</a:t>
            </a:r>
            <a:r>
              <a:rPr sz="2800" spc="-165" dirty="0">
                <a:latin typeface="Verdana"/>
                <a:cs typeface="Verdana"/>
              </a:rPr>
              <a:t>n</a:t>
            </a:r>
            <a:r>
              <a:rPr sz="2800" spc="-355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 marL="2978150" marR="79375">
              <a:lnSpc>
                <a:spcPct val="108200"/>
              </a:lnSpc>
              <a:buChar char="·"/>
              <a:tabLst>
                <a:tab pos="3194685" algn="l"/>
              </a:tabLst>
            </a:pPr>
            <a:r>
              <a:rPr sz="2800" spc="-5" dirty="0">
                <a:latin typeface="Verdana"/>
                <a:cs typeface="Verdana"/>
              </a:rPr>
              <a:t>The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analysis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of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the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buying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pattern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of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consumers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towards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the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product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w</a:t>
            </a:r>
            <a:r>
              <a:rPr sz="2800" spc="-140" dirty="0">
                <a:latin typeface="Verdana"/>
                <a:cs typeface="Verdana"/>
              </a:rPr>
              <a:t>i</a:t>
            </a:r>
            <a:r>
              <a:rPr sz="2800" spc="-100" dirty="0">
                <a:latin typeface="Verdana"/>
                <a:cs typeface="Verdana"/>
              </a:rPr>
              <a:t>t</a:t>
            </a:r>
            <a:r>
              <a:rPr sz="2800" spc="-160" dirty="0">
                <a:latin typeface="Verdana"/>
                <a:cs typeface="Verdana"/>
              </a:rPr>
              <a:t>h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10" dirty="0">
                <a:latin typeface="Verdana"/>
                <a:cs typeface="Verdana"/>
              </a:rPr>
              <a:t>v</a:t>
            </a:r>
            <a:r>
              <a:rPr sz="2800" spc="-75" dirty="0">
                <a:latin typeface="Verdana"/>
                <a:cs typeface="Verdana"/>
              </a:rPr>
              <a:t>a</a:t>
            </a:r>
            <a:r>
              <a:rPr sz="2800" spc="-185" dirty="0">
                <a:latin typeface="Verdana"/>
                <a:cs typeface="Verdana"/>
              </a:rPr>
              <a:t>r</a:t>
            </a:r>
            <a:r>
              <a:rPr sz="2800" spc="-140" dirty="0">
                <a:latin typeface="Verdana"/>
                <a:cs typeface="Verdana"/>
              </a:rPr>
              <a:t>i</a:t>
            </a:r>
            <a:r>
              <a:rPr sz="2800" spc="80" dirty="0">
                <a:latin typeface="Verdana"/>
                <a:cs typeface="Verdana"/>
              </a:rPr>
              <a:t>o</a:t>
            </a:r>
            <a:r>
              <a:rPr sz="2800" spc="-160" dirty="0">
                <a:latin typeface="Verdana"/>
                <a:cs typeface="Verdana"/>
              </a:rPr>
              <a:t>u</a:t>
            </a:r>
            <a:r>
              <a:rPr sz="2800" spc="100" dirty="0">
                <a:latin typeface="Verdana"/>
                <a:cs typeface="Verdana"/>
              </a:rPr>
              <a:t>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a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25" dirty="0">
                <a:latin typeface="Verdana"/>
                <a:cs typeface="Verdana"/>
              </a:rPr>
              <a:t>g</a:t>
            </a:r>
            <a:r>
              <a:rPr sz="2800" spc="80" dirty="0">
                <a:latin typeface="Verdana"/>
                <a:cs typeface="Verdana"/>
              </a:rPr>
              <a:t>o</a:t>
            </a:r>
            <a:r>
              <a:rPr sz="2800" spc="-185" dirty="0">
                <a:latin typeface="Verdana"/>
                <a:cs typeface="Verdana"/>
              </a:rPr>
              <a:t>r</a:t>
            </a:r>
            <a:r>
              <a:rPr sz="2800" spc="-140" dirty="0">
                <a:latin typeface="Verdana"/>
                <a:cs typeface="Verdana"/>
              </a:rPr>
              <a:t>i</a:t>
            </a:r>
            <a:r>
              <a:rPr sz="2800" spc="-100" dirty="0">
                <a:latin typeface="Verdana"/>
                <a:cs typeface="Verdana"/>
              </a:rPr>
              <a:t>t</a:t>
            </a:r>
            <a:r>
              <a:rPr sz="2800" spc="-165" dirty="0">
                <a:latin typeface="Verdana"/>
                <a:cs typeface="Verdana"/>
              </a:rPr>
              <a:t>h</a:t>
            </a:r>
            <a:r>
              <a:rPr sz="2800" spc="-215" dirty="0">
                <a:latin typeface="Verdana"/>
                <a:cs typeface="Verdana"/>
              </a:rPr>
              <a:t>m</a:t>
            </a:r>
            <a:r>
              <a:rPr sz="2800" spc="95" dirty="0">
                <a:latin typeface="Verdana"/>
                <a:cs typeface="Verdana"/>
              </a:rPr>
              <a:t>s</a:t>
            </a:r>
            <a:r>
              <a:rPr sz="2800" spc="-355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 marL="2978150" marR="10795">
              <a:lnSpc>
                <a:spcPct val="108200"/>
              </a:lnSpc>
              <a:buChar char="·"/>
              <a:tabLst>
                <a:tab pos="3194685" algn="l"/>
              </a:tabLst>
            </a:pPr>
            <a:r>
              <a:rPr sz="2800" spc="-85" dirty="0">
                <a:latin typeface="Verdana"/>
                <a:cs typeface="Verdana"/>
              </a:rPr>
              <a:t>Studying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the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mindset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of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BYJU’S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consumers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30" dirty="0">
                <a:latin typeface="Verdana"/>
                <a:cs typeface="Verdana"/>
              </a:rPr>
              <a:t>looks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for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product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or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value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or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status.</a:t>
            </a:r>
            <a:endParaRPr sz="2800">
              <a:latin typeface="Verdana"/>
              <a:cs typeface="Verdana"/>
            </a:endParaRPr>
          </a:p>
          <a:p>
            <a:pPr marL="3194050" indent="-216535">
              <a:lnSpc>
                <a:spcPct val="100000"/>
              </a:lnSpc>
              <a:spcBef>
                <a:spcPts val="270"/>
              </a:spcBef>
              <a:buChar char="·"/>
              <a:tabLst>
                <a:tab pos="3194685" algn="l"/>
              </a:tabLst>
            </a:pPr>
            <a:r>
              <a:rPr sz="2800" spc="70" dirty="0">
                <a:latin typeface="Verdana"/>
                <a:cs typeface="Verdana"/>
              </a:rPr>
              <a:t>To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15" dirty="0">
                <a:latin typeface="Verdana"/>
                <a:cs typeface="Verdana"/>
              </a:rPr>
              <a:t>look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at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the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market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driven-growth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plan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of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BYJU’S.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3498" y="449027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36861" y="293099"/>
                </a:lnTo>
                <a:lnTo>
                  <a:pt x="128062" y="287167"/>
                </a:lnTo>
                <a:lnTo>
                  <a:pt x="122130" y="278368"/>
                </a:lnTo>
                <a:lnTo>
                  <a:pt x="119955" y="267592"/>
                </a:lnTo>
                <a:lnTo>
                  <a:pt x="119955" y="175319"/>
                </a:lnTo>
                <a:lnTo>
                  <a:pt x="27682" y="175319"/>
                </a:lnTo>
                <a:lnTo>
                  <a:pt x="16906" y="173144"/>
                </a:lnTo>
                <a:lnTo>
                  <a:pt x="8107" y="167212"/>
                </a:lnTo>
                <a:lnTo>
                  <a:pt x="2175" y="158413"/>
                </a:lnTo>
                <a:lnTo>
                  <a:pt x="0" y="147637"/>
                </a:lnTo>
                <a:lnTo>
                  <a:pt x="2175" y="136861"/>
                </a:lnTo>
                <a:lnTo>
                  <a:pt x="8107" y="128062"/>
                </a:lnTo>
                <a:lnTo>
                  <a:pt x="16906" y="122130"/>
                </a:lnTo>
                <a:lnTo>
                  <a:pt x="27682" y="119955"/>
                </a:lnTo>
                <a:lnTo>
                  <a:pt x="119955" y="119955"/>
                </a:lnTo>
                <a:lnTo>
                  <a:pt x="119955" y="27682"/>
                </a:lnTo>
                <a:lnTo>
                  <a:pt x="122130" y="16906"/>
                </a:lnTo>
                <a:lnTo>
                  <a:pt x="128062" y="8107"/>
                </a:lnTo>
                <a:lnTo>
                  <a:pt x="136861" y="2175"/>
                </a:lnTo>
                <a:lnTo>
                  <a:pt x="147637" y="0"/>
                </a:lnTo>
                <a:lnTo>
                  <a:pt x="158413" y="2175"/>
                </a:lnTo>
                <a:lnTo>
                  <a:pt x="167212" y="8107"/>
                </a:lnTo>
                <a:lnTo>
                  <a:pt x="173144" y="16906"/>
                </a:lnTo>
                <a:lnTo>
                  <a:pt x="175319" y="27682"/>
                </a:lnTo>
                <a:lnTo>
                  <a:pt x="175319" y="119955"/>
                </a:lnTo>
                <a:lnTo>
                  <a:pt x="267592" y="119955"/>
                </a:lnTo>
                <a:lnTo>
                  <a:pt x="278368" y="122130"/>
                </a:lnTo>
                <a:lnTo>
                  <a:pt x="287167" y="128062"/>
                </a:lnTo>
                <a:lnTo>
                  <a:pt x="293099" y="136861"/>
                </a:lnTo>
                <a:lnTo>
                  <a:pt x="295275" y="147637"/>
                </a:lnTo>
                <a:lnTo>
                  <a:pt x="293099" y="158413"/>
                </a:lnTo>
                <a:lnTo>
                  <a:pt x="287167" y="167212"/>
                </a:lnTo>
                <a:lnTo>
                  <a:pt x="278368" y="173144"/>
                </a:lnTo>
                <a:lnTo>
                  <a:pt x="267592" y="175319"/>
                </a:lnTo>
                <a:lnTo>
                  <a:pt x="175319" y="175319"/>
                </a:lnTo>
                <a:lnTo>
                  <a:pt x="175319" y="267592"/>
                </a:lnTo>
                <a:lnTo>
                  <a:pt x="173144" y="278368"/>
                </a:lnTo>
                <a:lnTo>
                  <a:pt x="167212" y="287167"/>
                </a:lnTo>
                <a:lnTo>
                  <a:pt x="158413" y="293099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85139" y="45195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4">
                <a:moveTo>
                  <a:pt x="228797" y="104866"/>
                </a:moveTo>
                <a:lnTo>
                  <a:pt x="146233" y="104866"/>
                </a:lnTo>
                <a:lnTo>
                  <a:pt x="242400" y="8556"/>
                </a:lnTo>
                <a:lnTo>
                  <a:pt x="252057" y="2137"/>
                </a:lnTo>
                <a:lnTo>
                  <a:pt x="263051" y="0"/>
                </a:lnTo>
                <a:lnTo>
                  <a:pt x="274027" y="2141"/>
                </a:lnTo>
                <a:lnTo>
                  <a:pt x="283684" y="8565"/>
                </a:lnTo>
                <a:lnTo>
                  <a:pt x="290093" y="18234"/>
                </a:lnTo>
                <a:lnTo>
                  <a:pt x="292230" y="29236"/>
                </a:lnTo>
                <a:lnTo>
                  <a:pt x="290089" y="40239"/>
                </a:lnTo>
                <a:lnTo>
                  <a:pt x="283667" y="49914"/>
                </a:lnTo>
                <a:lnTo>
                  <a:pt x="228797" y="104866"/>
                </a:lnTo>
                <a:close/>
              </a:path>
              <a:path w="292734" h="292734">
                <a:moveTo>
                  <a:pt x="36647" y="292663"/>
                </a:moveTo>
                <a:lnTo>
                  <a:pt x="21721" y="292663"/>
                </a:lnTo>
                <a:lnTo>
                  <a:pt x="14238" y="289808"/>
                </a:lnTo>
                <a:lnTo>
                  <a:pt x="8545" y="284097"/>
                </a:lnTo>
                <a:lnTo>
                  <a:pt x="2136" y="274428"/>
                </a:lnTo>
                <a:lnTo>
                  <a:pt x="0" y="263428"/>
                </a:lnTo>
                <a:lnTo>
                  <a:pt x="2136" y="252427"/>
                </a:lnTo>
                <a:lnTo>
                  <a:pt x="8545" y="242758"/>
                </a:lnTo>
                <a:lnTo>
                  <a:pt x="104946" y="146214"/>
                </a:lnTo>
                <a:lnTo>
                  <a:pt x="8772" y="49904"/>
                </a:lnTo>
                <a:lnTo>
                  <a:pt x="2369" y="40235"/>
                </a:lnTo>
                <a:lnTo>
                  <a:pt x="233" y="29233"/>
                </a:lnTo>
                <a:lnTo>
                  <a:pt x="2372" y="18230"/>
                </a:lnTo>
                <a:lnTo>
                  <a:pt x="8794" y="8556"/>
                </a:lnTo>
                <a:lnTo>
                  <a:pt x="18461" y="2137"/>
                </a:lnTo>
                <a:lnTo>
                  <a:pt x="29426" y="0"/>
                </a:lnTo>
                <a:lnTo>
                  <a:pt x="40411" y="2141"/>
                </a:lnTo>
                <a:lnTo>
                  <a:pt x="50066" y="8565"/>
                </a:lnTo>
                <a:lnTo>
                  <a:pt x="146233" y="104866"/>
                </a:lnTo>
                <a:lnTo>
                  <a:pt x="228797" y="104866"/>
                </a:lnTo>
                <a:lnTo>
                  <a:pt x="187510" y="146214"/>
                </a:lnTo>
                <a:lnTo>
                  <a:pt x="228788" y="187562"/>
                </a:lnTo>
                <a:lnTo>
                  <a:pt x="146223" y="187562"/>
                </a:lnTo>
                <a:lnTo>
                  <a:pt x="44130" y="289808"/>
                </a:lnTo>
                <a:lnTo>
                  <a:pt x="36647" y="292663"/>
                </a:lnTo>
                <a:close/>
              </a:path>
              <a:path w="292734" h="292734">
                <a:moveTo>
                  <a:pt x="270483" y="292429"/>
                </a:moveTo>
                <a:lnTo>
                  <a:pt x="255556" y="292429"/>
                </a:lnTo>
                <a:lnTo>
                  <a:pt x="248083" y="289574"/>
                </a:lnTo>
                <a:lnTo>
                  <a:pt x="146223" y="187562"/>
                </a:lnTo>
                <a:lnTo>
                  <a:pt x="228788" y="187562"/>
                </a:lnTo>
                <a:lnTo>
                  <a:pt x="283658" y="242525"/>
                </a:lnTo>
                <a:lnTo>
                  <a:pt x="290073" y="252193"/>
                </a:lnTo>
                <a:lnTo>
                  <a:pt x="292211" y="263194"/>
                </a:lnTo>
                <a:lnTo>
                  <a:pt x="290073" y="274194"/>
                </a:lnTo>
                <a:lnTo>
                  <a:pt x="283658" y="283863"/>
                </a:lnTo>
                <a:lnTo>
                  <a:pt x="277956" y="289574"/>
                </a:lnTo>
                <a:lnTo>
                  <a:pt x="270483" y="292429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3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3059" y="433216"/>
            <a:ext cx="1400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" y="97512"/>
            <a:ext cx="18288000" cy="10191750"/>
            <a:chOff x="48" y="97512"/>
            <a:chExt cx="18288000" cy="10191750"/>
          </a:xfrm>
        </p:grpSpPr>
        <p:sp>
          <p:nvSpPr>
            <p:cNvPr id="9" name="object 9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9343" y="97512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" y="97522"/>
              <a:ext cx="18288000" cy="10191750"/>
            </a:xfrm>
            <a:custGeom>
              <a:avLst/>
              <a:gdLst/>
              <a:ahLst/>
              <a:cxnLst/>
              <a:rect l="l" t="t" r="r" b="b"/>
              <a:pathLst>
                <a:path w="18288000" h="10191750">
                  <a:moveTo>
                    <a:pt x="18287950" y="1016850"/>
                  </a:moveTo>
                  <a:lnTo>
                    <a:pt x="13708253" y="1016850"/>
                  </a:lnTo>
                  <a:lnTo>
                    <a:pt x="13661619" y="1010526"/>
                  </a:lnTo>
                  <a:lnTo>
                    <a:pt x="13619887" y="992746"/>
                  </a:lnTo>
                  <a:lnTo>
                    <a:pt x="13584657" y="965288"/>
                  </a:lnTo>
                  <a:lnTo>
                    <a:pt x="13557517" y="929932"/>
                  </a:lnTo>
                  <a:lnTo>
                    <a:pt x="13540054" y="888441"/>
                  </a:lnTo>
                  <a:lnTo>
                    <a:pt x="13533882" y="842594"/>
                  </a:lnTo>
                  <a:lnTo>
                    <a:pt x="13533882" y="174244"/>
                  </a:lnTo>
                  <a:lnTo>
                    <a:pt x="13527558" y="127647"/>
                  </a:lnTo>
                  <a:lnTo>
                    <a:pt x="13509765" y="85940"/>
                  </a:lnTo>
                  <a:lnTo>
                    <a:pt x="13482295" y="50723"/>
                  </a:lnTo>
                  <a:lnTo>
                    <a:pt x="13446900" y="23609"/>
                  </a:lnTo>
                  <a:lnTo>
                    <a:pt x="13405384" y="6159"/>
                  </a:lnTo>
                  <a:lnTo>
                    <a:pt x="13359524" y="0"/>
                  </a:lnTo>
                  <a:lnTo>
                    <a:pt x="10306901" y="0"/>
                  </a:lnTo>
                  <a:lnTo>
                    <a:pt x="10260266" y="6311"/>
                  </a:lnTo>
                  <a:lnTo>
                    <a:pt x="10218534" y="24091"/>
                  </a:lnTo>
                  <a:lnTo>
                    <a:pt x="10183304" y="51549"/>
                  </a:lnTo>
                  <a:lnTo>
                    <a:pt x="10156165" y="86918"/>
                  </a:lnTo>
                  <a:lnTo>
                    <a:pt x="10138702" y="128409"/>
                  </a:lnTo>
                  <a:lnTo>
                    <a:pt x="10132530" y="174244"/>
                  </a:lnTo>
                  <a:lnTo>
                    <a:pt x="10132530" y="840384"/>
                  </a:lnTo>
                  <a:lnTo>
                    <a:pt x="10126205" y="886993"/>
                  </a:lnTo>
                  <a:lnTo>
                    <a:pt x="10108413" y="928700"/>
                  </a:lnTo>
                  <a:lnTo>
                    <a:pt x="10080942" y="963917"/>
                  </a:lnTo>
                  <a:lnTo>
                    <a:pt x="10045548" y="991031"/>
                  </a:lnTo>
                  <a:lnTo>
                    <a:pt x="10004031" y="1008481"/>
                  </a:lnTo>
                  <a:lnTo>
                    <a:pt x="9958159" y="1014641"/>
                  </a:lnTo>
                  <a:lnTo>
                    <a:pt x="8876614" y="1014641"/>
                  </a:lnTo>
                  <a:lnTo>
                    <a:pt x="8876614" y="1018946"/>
                  </a:lnTo>
                  <a:lnTo>
                    <a:pt x="0" y="1018946"/>
                  </a:lnTo>
                  <a:lnTo>
                    <a:pt x="0" y="10191521"/>
                  </a:lnTo>
                  <a:lnTo>
                    <a:pt x="18287911" y="10191521"/>
                  </a:lnTo>
                  <a:lnTo>
                    <a:pt x="18287911" y="6943725"/>
                  </a:lnTo>
                  <a:lnTo>
                    <a:pt x="18287950" y="101685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973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02338" y="433216"/>
            <a:ext cx="1203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Objective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69656" y="433216"/>
            <a:ext cx="1670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45594" y="1387583"/>
            <a:ext cx="208216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0" dirty="0">
                <a:solidFill>
                  <a:srgbClr val="48494E"/>
                </a:solidFill>
                <a:latin typeface="Verdana"/>
                <a:cs typeface="Verdana"/>
              </a:rPr>
              <a:t>Methodology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86811" y="462806"/>
            <a:ext cx="12209780" cy="3760470"/>
            <a:chOff x="1186811" y="462806"/>
            <a:chExt cx="12209780" cy="3760470"/>
          </a:xfrm>
        </p:grpSpPr>
        <p:sp>
          <p:nvSpPr>
            <p:cNvPr id="25" name="object 25"/>
            <p:cNvSpPr/>
            <p:nvPr/>
          </p:nvSpPr>
          <p:spPr>
            <a:xfrm>
              <a:off x="13103823" y="462806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811" y="2375812"/>
              <a:ext cx="1866660" cy="184716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927518" y="2659981"/>
            <a:ext cx="12082145" cy="1240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950" b="1" spc="-585" dirty="0">
                <a:solidFill>
                  <a:srgbClr val="813487"/>
                </a:solidFill>
                <a:latin typeface="Verdana"/>
                <a:cs typeface="Verdana"/>
              </a:rPr>
              <a:t>R</a:t>
            </a:r>
            <a:r>
              <a:rPr sz="7950" b="1" spc="-120" dirty="0">
                <a:solidFill>
                  <a:srgbClr val="813487"/>
                </a:solidFill>
                <a:latin typeface="Verdana"/>
                <a:cs typeface="Verdana"/>
              </a:rPr>
              <a:t>e</a:t>
            </a:r>
            <a:r>
              <a:rPr sz="7950" b="1" spc="-40" dirty="0">
                <a:solidFill>
                  <a:srgbClr val="813487"/>
                </a:solidFill>
                <a:latin typeface="Verdana"/>
                <a:cs typeface="Verdana"/>
              </a:rPr>
              <a:t>s</a:t>
            </a:r>
            <a:r>
              <a:rPr sz="7950" b="1" spc="-120" dirty="0">
                <a:solidFill>
                  <a:srgbClr val="813487"/>
                </a:solidFill>
                <a:latin typeface="Verdana"/>
                <a:cs typeface="Verdana"/>
              </a:rPr>
              <a:t>e</a:t>
            </a:r>
            <a:r>
              <a:rPr sz="7950" b="1" spc="-530" dirty="0">
                <a:solidFill>
                  <a:srgbClr val="813487"/>
                </a:solidFill>
                <a:latin typeface="Verdana"/>
                <a:cs typeface="Verdana"/>
              </a:rPr>
              <a:t>a</a:t>
            </a:r>
            <a:r>
              <a:rPr sz="7950" b="1" spc="-690" dirty="0">
                <a:solidFill>
                  <a:srgbClr val="813487"/>
                </a:solidFill>
                <a:latin typeface="Verdana"/>
                <a:cs typeface="Verdana"/>
              </a:rPr>
              <a:t>r</a:t>
            </a:r>
            <a:r>
              <a:rPr sz="7950" b="1" spc="360" dirty="0">
                <a:solidFill>
                  <a:srgbClr val="813487"/>
                </a:solidFill>
                <a:latin typeface="Verdana"/>
                <a:cs typeface="Verdana"/>
              </a:rPr>
              <a:t>c</a:t>
            </a:r>
            <a:r>
              <a:rPr sz="7950" b="1" spc="-695" dirty="0">
                <a:solidFill>
                  <a:srgbClr val="813487"/>
                </a:solidFill>
                <a:latin typeface="Verdana"/>
                <a:cs typeface="Verdana"/>
              </a:rPr>
              <a:t>h</a:t>
            </a:r>
            <a:r>
              <a:rPr sz="7950" b="1" spc="-650" dirty="0">
                <a:solidFill>
                  <a:srgbClr val="813487"/>
                </a:solidFill>
                <a:latin typeface="Verdana"/>
                <a:cs typeface="Verdana"/>
              </a:rPr>
              <a:t> </a:t>
            </a:r>
            <a:r>
              <a:rPr sz="7950" b="1" spc="20" dirty="0">
                <a:solidFill>
                  <a:srgbClr val="813487"/>
                </a:solidFill>
                <a:latin typeface="Verdana"/>
                <a:cs typeface="Verdana"/>
              </a:rPr>
              <a:t>M</a:t>
            </a:r>
            <a:r>
              <a:rPr sz="7950" b="1" spc="-120" dirty="0">
                <a:solidFill>
                  <a:srgbClr val="813487"/>
                </a:solidFill>
                <a:latin typeface="Verdana"/>
                <a:cs typeface="Verdana"/>
              </a:rPr>
              <a:t>e</a:t>
            </a:r>
            <a:r>
              <a:rPr sz="7950" b="1" spc="-455" dirty="0">
                <a:solidFill>
                  <a:srgbClr val="813487"/>
                </a:solidFill>
                <a:latin typeface="Verdana"/>
                <a:cs typeface="Verdana"/>
              </a:rPr>
              <a:t>t</a:t>
            </a:r>
            <a:r>
              <a:rPr sz="7950" b="1" spc="-700" dirty="0">
                <a:solidFill>
                  <a:srgbClr val="813487"/>
                </a:solidFill>
                <a:latin typeface="Verdana"/>
                <a:cs typeface="Verdana"/>
              </a:rPr>
              <a:t>h</a:t>
            </a:r>
            <a:r>
              <a:rPr sz="7950" b="1" spc="-204" dirty="0">
                <a:solidFill>
                  <a:srgbClr val="813487"/>
                </a:solidFill>
                <a:latin typeface="Verdana"/>
                <a:cs typeface="Verdana"/>
              </a:rPr>
              <a:t>o</a:t>
            </a:r>
            <a:r>
              <a:rPr sz="7950" b="1" spc="-395" dirty="0">
                <a:solidFill>
                  <a:srgbClr val="813487"/>
                </a:solidFill>
                <a:latin typeface="Verdana"/>
                <a:cs typeface="Verdana"/>
              </a:rPr>
              <a:t>d</a:t>
            </a:r>
            <a:r>
              <a:rPr sz="7950" b="1" spc="-204" dirty="0">
                <a:solidFill>
                  <a:srgbClr val="813487"/>
                </a:solidFill>
                <a:latin typeface="Verdana"/>
                <a:cs typeface="Verdana"/>
              </a:rPr>
              <a:t>o</a:t>
            </a:r>
            <a:r>
              <a:rPr sz="7950" b="1" spc="-190" dirty="0">
                <a:solidFill>
                  <a:srgbClr val="813487"/>
                </a:solidFill>
                <a:latin typeface="Verdana"/>
                <a:cs typeface="Verdana"/>
              </a:rPr>
              <a:t>l</a:t>
            </a:r>
            <a:r>
              <a:rPr sz="7950" b="1" spc="-204" dirty="0">
                <a:solidFill>
                  <a:srgbClr val="813487"/>
                </a:solidFill>
                <a:latin typeface="Verdana"/>
                <a:cs typeface="Verdana"/>
              </a:rPr>
              <a:t>o</a:t>
            </a:r>
            <a:r>
              <a:rPr sz="7950" b="1" spc="-385" dirty="0">
                <a:solidFill>
                  <a:srgbClr val="813487"/>
                </a:solidFill>
                <a:latin typeface="Verdana"/>
                <a:cs typeface="Verdana"/>
              </a:rPr>
              <a:t>g</a:t>
            </a:r>
            <a:r>
              <a:rPr sz="7950" b="1" spc="-585" dirty="0">
                <a:solidFill>
                  <a:srgbClr val="813487"/>
                </a:solidFill>
                <a:latin typeface="Verdana"/>
                <a:cs typeface="Verdana"/>
              </a:rPr>
              <a:t>y</a:t>
            </a:r>
            <a:endParaRPr sz="795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74020" y="5982704"/>
            <a:ext cx="4869180" cy="2298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95"/>
              </a:spcBef>
            </a:pPr>
            <a:r>
              <a:rPr sz="2750" spc="-90" dirty="0">
                <a:latin typeface="Verdana"/>
                <a:cs typeface="Verdana"/>
              </a:rPr>
              <a:t>Quantitative</a:t>
            </a:r>
            <a:r>
              <a:rPr sz="2750" spc="-195" dirty="0">
                <a:latin typeface="Verdana"/>
                <a:cs typeface="Verdana"/>
              </a:rPr>
              <a:t> </a:t>
            </a:r>
            <a:r>
              <a:rPr sz="2750" spc="15" dirty="0">
                <a:latin typeface="Verdana"/>
                <a:cs typeface="Verdana"/>
              </a:rPr>
              <a:t>Methodology</a:t>
            </a:r>
            <a:r>
              <a:rPr sz="2750" spc="-190" dirty="0">
                <a:latin typeface="Verdana"/>
                <a:cs typeface="Verdana"/>
              </a:rPr>
              <a:t> </a:t>
            </a:r>
            <a:r>
              <a:rPr sz="2750" spc="45" dirty="0">
                <a:latin typeface="Verdana"/>
                <a:cs typeface="Verdana"/>
              </a:rPr>
              <a:t>of </a:t>
            </a:r>
            <a:r>
              <a:rPr sz="2750" spc="-955" dirty="0">
                <a:latin typeface="Verdana"/>
                <a:cs typeface="Verdana"/>
              </a:rPr>
              <a:t> </a:t>
            </a:r>
            <a:r>
              <a:rPr sz="2750" spc="-180" dirty="0">
                <a:latin typeface="Verdana"/>
                <a:cs typeface="Verdana"/>
              </a:rPr>
              <a:t>r</a:t>
            </a:r>
            <a:r>
              <a:rPr sz="2750" spc="90" dirty="0">
                <a:latin typeface="Verdana"/>
                <a:cs typeface="Verdana"/>
              </a:rPr>
              <a:t>e</a:t>
            </a:r>
            <a:r>
              <a:rPr sz="2750" spc="95" dirty="0">
                <a:latin typeface="Verdana"/>
                <a:cs typeface="Verdana"/>
              </a:rPr>
              <a:t>s</a:t>
            </a:r>
            <a:r>
              <a:rPr sz="2750" spc="90" dirty="0">
                <a:latin typeface="Verdana"/>
                <a:cs typeface="Verdana"/>
              </a:rPr>
              <a:t>e</a:t>
            </a:r>
            <a:r>
              <a:rPr sz="2750" spc="-70" dirty="0">
                <a:latin typeface="Verdana"/>
                <a:cs typeface="Verdana"/>
              </a:rPr>
              <a:t>a</a:t>
            </a:r>
            <a:r>
              <a:rPr sz="2750" spc="-180" dirty="0">
                <a:latin typeface="Verdana"/>
                <a:cs typeface="Verdana"/>
              </a:rPr>
              <a:t>r</a:t>
            </a:r>
            <a:r>
              <a:rPr sz="2750" spc="220" dirty="0">
                <a:latin typeface="Verdana"/>
                <a:cs typeface="Verdana"/>
              </a:rPr>
              <a:t>c</a:t>
            </a:r>
            <a:r>
              <a:rPr sz="2750" spc="-150" dirty="0">
                <a:latin typeface="Verdana"/>
                <a:cs typeface="Verdana"/>
              </a:rPr>
              <a:t>h</a:t>
            </a:r>
            <a:r>
              <a:rPr sz="2750" spc="-195" dirty="0">
                <a:latin typeface="Verdana"/>
                <a:cs typeface="Verdana"/>
              </a:rPr>
              <a:t> </a:t>
            </a:r>
            <a:r>
              <a:rPr sz="2750" spc="-95" dirty="0">
                <a:latin typeface="Verdana"/>
                <a:cs typeface="Verdana"/>
              </a:rPr>
              <a:t>t</a:t>
            </a:r>
            <a:r>
              <a:rPr sz="2750" spc="90" dirty="0">
                <a:latin typeface="Verdana"/>
                <a:cs typeface="Verdana"/>
              </a:rPr>
              <a:t>o</a:t>
            </a:r>
            <a:r>
              <a:rPr sz="2750" spc="-195" dirty="0">
                <a:latin typeface="Verdana"/>
                <a:cs typeface="Verdana"/>
              </a:rPr>
              <a:t> </a:t>
            </a:r>
            <a:r>
              <a:rPr sz="2750" spc="-70" dirty="0">
                <a:latin typeface="Verdana"/>
                <a:cs typeface="Verdana"/>
              </a:rPr>
              <a:t>a</a:t>
            </a:r>
            <a:r>
              <a:rPr sz="2750" spc="-160" dirty="0">
                <a:latin typeface="Verdana"/>
                <a:cs typeface="Verdana"/>
              </a:rPr>
              <a:t>n</a:t>
            </a:r>
            <a:r>
              <a:rPr sz="2750" spc="-70" dirty="0">
                <a:latin typeface="Verdana"/>
                <a:cs typeface="Verdana"/>
              </a:rPr>
              <a:t>a</a:t>
            </a:r>
            <a:r>
              <a:rPr sz="2750" dirty="0">
                <a:latin typeface="Verdana"/>
                <a:cs typeface="Verdana"/>
              </a:rPr>
              <a:t>l</a:t>
            </a:r>
            <a:r>
              <a:rPr sz="2750" spc="-120" dirty="0">
                <a:latin typeface="Verdana"/>
                <a:cs typeface="Verdana"/>
              </a:rPr>
              <a:t>y</a:t>
            </a:r>
            <a:r>
              <a:rPr sz="2750" spc="15" dirty="0">
                <a:latin typeface="Verdana"/>
                <a:cs typeface="Verdana"/>
              </a:rPr>
              <a:t>z</a:t>
            </a:r>
            <a:r>
              <a:rPr sz="2750" spc="95" dirty="0">
                <a:latin typeface="Verdana"/>
                <a:cs typeface="Verdana"/>
              </a:rPr>
              <a:t>e</a:t>
            </a:r>
            <a:r>
              <a:rPr sz="2750" spc="-195" dirty="0">
                <a:latin typeface="Verdana"/>
                <a:cs typeface="Verdana"/>
              </a:rPr>
              <a:t> </a:t>
            </a:r>
            <a:r>
              <a:rPr sz="2750" spc="25" dirty="0">
                <a:latin typeface="Verdana"/>
                <a:cs typeface="Verdana"/>
              </a:rPr>
              <a:t>d</a:t>
            </a:r>
            <a:r>
              <a:rPr sz="2750" spc="-70" dirty="0">
                <a:latin typeface="Verdana"/>
                <a:cs typeface="Verdana"/>
              </a:rPr>
              <a:t>a</a:t>
            </a:r>
            <a:r>
              <a:rPr sz="2750" spc="-95" dirty="0">
                <a:latin typeface="Verdana"/>
                <a:cs typeface="Verdana"/>
              </a:rPr>
              <a:t>t</a:t>
            </a:r>
            <a:r>
              <a:rPr sz="2750" spc="-50" dirty="0">
                <a:latin typeface="Verdana"/>
                <a:cs typeface="Verdana"/>
              </a:rPr>
              <a:t>a  </a:t>
            </a:r>
            <a:r>
              <a:rPr sz="2750" spc="70" dirty="0">
                <a:latin typeface="Verdana"/>
                <a:cs typeface="Verdana"/>
              </a:rPr>
              <a:t>collected </a:t>
            </a:r>
            <a:r>
              <a:rPr sz="2750" spc="-90" dirty="0">
                <a:latin typeface="Verdana"/>
                <a:cs typeface="Verdana"/>
              </a:rPr>
              <a:t>through </a:t>
            </a:r>
            <a:r>
              <a:rPr sz="2750" spc="-85" dirty="0">
                <a:latin typeface="Verdana"/>
                <a:cs typeface="Verdana"/>
              </a:rPr>
              <a:t> </a:t>
            </a:r>
            <a:r>
              <a:rPr sz="2750" spc="25" dirty="0">
                <a:latin typeface="Verdana"/>
                <a:cs typeface="Verdana"/>
              </a:rPr>
              <a:t>q</a:t>
            </a:r>
            <a:r>
              <a:rPr sz="2750" spc="-155" dirty="0">
                <a:latin typeface="Verdana"/>
                <a:cs typeface="Verdana"/>
              </a:rPr>
              <a:t>u</a:t>
            </a:r>
            <a:r>
              <a:rPr sz="2750" spc="90" dirty="0">
                <a:latin typeface="Verdana"/>
                <a:cs typeface="Verdana"/>
              </a:rPr>
              <a:t>e</a:t>
            </a:r>
            <a:r>
              <a:rPr sz="2750" spc="95" dirty="0">
                <a:latin typeface="Verdana"/>
                <a:cs typeface="Verdana"/>
              </a:rPr>
              <a:t>s</a:t>
            </a:r>
            <a:r>
              <a:rPr sz="2750" spc="-95" dirty="0">
                <a:latin typeface="Verdana"/>
                <a:cs typeface="Verdana"/>
              </a:rPr>
              <a:t>t</a:t>
            </a:r>
            <a:r>
              <a:rPr sz="2750" spc="-135" dirty="0">
                <a:latin typeface="Verdana"/>
                <a:cs typeface="Verdana"/>
              </a:rPr>
              <a:t>i</a:t>
            </a:r>
            <a:r>
              <a:rPr sz="2750" spc="85" dirty="0">
                <a:latin typeface="Verdana"/>
                <a:cs typeface="Verdana"/>
              </a:rPr>
              <a:t>o</a:t>
            </a:r>
            <a:r>
              <a:rPr sz="2750" spc="-160" dirty="0">
                <a:latin typeface="Verdana"/>
                <a:cs typeface="Verdana"/>
              </a:rPr>
              <a:t>nn</a:t>
            </a:r>
            <a:r>
              <a:rPr sz="2750" spc="-70" dirty="0">
                <a:latin typeface="Verdana"/>
                <a:cs typeface="Verdana"/>
              </a:rPr>
              <a:t>a</a:t>
            </a:r>
            <a:r>
              <a:rPr sz="2750" spc="-135" dirty="0">
                <a:latin typeface="Verdana"/>
                <a:cs typeface="Verdana"/>
              </a:rPr>
              <a:t>i</a:t>
            </a:r>
            <a:r>
              <a:rPr sz="2750" spc="-180" dirty="0">
                <a:latin typeface="Verdana"/>
                <a:cs typeface="Verdana"/>
              </a:rPr>
              <a:t>r</a:t>
            </a:r>
            <a:r>
              <a:rPr sz="2750" spc="90" dirty="0">
                <a:latin typeface="Verdana"/>
                <a:cs typeface="Verdana"/>
              </a:rPr>
              <a:t>e</a:t>
            </a:r>
            <a:r>
              <a:rPr sz="2750" spc="100" dirty="0">
                <a:latin typeface="Verdana"/>
                <a:cs typeface="Verdana"/>
              </a:rPr>
              <a:t>s</a:t>
            </a:r>
            <a:r>
              <a:rPr sz="2750" spc="-195" dirty="0">
                <a:latin typeface="Verdana"/>
                <a:cs typeface="Verdana"/>
              </a:rPr>
              <a:t> </a:t>
            </a:r>
            <a:r>
              <a:rPr sz="2750" spc="-95" dirty="0">
                <a:latin typeface="Verdana"/>
                <a:cs typeface="Verdana"/>
              </a:rPr>
              <a:t>t</a:t>
            </a:r>
            <a:r>
              <a:rPr sz="2750" spc="-155" dirty="0">
                <a:latin typeface="Verdana"/>
                <a:cs typeface="Verdana"/>
              </a:rPr>
              <a:t>h</a:t>
            </a:r>
            <a:r>
              <a:rPr sz="2750" spc="-70" dirty="0">
                <a:latin typeface="Verdana"/>
                <a:cs typeface="Verdana"/>
              </a:rPr>
              <a:t>a</a:t>
            </a:r>
            <a:r>
              <a:rPr sz="2750" spc="-90" dirty="0">
                <a:latin typeface="Verdana"/>
                <a:cs typeface="Verdana"/>
              </a:rPr>
              <a:t>t</a:t>
            </a:r>
            <a:r>
              <a:rPr sz="2750" spc="-195" dirty="0">
                <a:latin typeface="Verdana"/>
                <a:cs typeface="Verdana"/>
              </a:rPr>
              <a:t> </a:t>
            </a:r>
            <a:r>
              <a:rPr sz="2750" spc="5" dirty="0">
                <a:latin typeface="Verdana"/>
                <a:cs typeface="Verdana"/>
              </a:rPr>
              <a:t>w</a:t>
            </a:r>
            <a:r>
              <a:rPr sz="2750" spc="90" dirty="0">
                <a:latin typeface="Verdana"/>
                <a:cs typeface="Verdana"/>
              </a:rPr>
              <a:t>e</a:t>
            </a:r>
            <a:r>
              <a:rPr sz="2750" spc="-180" dirty="0">
                <a:latin typeface="Verdana"/>
                <a:cs typeface="Verdana"/>
              </a:rPr>
              <a:t>r</a:t>
            </a:r>
            <a:r>
              <a:rPr sz="2750" spc="65" dirty="0">
                <a:latin typeface="Verdana"/>
                <a:cs typeface="Verdana"/>
              </a:rPr>
              <a:t>e  </a:t>
            </a:r>
            <a:r>
              <a:rPr sz="2750" spc="95" dirty="0">
                <a:latin typeface="Verdana"/>
                <a:cs typeface="Verdana"/>
              </a:rPr>
              <a:t>s</a:t>
            </a:r>
            <a:r>
              <a:rPr sz="2750" spc="90" dirty="0">
                <a:latin typeface="Verdana"/>
                <a:cs typeface="Verdana"/>
              </a:rPr>
              <a:t>e</a:t>
            </a:r>
            <a:r>
              <a:rPr sz="2750" spc="-160" dirty="0">
                <a:latin typeface="Verdana"/>
                <a:cs typeface="Verdana"/>
              </a:rPr>
              <a:t>n</a:t>
            </a:r>
            <a:r>
              <a:rPr sz="2750" spc="-90" dirty="0">
                <a:latin typeface="Verdana"/>
                <a:cs typeface="Verdana"/>
              </a:rPr>
              <a:t>t</a:t>
            </a:r>
            <a:r>
              <a:rPr sz="2750" spc="-195" dirty="0">
                <a:latin typeface="Verdana"/>
                <a:cs typeface="Verdana"/>
              </a:rPr>
              <a:t> </a:t>
            </a:r>
            <a:r>
              <a:rPr sz="2750" spc="-95" dirty="0">
                <a:latin typeface="Verdana"/>
                <a:cs typeface="Verdana"/>
              </a:rPr>
              <a:t>t</a:t>
            </a:r>
            <a:r>
              <a:rPr sz="2750" spc="-155" dirty="0">
                <a:latin typeface="Verdana"/>
                <a:cs typeface="Verdana"/>
              </a:rPr>
              <a:t>h</a:t>
            </a:r>
            <a:r>
              <a:rPr sz="2750" spc="-180" dirty="0">
                <a:latin typeface="Verdana"/>
                <a:cs typeface="Verdana"/>
              </a:rPr>
              <a:t>r</a:t>
            </a:r>
            <a:r>
              <a:rPr sz="2750" spc="85" dirty="0">
                <a:latin typeface="Verdana"/>
                <a:cs typeface="Verdana"/>
              </a:rPr>
              <a:t>o</a:t>
            </a:r>
            <a:r>
              <a:rPr sz="2750" spc="-155" dirty="0">
                <a:latin typeface="Verdana"/>
                <a:cs typeface="Verdana"/>
              </a:rPr>
              <a:t>u</a:t>
            </a:r>
            <a:r>
              <a:rPr sz="2750" spc="30" dirty="0">
                <a:latin typeface="Verdana"/>
                <a:cs typeface="Verdana"/>
              </a:rPr>
              <a:t>g</a:t>
            </a:r>
            <a:r>
              <a:rPr sz="2750" spc="-150" dirty="0">
                <a:latin typeface="Verdana"/>
                <a:cs typeface="Verdana"/>
              </a:rPr>
              <a:t>h</a:t>
            </a:r>
            <a:r>
              <a:rPr sz="2750" spc="-195" dirty="0">
                <a:latin typeface="Verdana"/>
                <a:cs typeface="Verdana"/>
              </a:rPr>
              <a:t> </a:t>
            </a:r>
            <a:r>
              <a:rPr sz="2750" spc="85" dirty="0">
                <a:latin typeface="Verdana"/>
                <a:cs typeface="Verdana"/>
              </a:rPr>
              <a:t>Goo</a:t>
            </a:r>
            <a:r>
              <a:rPr sz="2750" spc="30" dirty="0">
                <a:latin typeface="Verdana"/>
                <a:cs typeface="Verdana"/>
              </a:rPr>
              <a:t>g</a:t>
            </a:r>
            <a:r>
              <a:rPr sz="2750" dirty="0">
                <a:latin typeface="Verdana"/>
                <a:cs typeface="Verdana"/>
              </a:rPr>
              <a:t>l</a:t>
            </a:r>
            <a:r>
              <a:rPr sz="2750" spc="95" dirty="0">
                <a:latin typeface="Verdana"/>
                <a:cs typeface="Verdana"/>
              </a:rPr>
              <a:t>e</a:t>
            </a:r>
            <a:r>
              <a:rPr sz="2750" spc="-195" dirty="0">
                <a:latin typeface="Verdana"/>
                <a:cs typeface="Verdana"/>
              </a:rPr>
              <a:t> </a:t>
            </a:r>
            <a:r>
              <a:rPr sz="2750" spc="70" dirty="0">
                <a:latin typeface="Verdana"/>
                <a:cs typeface="Verdana"/>
              </a:rPr>
              <a:t>F</a:t>
            </a:r>
            <a:r>
              <a:rPr sz="2750" spc="85" dirty="0">
                <a:latin typeface="Verdana"/>
                <a:cs typeface="Verdana"/>
              </a:rPr>
              <a:t>o</a:t>
            </a:r>
            <a:r>
              <a:rPr sz="2750" spc="-180" dirty="0">
                <a:latin typeface="Verdana"/>
                <a:cs typeface="Verdana"/>
              </a:rPr>
              <a:t>r</a:t>
            </a:r>
            <a:r>
              <a:rPr sz="2750" spc="-204" dirty="0">
                <a:latin typeface="Verdana"/>
                <a:cs typeface="Verdana"/>
              </a:rPr>
              <a:t>m</a:t>
            </a:r>
            <a:r>
              <a:rPr sz="2750" spc="95" dirty="0">
                <a:latin typeface="Verdana"/>
                <a:cs typeface="Verdana"/>
              </a:rPr>
              <a:t>s</a:t>
            </a:r>
            <a:r>
              <a:rPr sz="2750" spc="-345" dirty="0"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74020" y="4861449"/>
            <a:ext cx="4212590" cy="607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800" b="1" spc="-270" dirty="0">
                <a:latin typeface="Verdana"/>
                <a:cs typeface="Verdana"/>
              </a:rPr>
              <a:t>R</a:t>
            </a:r>
            <a:r>
              <a:rPr sz="3800" b="1" spc="-50" dirty="0">
                <a:latin typeface="Verdana"/>
                <a:cs typeface="Verdana"/>
              </a:rPr>
              <a:t>e</a:t>
            </a:r>
            <a:r>
              <a:rPr sz="3800" b="1" spc="-10" dirty="0">
                <a:latin typeface="Verdana"/>
                <a:cs typeface="Verdana"/>
              </a:rPr>
              <a:t>s</a:t>
            </a:r>
            <a:r>
              <a:rPr sz="3800" b="1" spc="-50" dirty="0">
                <a:latin typeface="Verdana"/>
                <a:cs typeface="Verdana"/>
              </a:rPr>
              <a:t>e</a:t>
            </a:r>
            <a:r>
              <a:rPr sz="3800" b="1" spc="-245" dirty="0">
                <a:latin typeface="Verdana"/>
                <a:cs typeface="Verdana"/>
              </a:rPr>
              <a:t>a</a:t>
            </a:r>
            <a:r>
              <a:rPr sz="3800" b="1" spc="-325" dirty="0">
                <a:latin typeface="Verdana"/>
                <a:cs typeface="Verdana"/>
              </a:rPr>
              <a:t>r</a:t>
            </a:r>
            <a:r>
              <a:rPr sz="3800" b="1" spc="180" dirty="0">
                <a:latin typeface="Verdana"/>
                <a:cs typeface="Verdana"/>
              </a:rPr>
              <a:t>c</a:t>
            </a:r>
            <a:r>
              <a:rPr sz="3800" b="1" spc="-325" dirty="0">
                <a:latin typeface="Verdana"/>
                <a:cs typeface="Verdana"/>
              </a:rPr>
              <a:t>h</a:t>
            </a:r>
            <a:r>
              <a:rPr sz="3800" b="1" spc="-310" dirty="0">
                <a:latin typeface="Verdana"/>
                <a:cs typeface="Verdana"/>
              </a:rPr>
              <a:t> </a:t>
            </a:r>
            <a:r>
              <a:rPr sz="3800" b="1" spc="-385" dirty="0">
                <a:latin typeface="Verdana"/>
                <a:cs typeface="Verdana"/>
              </a:rPr>
              <a:t>D</a:t>
            </a:r>
            <a:r>
              <a:rPr sz="3800" b="1" spc="-50" dirty="0">
                <a:latin typeface="Verdana"/>
                <a:cs typeface="Verdana"/>
              </a:rPr>
              <a:t>e</a:t>
            </a:r>
            <a:r>
              <a:rPr sz="3800" b="1" spc="-10" dirty="0">
                <a:latin typeface="Verdana"/>
                <a:cs typeface="Verdana"/>
              </a:rPr>
              <a:t>s</a:t>
            </a:r>
            <a:r>
              <a:rPr sz="3800" b="1" spc="-240" dirty="0">
                <a:latin typeface="Verdana"/>
                <a:cs typeface="Verdana"/>
              </a:rPr>
              <a:t>i</a:t>
            </a:r>
            <a:r>
              <a:rPr sz="3800" b="1" spc="-175" dirty="0">
                <a:latin typeface="Verdana"/>
                <a:cs typeface="Verdana"/>
              </a:rPr>
              <a:t>g</a:t>
            </a:r>
            <a:r>
              <a:rPr sz="3800" b="1" spc="-325" dirty="0">
                <a:latin typeface="Verdana"/>
                <a:cs typeface="Verdana"/>
              </a:rPr>
              <a:t>n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09899" y="6019825"/>
            <a:ext cx="4339590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3000" b="1" i="1" spc="-204" dirty="0">
                <a:latin typeface="Verdana"/>
                <a:cs typeface="Verdana"/>
              </a:rPr>
              <a:t>P</a:t>
            </a:r>
            <a:r>
              <a:rPr sz="3000" b="1" i="1" spc="-325" dirty="0">
                <a:latin typeface="Verdana"/>
                <a:cs typeface="Verdana"/>
              </a:rPr>
              <a:t>r</a:t>
            </a:r>
            <a:r>
              <a:rPr sz="3000" b="1" i="1" spc="-260" dirty="0">
                <a:latin typeface="Verdana"/>
                <a:cs typeface="Verdana"/>
              </a:rPr>
              <a:t>i</a:t>
            </a:r>
            <a:r>
              <a:rPr sz="3000" b="1" i="1" spc="-470" dirty="0">
                <a:latin typeface="Verdana"/>
                <a:cs typeface="Verdana"/>
              </a:rPr>
              <a:t>m</a:t>
            </a:r>
            <a:r>
              <a:rPr sz="3000" b="1" i="1" spc="-235" dirty="0">
                <a:latin typeface="Verdana"/>
                <a:cs typeface="Verdana"/>
              </a:rPr>
              <a:t>a</a:t>
            </a:r>
            <a:r>
              <a:rPr sz="3000" b="1" i="1" spc="-325" dirty="0">
                <a:latin typeface="Verdana"/>
                <a:cs typeface="Verdana"/>
              </a:rPr>
              <a:t>r</a:t>
            </a:r>
            <a:r>
              <a:rPr sz="3000" b="1" i="1" spc="-260" dirty="0">
                <a:latin typeface="Verdana"/>
                <a:cs typeface="Verdana"/>
              </a:rPr>
              <a:t>y</a:t>
            </a:r>
            <a:r>
              <a:rPr sz="3000" b="1" i="1" spc="-225" dirty="0">
                <a:latin typeface="Verdana"/>
                <a:cs typeface="Verdana"/>
              </a:rPr>
              <a:t> </a:t>
            </a:r>
            <a:r>
              <a:rPr sz="3000" b="1" i="1" spc="-310" dirty="0">
                <a:latin typeface="Verdana"/>
                <a:cs typeface="Verdana"/>
              </a:rPr>
              <a:t>D</a:t>
            </a:r>
            <a:r>
              <a:rPr sz="3000" b="1" i="1" spc="-235" dirty="0">
                <a:latin typeface="Verdana"/>
                <a:cs typeface="Verdana"/>
              </a:rPr>
              <a:t>a</a:t>
            </a:r>
            <a:r>
              <a:rPr sz="3000" b="1" i="1" spc="-225" dirty="0">
                <a:latin typeface="Verdana"/>
                <a:cs typeface="Verdana"/>
              </a:rPr>
              <a:t>t</a:t>
            </a:r>
            <a:r>
              <a:rPr sz="3000" b="1" i="1" spc="-235" dirty="0">
                <a:latin typeface="Verdana"/>
                <a:cs typeface="Verdana"/>
              </a:rPr>
              <a:t>a</a:t>
            </a:r>
            <a:r>
              <a:rPr sz="3000" b="1" i="1" spc="-490" dirty="0">
                <a:latin typeface="Verdana"/>
                <a:cs typeface="Verdana"/>
              </a:rPr>
              <a:t>:</a:t>
            </a:r>
            <a:r>
              <a:rPr sz="3000" b="1" i="1" spc="-185" dirty="0">
                <a:latin typeface="Verdana"/>
                <a:cs typeface="Verdana"/>
              </a:rPr>
              <a:t> </a:t>
            </a:r>
            <a:r>
              <a:rPr sz="3000" spc="90" dirty="0">
                <a:latin typeface="Verdana"/>
                <a:cs typeface="Verdana"/>
              </a:rPr>
              <a:t>o</a:t>
            </a:r>
            <a:r>
              <a:rPr sz="3000" spc="30" dirty="0">
                <a:latin typeface="Verdana"/>
                <a:cs typeface="Verdana"/>
              </a:rPr>
              <a:t>b</a:t>
            </a:r>
            <a:r>
              <a:rPr sz="3000" spc="-105" dirty="0">
                <a:latin typeface="Verdana"/>
                <a:cs typeface="Verdana"/>
              </a:rPr>
              <a:t>t</a:t>
            </a:r>
            <a:r>
              <a:rPr sz="3000" spc="-80" dirty="0">
                <a:latin typeface="Verdana"/>
                <a:cs typeface="Verdana"/>
              </a:rPr>
              <a:t>a</a:t>
            </a:r>
            <a:r>
              <a:rPr sz="3000" spc="-150" dirty="0">
                <a:latin typeface="Verdana"/>
                <a:cs typeface="Verdana"/>
              </a:rPr>
              <a:t>i</a:t>
            </a:r>
            <a:r>
              <a:rPr sz="3000" spc="-175" dirty="0">
                <a:latin typeface="Verdana"/>
                <a:cs typeface="Verdana"/>
              </a:rPr>
              <a:t>n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25" dirty="0">
                <a:latin typeface="Verdana"/>
                <a:cs typeface="Verdana"/>
              </a:rPr>
              <a:t>d  </a:t>
            </a:r>
            <a:r>
              <a:rPr sz="3000" dirty="0">
                <a:latin typeface="Verdana"/>
                <a:cs typeface="Verdana"/>
              </a:rPr>
              <a:t>f</a:t>
            </a:r>
            <a:r>
              <a:rPr sz="3000" spc="-195" dirty="0">
                <a:latin typeface="Verdana"/>
                <a:cs typeface="Verdana"/>
              </a:rPr>
              <a:t>r</a:t>
            </a:r>
            <a:r>
              <a:rPr sz="3000" spc="90" dirty="0">
                <a:latin typeface="Verdana"/>
                <a:cs typeface="Verdana"/>
              </a:rPr>
              <a:t>o</a:t>
            </a:r>
            <a:r>
              <a:rPr sz="3000" spc="-220" dirty="0">
                <a:latin typeface="Verdana"/>
                <a:cs typeface="Verdana"/>
              </a:rPr>
              <a:t>m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f</a:t>
            </a:r>
            <a:r>
              <a:rPr sz="3000" spc="-150" dirty="0">
                <a:latin typeface="Verdana"/>
                <a:cs typeface="Verdana"/>
              </a:rPr>
              <a:t>i</a:t>
            </a:r>
            <a:r>
              <a:rPr sz="3000" spc="-195" dirty="0">
                <a:latin typeface="Verdana"/>
                <a:cs typeface="Verdana"/>
              </a:rPr>
              <a:t>r</a:t>
            </a:r>
            <a:r>
              <a:rPr sz="3000" spc="105" dirty="0">
                <a:latin typeface="Verdana"/>
                <a:cs typeface="Verdana"/>
              </a:rPr>
              <a:t>s</a:t>
            </a:r>
            <a:r>
              <a:rPr sz="3000" spc="-105" dirty="0">
                <a:latin typeface="Verdana"/>
                <a:cs typeface="Verdana"/>
              </a:rPr>
              <a:t>t</a:t>
            </a:r>
            <a:r>
              <a:rPr sz="3000" spc="-335" dirty="0">
                <a:latin typeface="Verdana"/>
                <a:cs typeface="Verdana"/>
              </a:rPr>
              <a:t>-</a:t>
            </a:r>
            <a:r>
              <a:rPr sz="3000" spc="-170" dirty="0">
                <a:latin typeface="Verdana"/>
                <a:cs typeface="Verdana"/>
              </a:rPr>
              <a:t>h</a:t>
            </a:r>
            <a:r>
              <a:rPr sz="3000" spc="-80" dirty="0">
                <a:latin typeface="Verdana"/>
                <a:cs typeface="Verdana"/>
              </a:rPr>
              <a:t>a</a:t>
            </a:r>
            <a:r>
              <a:rPr sz="3000" spc="-175" dirty="0">
                <a:latin typeface="Verdana"/>
                <a:cs typeface="Verdana"/>
              </a:rPr>
              <a:t>n</a:t>
            </a:r>
            <a:r>
              <a:rPr sz="3000" spc="35" dirty="0">
                <a:latin typeface="Verdana"/>
                <a:cs typeface="Verdana"/>
              </a:rPr>
              <a:t>d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105" dirty="0">
                <a:latin typeface="Verdana"/>
                <a:cs typeface="Verdana"/>
              </a:rPr>
              <a:t>s</a:t>
            </a:r>
            <a:r>
              <a:rPr sz="3000" spc="90" dirty="0">
                <a:latin typeface="Verdana"/>
                <a:cs typeface="Verdana"/>
              </a:rPr>
              <a:t>o</a:t>
            </a:r>
            <a:r>
              <a:rPr sz="3000" spc="-170" dirty="0">
                <a:latin typeface="Verdana"/>
                <a:cs typeface="Verdana"/>
              </a:rPr>
              <a:t>u</a:t>
            </a:r>
            <a:r>
              <a:rPr sz="3000" spc="-195" dirty="0">
                <a:latin typeface="Verdana"/>
                <a:cs typeface="Verdana"/>
              </a:rPr>
              <a:t>r</a:t>
            </a:r>
            <a:r>
              <a:rPr sz="3000" spc="240" dirty="0">
                <a:latin typeface="Verdana"/>
                <a:cs typeface="Verdana"/>
              </a:rPr>
              <a:t>c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110" dirty="0">
                <a:latin typeface="Verdana"/>
                <a:cs typeface="Verdana"/>
              </a:rPr>
              <a:t>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09899" y="7505910"/>
            <a:ext cx="4086860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3000" b="1" i="1" spc="-50" dirty="0">
                <a:latin typeface="Verdana"/>
                <a:cs typeface="Verdana"/>
              </a:rPr>
              <a:t>S</a:t>
            </a:r>
            <a:r>
              <a:rPr sz="3000" b="1" i="1" spc="-75" dirty="0">
                <a:latin typeface="Verdana"/>
                <a:cs typeface="Verdana"/>
              </a:rPr>
              <a:t>e</a:t>
            </a:r>
            <a:r>
              <a:rPr sz="3000" b="1" i="1" spc="95" dirty="0">
                <a:latin typeface="Verdana"/>
                <a:cs typeface="Verdana"/>
              </a:rPr>
              <a:t>c</a:t>
            </a:r>
            <a:r>
              <a:rPr sz="3000" b="1" i="1" spc="-105" dirty="0">
                <a:latin typeface="Verdana"/>
                <a:cs typeface="Verdana"/>
              </a:rPr>
              <a:t>o</a:t>
            </a:r>
            <a:r>
              <a:rPr sz="3000" b="1" i="1" spc="-325" dirty="0">
                <a:latin typeface="Verdana"/>
                <a:cs typeface="Verdana"/>
              </a:rPr>
              <a:t>n</a:t>
            </a:r>
            <a:r>
              <a:rPr sz="3000" b="1" i="1" spc="-175" dirty="0">
                <a:latin typeface="Verdana"/>
                <a:cs typeface="Verdana"/>
              </a:rPr>
              <a:t>d</a:t>
            </a:r>
            <a:r>
              <a:rPr sz="3000" b="1" i="1" spc="-235" dirty="0">
                <a:latin typeface="Verdana"/>
                <a:cs typeface="Verdana"/>
              </a:rPr>
              <a:t>a</a:t>
            </a:r>
            <a:r>
              <a:rPr sz="3000" b="1" i="1" spc="-325" dirty="0">
                <a:latin typeface="Verdana"/>
                <a:cs typeface="Verdana"/>
              </a:rPr>
              <a:t>r</a:t>
            </a:r>
            <a:r>
              <a:rPr sz="3000" b="1" i="1" spc="-260" dirty="0">
                <a:latin typeface="Verdana"/>
                <a:cs typeface="Verdana"/>
              </a:rPr>
              <a:t>y</a:t>
            </a:r>
            <a:r>
              <a:rPr sz="3000" b="1" i="1" spc="-225" dirty="0">
                <a:latin typeface="Verdana"/>
                <a:cs typeface="Verdana"/>
              </a:rPr>
              <a:t> </a:t>
            </a:r>
            <a:r>
              <a:rPr sz="3000" b="1" i="1" spc="-310" dirty="0">
                <a:latin typeface="Verdana"/>
                <a:cs typeface="Verdana"/>
              </a:rPr>
              <a:t>D</a:t>
            </a:r>
            <a:r>
              <a:rPr sz="3000" b="1" i="1" spc="-235" dirty="0">
                <a:latin typeface="Verdana"/>
                <a:cs typeface="Verdana"/>
              </a:rPr>
              <a:t>a</a:t>
            </a:r>
            <a:r>
              <a:rPr sz="3000" b="1" i="1" spc="-225" dirty="0">
                <a:latin typeface="Verdana"/>
                <a:cs typeface="Verdana"/>
              </a:rPr>
              <a:t>t</a:t>
            </a:r>
            <a:r>
              <a:rPr sz="3000" b="1" i="1" spc="-235" dirty="0">
                <a:latin typeface="Verdana"/>
                <a:cs typeface="Verdana"/>
              </a:rPr>
              <a:t>a</a:t>
            </a:r>
            <a:r>
              <a:rPr sz="3000" b="1" i="1" spc="-490" dirty="0">
                <a:latin typeface="Verdana"/>
                <a:cs typeface="Verdana"/>
              </a:rPr>
              <a:t>:</a:t>
            </a:r>
            <a:r>
              <a:rPr sz="3000" b="1" i="1" spc="-225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</a:t>
            </a:r>
            <a:r>
              <a:rPr sz="3000" spc="-170" dirty="0">
                <a:latin typeface="Verdana"/>
                <a:cs typeface="Verdana"/>
              </a:rPr>
              <a:t>h</a:t>
            </a:r>
            <a:r>
              <a:rPr sz="3000" spc="70" dirty="0">
                <a:latin typeface="Verdana"/>
                <a:cs typeface="Verdana"/>
              </a:rPr>
              <a:t>e  </a:t>
            </a:r>
            <a:r>
              <a:rPr sz="3000" spc="10" dirty="0">
                <a:latin typeface="Verdana"/>
                <a:cs typeface="Verdana"/>
              </a:rPr>
              <a:t>referenced </a:t>
            </a:r>
            <a:r>
              <a:rPr sz="3000" spc="-15" dirty="0">
                <a:latin typeface="Verdana"/>
                <a:cs typeface="Verdana"/>
              </a:rPr>
              <a:t>research </a:t>
            </a:r>
            <a:r>
              <a:rPr sz="3000" spc="-10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p</a:t>
            </a:r>
            <a:r>
              <a:rPr sz="3000" spc="-80" dirty="0">
                <a:latin typeface="Verdana"/>
                <a:cs typeface="Verdana"/>
              </a:rPr>
              <a:t>a</a:t>
            </a:r>
            <a:r>
              <a:rPr sz="3000" spc="30" dirty="0">
                <a:latin typeface="Verdana"/>
                <a:cs typeface="Verdana"/>
              </a:rPr>
              <a:t>p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-195" dirty="0">
                <a:latin typeface="Verdana"/>
                <a:cs typeface="Verdana"/>
              </a:rPr>
              <a:t>r</a:t>
            </a:r>
            <a:r>
              <a:rPr sz="3000" spc="110" dirty="0">
                <a:latin typeface="Verdana"/>
                <a:cs typeface="Verdana"/>
              </a:rPr>
              <a:t>s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80" dirty="0">
                <a:latin typeface="Verdana"/>
                <a:cs typeface="Verdana"/>
              </a:rPr>
              <a:t>a</a:t>
            </a:r>
            <a:r>
              <a:rPr sz="3000" spc="-195" dirty="0">
                <a:latin typeface="Verdana"/>
                <a:cs typeface="Verdana"/>
              </a:rPr>
              <a:t>r</a:t>
            </a:r>
            <a:r>
              <a:rPr sz="3000" spc="100" dirty="0">
                <a:latin typeface="Verdana"/>
                <a:cs typeface="Verdana"/>
              </a:rPr>
              <a:t>e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105" dirty="0">
                <a:latin typeface="Verdana"/>
                <a:cs typeface="Verdana"/>
              </a:rPr>
              <a:t>s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240" dirty="0">
                <a:latin typeface="Verdana"/>
                <a:cs typeface="Verdana"/>
              </a:rPr>
              <a:t>c</a:t>
            </a:r>
            <a:r>
              <a:rPr sz="3000" spc="90" dirty="0">
                <a:latin typeface="Verdana"/>
                <a:cs typeface="Verdana"/>
              </a:rPr>
              <a:t>o</a:t>
            </a:r>
            <a:r>
              <a:rPr sz="3000" spc="-175" dirty="0">
                <a:latin typeface="Verdana"/>
                <a:cs typeface="Verdana"/>
              </a:rPr>
              <a:t>n</a:t>
            </a:r>
            <a:r>
              <a:rPr sz="3000" spc="30" dirty="0">
                <a:latin typeface="Verdana"/>
                <a:cs typeface="Verdana"/>
              </a:rPr>
              <a:t>d</a:t>
            </a:r>
            <a:r>
              <a:rPr sz="3000" spc="-80" dirty="0">
                <a:latin typeface="Verdana"/>
                <a:cs typeface="Verdana"/>
              </a:rPr>
              <a:t>a</a:t>
            </a:r>
            <a:r>
              <a:rPr sz="3000" spc="-195" dirty="0">
                <a:latin typeface="Verdana"/>
                <a:cs typeface="Verdana"/>
              </a:rPr>
              <a:t>r</a:t>
            </a:r>
            <a:r>
              <a:rPr sz="3000" spc="-95" dirty="0">
                <a:latin typeface="Verdana"/>
                <a:cs typeface="Verdana"/>
              </a:rPr>
              <a:t>y  </a:t>
            </a:r>
            <a:r>
              <a:rPr sz="3000" spc="30" dirty="0">
                <a:latin typeface="Verdana"/>
                <a:cs typeface="Verdana"/>
              </a:rPr>
              <a:t>d</a:t>
            </a:r>
            <a:r>
              <a:rPr sz="3000" spc="-80" dirty="0">
                <a:latin typeface="Verdana"/>
                <a:cs typeface="Verdana"/>
              </a:rPr>
              <a:t>a</a:t>
            </a:r>
            <a:r>
              <a:rPr sz="3000" spc="-105" dirty="0">
                <a:latin typeface="Verdana"/>
                <a:cs typeface="Verdana"/>
              </a:rPr>
              <a:t>t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150" dirty="0">
                <a:latin typeface="Verdana"/>
                <a:cs typeface="Verdana"/>
              </a:rPr>
              <a:t>i</a:t>
            </a:r>
            <a:r>
              <a:rPr sz="3000" spc="-170" dirty="0">
                <a:latin typeface="Verdana"/>
                <a:cs typeface="Verdana"/>
              </a:rPr>
              <a:t>n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105" dirty="0">
                <a:latin typeface="Verdana"/>
                <a:cs typeface="Verdana"/>
              </a:rPr>
              <a:t>t</a:t>
            </a:r>
            <a:r>
              <a:rPr sz="3000" spc="-170" dirty="0">
                <a:latin typeface="Verdana"/>
                <a:cs typeface="Verdana"/>
              </a:rPr>
              <a:t>h</a:t>
            </a:r>
            <a:r>
              <a:rPr sz="3000" spc="-150" dirty="0">
                <a:latin typeface="Verdana"/>
                <a:cs typeface="Verdana"/>
              </a:rPr>
              <a:t>i</a:t>
            </a:r>
            <a:r>
              <a:rPr sz="3000" spc="110" dirty="0">
                <a:latin typeface="Verdana"/>
                <a:cs typeface="Verdana"/>
              </a:rPr>
              <a:t>s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r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105" dirty="0">
                <a:latin typeface="Verdana"/>
                <a:cs typeface="Verdana"/>
              </a:rPr>
              <a:t>s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-80" dirty="0">
                <a:latin typeface="Verdana"/>
                <a:cs typeface="Verdana"/>
              </a:rPr>
              <a:t>a</a:t>
            </a:r>
            <a:r>
              <a:rPr sz="3000" spc="-195" dirty="0">
                <a:latin typeface="Verdana"/>
                <a:cs typeface="Verdana"/>
              </a:rPr>
              <a:t>r</a:t>
            </a:r>
            <a:r>
              <a:rPr sz="3000" spc="240" dirty="0">
                <a:latin typeface="Verdana"/>
                <a:cs typeface="Verdana"/>
              </a:rPr>
              <a:t>c</a:t>
            </a:r>
            <a:r>
              <a:rPr sz="3000" spc="-165" dirty="0">
                <a:latin typeface="Verdana"/>
                <a:cs typeface="Verdana"/>
              </a:rPr>
              <a:t>h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09899" y="4861833"/>
            <a:ext cx="3775710" cy="594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b="1" spc="225" dirty="0">
                <a:latin typeface="Verdana"/>
                <a:cs typeface="Verdana"/>
              </a:rPr>
              <a:t>C</a:t>
            </a:r>
            <a:r>
              <a:rPr sz="3700" b="1" spc="-80" dirty="0">
                <a:latin typeface="Verdana"/>
                <a:cs typeface="Verdana"/>
              </a:rPr>
              <a:t>o</a:t>
            </a:r>
            <a:r>
              <a:rPr sz="3700" b="1" spc="-85" dirty="0">
                <a:latin typeface="Verdana"/>
                <a:cs typeface="Verdana"/>
              </a:rPr>
              <a:t>ll</a:t>
            </a:r>
            <a:r>
              <a:rPr sz="3700" b="1" spc="-45" dirty="0">
                <a:latin typeface="Verdana"/>
                <a:cs typeface="Verdana"/>
              </a:rPr>
              <a:t>e</a:t>
            </a:r>
            <a:r>
              <a:rPr sz="3700" b="1" spc="180" dirty="0">
                <a:latin typeface="Verdana"/>
                <a:cs typeface="Verdana"/>
              </a:rPr>
              <a:t>c</a:t>
            </a:r>
            <a:r>
              <a:rPr sz="3700" b="1" spc="-204" dirty="0">
                <a:latin typeface="Verdana"/>
                <a:cs typeface="Verdana"/>
              </a:rPr>
              <a:t>t</a:t>
            </a:r>
            <a:r>
              <a:rPr sz="3700" b="1" spc="-235" dirty="0">
                <a:latin typeface="Verdana"/>
                <a:cs typeface="Verdana"/>
              </a:rPr>
              <a:t>i</a:t>
            </a:r>
            <a:r>
              <a:rPr sz="3700" b="1" spc="-80" dirty="0">
                <a:latin typeface="Verdana"/>
                <a:cs typeface="Verdana"/>
              </a:rPr>
              <a:t>o</a:t>
            </a:r>
            <a:r>
              <a:rPr sz="3700" b="1" spc="-305" dirty="0">
                <a:latin typeface="Verdana"/>
                <a:cs typeface="Verdana"/>
              </a:rPr>
              <a:t>n</a:t>
            </a:r>
            <a:r>
              <a:rPr sz="3700" b="1" spc="-295" dirty="0">
                <a:latin typeface="Verdana"/>
                <a:cs typeface="Verdana"/>
              </a:rPr>
              <a:t> </a:t>
            </a:r>
            <a:r>
              <a:rPr sz="3700" b="1" spc="-365" dirty="0">
                <a:latin typeface="Verdana"/>
                <a:cs typeface="Verdana"/>
              </a:rPr>
              <a:t>D</a:t>
            </a:r>
            <a:r>
              <a:rPr sz="3700" b="1" spc="-235" dirty="0">
                <a:latin typeface="Verdana"/>
                <a:cs typeface="Verdana"/>
              </a:rPr>
              <a:t>a</a:t>
            </a:r>
            <a:r>
              <a:rPr sz="3700" b="1" spc="-204" dirty="0">
                <a:latin typeface="Verdana"/>
                <a:cs typeface="Verdana"/>
              </a:rPr>
              <a:t>t</a:t>
            </a:r>
            <a:r>
              <a:rPr sz="3700" b="1" spc="-229" dirty="0">
                <a:latin typeface="Verdana"/>
                <a:cs typeface="Verdana"/>
              </a:rPr>
              <a:t>a</a:t>
            </a:r>
            <a:endParaRPr sz="37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245940" y="6028041"/>
            <a:ext cx="5695315" cy="1992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0"/>
              </a:spcBef>
            </a:pPr>
            <a:r>
              <a:rPr sz="2950" spc="90" dirty="0">
                <a:latin typeface="Verdana"/>
                <a:cs typeface="Verdana"/>
              </a:rPr>
              <a:t>O</a:t>
            </a:r>
            <a:r>
              <a:rPr sz="2950" spc="-150" dirty="0">
                <a:latin typeface="Verdana"/>
                <a:cs typeface="Verdana"/>
              </a:rPr>
              <a:t>u</a:t>
            </a:r>
            <a:r>
              <a:rPr sz="2950" spc="-180" dirty="0">
                <a:latin typeface="Verdana"/>
                <a:cs typeface="Verdana"/>
              </a:rPr>
              <a:t>r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114" dirty="0">
                <a:latin typeface="Verdana"/>
                <a:cs typeface="Verdana"/>
              </a:rPr>
              <a:t>s</a:t>
            </a:r>
            <a:r>
              <a:rPr sz="2950" spc="-60" dirty="0">
                <a:latin typeface="Verdana"/>
                <a:cs typeface="Verdana"/>
              </a:rPr>
              <a:t>a</a:t>
            </a:r>
            <a:r>
              <a:rPr sz="2950" spc="-195" dirty="0">
                <a:latin typeface="Verdana"/>
                <a:cs typeface="Verdana"/>
              </a:rPr>
              <a:t>m</a:t>
            </a:r>
            <a:r>
              <a:rPr sz="2950" spc="45" dirty="0">
                <a:latin typeface="Verdana"/>
                <a:cs typeface="Verdana"/>
              </a:rPr>
              <a:t>p</a:t>
            </a:r>
            <a:r>
              <a:rPr sz="2950" spc="10" dirty="0">
                <a:latin typeface="Verdana"/>
                <a:cs typeface="Verdana"/>
              </a:rPr>
              <a:t>l</a:t>
            </a:r>
            <a:r>
              <a:rPr sz="2950" spc="114" dirty="0">
                <a:latin typeface="Verdana"/>
                <a:cs typeface="Verdana"/>
              </a:rPr>
              <a:t>e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114" dirty="0">
                <a:latin typeface="Verdana"/>
                <a:cs typeface="Verdana"/>
              </a:rPr>
              <a:t>s</a:t>
            </a:r>
            <a:r>
              <a:rPr sz="2950" spc="-140" dirty="0">
                <a:latin typeface="Verdana"/>
                <a:cs typeface="Verdana"/>
              </a:rPr>
              <a:t>i</a:t>
            </a:r>
            <a:r>
              <a:rPr sz="2950" spc="30" dirty="0">
                <a:latin typeface="Verdana"/>
                <a:cs typeface="Verdana"/>
              </a:rPr>
              <a:t>z</a:t>
            </a:r>
            <a:r>
              <a:rPr sz="2950" spc="114" dirty="0">
                <a:latin typeface="Verdana"/>
                <a:cs typeface="Verdana"/>
              </a:rPr>
              <a:t>e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110" dirty="0">
                <a:latin typeface="Verdana"/>
                <a:cs typeface="Verdana"/>
              </a:rPr>
              <a:t>o</a:t>
            </a:r>
            <a:r>
              <a:rPr sz="2950" spc="15" dirty="0">
                <a:latin typeface="Verdana"/>
                <a:cs typeface="Verdana"/>
              </a:rPr>
              <a:t>f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95" dirty="0">
                <a:latin typeface="Verdana"/>
                <a:cs typeface="Verdana"/>
              </a:rPr>
              <a:t>t</a:t>
            </a:r>
            <a:r>
              <a:rPr sz="2950" spc="-155" dirty="0">
                <a:latin typeface="Verdana"/>
                <a:cs typeface="Verdana"/>
              </a:rPr>
              <a:t>h</a:t>
            </a:r>
            <a:r>
              <a:rPr sz="2950" spc="114" dirty="0">
                <a:latin typeface="Verdana"/>
                <a:cs typeface="Verdana"/>
              </a:rPr>
              <a:t>e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114" dirty="0">
                <a:latin typeface="Verdana"/>
                <a:cs typeface="Verdana"/>
              </a:rPr>
              <a:t>s</a:t>
            </a:r>
            <a:r>
              <a:rPr sz="2950" spc="-95" dirty="0">
                <a:latin typeface="Verdana"/>
                <a:cs typeface="Verdana"/>
              </a:rPr>
              <a:t>t</a:t>
            </a:r>
            <a:r>
              <a:rPr sz="2950" spc="-150" dirty="0">
                <a:latin typeface="Verdana"/>
                <a:cs typeface="Verdana"/>
              </a:rPr>
              <a:t>u</a:t>
            </a:r>
            <a:r>
              <a:rPr sz="2950" spc="45" dirty="0">
                <a:latin typeface="Verdana"/>
                <a:cs typeface="Verdana"/>
              </a:rPr>
              <a:t>d</a:t>
            </a:r>
            <a:r>
              <a:rPr sz="2950" spc="-110" dirty="0">
                <a:latin typeface="Verdana"/>
                <a:cs typeface="Verdana"/>
              </a:rPr>
              <a:t>y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140" dirty="0">
                <a:latin typeface="Verdana"/>
                <a:cs typeface="Verdana"/>
              </a:rPr>
              <a:t>i</a:t>
            </a:r>
            <a:r>
              <a:rPr sz="2950" spc="95" dirty="0">
                <a:latin typeface="Verdana"/>
                <a:cs typeface="Verdana"/>
              </a:rPr>
              <a:t>s  </a:t>
            </a:r>
            <a:r>
              <a:rPr sz="2950" spc="45" dirty="0">
                <a:latin typeface="Verdana"/>
                <a:cs typeface="Verdana"/>
              </a:rPr>
              <a:t>2</a:t>
            </a:r>
            <a:r>
              <a:rPr sz="2950" spc="60" dirty="0">
                <a:latin typeface="Verdana"/>
                <a:cs typeface="Verdana"/>
              </a:rPr>
              <a:t>5</a:t>
            </a:r>
            <a:r>
              <a:rPr sz="2950" spc="90" dirty="0">
                <a:latin typeface="Verdana"/>
                <a:cs typeface="Verdana"/>
              </a:rPr>
              <a:t>0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114" dirty="0">
                <a:latin typeface="Verdana"/>
                <a:cs typeface="Verdana"/>
              </a:rPr>
              <a:t>s</a:t>
            </a:r>
            <a:r>
              <a:rPr sz="2950" spc="-60" dirty="0">
                <a:latin typeface="Verdana"/>
                <a:cs typeface="Verdana"/>
              </a:rPr>
              <a:t>a</a:t>
            </a:r>
            <a:r>
              <a:rPr sz="2950" spc="-195" dirty="0">
                <a:latin typeface="Verdana"/>
                <a:cs typeface="Verdana"/>
              </a:rPr>
              <a:t>m</a:t>
            </a:r>
            <a:r>
              <a:rPr sz="2950" spc="45" dirty="0">
                <a:latin typeface="Verdana"/>
                <a:cs typeface="Verdana"/>
              </a:rPr>
              <a:t>p</a:t>
            </a:r>
            <a:r>
              <a:rPr sz="2950" spc="10" dirty="0">
                <a:latin typeface="Verdana"/>
                <a:cs typeface="Verdana"/>
              </a:rPr>
              <a:t>l</a:t>
            </a:r>
            <a:r>
              <a:rPr sz="2950" spc="110" dirty="0">
                <a:latin typeface="Verdana"/>
                <a:cs typeface="Verdana"/>
              </a:rPr>
              <a:t>e</a:t>
            </a:r>
            <a:r>
              <a:rPr sz="2950" spc="120" dirty="0">
                <a:latin typeface="Verdana"/>
                <a:cs typeface="Verdana"/>
              </a:rPr>
              <a:t>s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10" dirty="0">
                <a:latin typeface="Verdana"/>
                <a:cs typeface="Verdana"/>
              </a:rPr>
              <a:t>f</a:t>
            </a:r>
            <a:r>
              <a:rPr sz="2950" spc="-185" dirty="0">
                <a:latin typeface="Verdana"/>
                <a:cs typeface="Verdana"/>
              </a:rPr>
              <a:t>r</a:t>
            </a:r>
            <a:r>
              <a:rPr sz="2950" spc="110" dirty="0">
                <a:latin typeface="Verdana"/>
                <a:cs typeface="Verdana"/>
              </a:rPr>
              <a:t>o</a:t>
            </a:r>
            <a:r>
              <a:rPr sz="2950" spc="-190" dirty="0">
                <a:latin typeface="Verdana"/>
                <a:cs typeface="Verdana"/>
              </a:rPr>
              <a:t>m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95" dirty="0">
                <a:latin typeface="Verdana"/>
                <a:cs typeface="Verdana"/>
              </a:rPr>
              <a:t>t</a:t>
            </a:r>
            <a:r>
              <a:rPr sz="2950" spc="-155" dirty="0">
                <a:latin typeface="Verdana"/>
                <a:cs typeface="Verdana"/>
              </a:rPr>
              <a:t>h</a:t>
            </a:r>
            <a:r>
              <a:rPr sz="2950" spc="114" dirty="0">
                <a:latin typeface="Verdana"/>
                <a:cs typeface="Verdana"/>
              </a:rPr>
              <a:t>e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95" dirty="0">
                <a:latin typeface="Verdana"/>
                <a:cs typeface="Verdana"/>
              </a:rPr>
              <a:t>t</a:t>
            </a:r>
            <a:r>
              <a:rPr sz="2950" spc="110" dirty="0">
                <a:latin typeface="Verdana"/>
                <a:cs typeface="Verdana"/>
              </a:rPr>
              <a:t>o</a:t>
            </a:r>
            <a:r>
              <a:rPr sz="2950" spc="-95" dirty="0">
                <a:latin typeface="Verdana"/>
                <a:cs typeface="Verdana"/>
              </a:rPr>
              <a:t>t</a:t>
            </a:r>
            <a:r>
              <a:rPr sz="2950" spc="-60" dirty="0">
                <a:latin typeface="Verdana"/>
                <a:cs typeface="Verdana"/>
              </a:rPr>
              <a:t>a</a:t>
            </a:r>
            <a:r>
              <a:rPr sz="2950" spc="15" dirty="0">
                <a:latin typeface="Verdana"/>
                <a:cs typeface="Verdana"/>
              </a:rPr>
              <a:t>l  </a:t>
            </a:r>
            <a:r>
              <a:rPr sz="2950" spc="-30" dirty="0">
                <a:latin typeface="Verdana"/>
                <a:cs typeface="Verdana"/>
              </a:rPr>
              <a:t>population </a:t>
            </a:r>
            <a:r>
              <a:rPr sz="2950" spc="60" dirty="0">
                <a:latin typeface="Verdana"/>
                <a:cs typeface="Verdana"/>
              </a:rPr>
              <a:t>of </a:t>
            </a:r>
            <a:r>
              <a:rPr sz="2950" spc="-40" dirty="0">
                <a:latin typeface="Verdana"/>
                <a:cs typeface="Verdana"/>
              </a:rPr>
              <a:t>data </a:t>
            </a:r>
            <a:r>
              <a:rPr sz="2950" spc="60" dirty="0">
                <a:latin typeface="Verdana"/>
                <a:cs typeface="Verdana"/>
              </a:rPr>
              <a:t>of </a:t>
            </a:r>
            <a:r>
              <a:rPr sz="2950" spc="85" dirty="0">
                <a:latin typeface="Verdana"/>
                <a:cs typeface="Verdana"/>
              </a:rPr>
              <a:t>300 </a:t>
            </a:r>
            <a:r>
              <a:rPr sz="2950" spc="90" dirty="0">
                <a:latin typeface="Verdana"/>
                <a:cs typeface="Verdana"/>
              </a:rPr>
              <a:t> </a:t>
            </a:r>
            <a:r>
              <a:rPr sz="2950" spc="20" dirty="0">
                <a:latin typeface="Verdana"/>
                <a:cs typeface="Verdana"/>
              </a:rPr>
              <a:t>samples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60" dirty="0">
                <a:latin typeface="Verdana"/>
                <a:cs typeface="Verdana"/>
              </a:rPr>
              <a:t>of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dirty="0">
                <a:latin typeface="Verdana"/>
                <a:cs typeface="Verdana"/>
              </a:rPr>
              <a:t>BYJU’S</a:t>
            </a:r>
            <a:r>
              <a:rPr sz="2950" spc="-204" dirty="0">
                <a:latin typeface="Verdana"/>
                <a:cs typeface="Verdana"/>
              </a:rPr>
              <a:t> </a:t>
            </a:r>
            <a:r>
              <a:rPr sz="2950" spc="-40" dirty="0">
                <a:latin typeface="Verdana"/>
                <a:cs typeface="Verdana"/>
              </a:rPr>
              <a:t>Customers.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245940" y="4861529"/>
            <a:ext cx="3081655" cy="607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00" b="1" spc="15" dirty="0">
                <a:latin typeface="Verdana"/>
                <a:cs typeface="Verdana"/>
              </a:rPr>
              <a:t>S</a:t>
            </a:r>
            <a:r>
              <a:rPr sz="3800" b="1" spc="-250" dirty="0">
                <a:latin typeface="Verdana"/>
                <a:cs typeface="Verdana"/>
              </a:rPr>
              <a:t>a</a:t>
            </a:r>
            <a:r>
              <a:rPr sz="3800" b="1" spc="-570" dirty="0">
                <a:latin typeface="Verdana"/>
                <a:cs typeface="Verdana"/>
              </a:rPr>
              <a:t>m</a:t>
            </a:r>
            <a:r>
              <a:rPr sz="3800" b="1" spc="-185" dirty="0">
                <a:latin typeface="Verdana"/>
                <a:cs typeface="Verdana"/>
              </a:rPr>
              <a:t>p</a:t>
            </a:r>
            <a:r>
              <a:rPr sz="3800" b="1" spc="-90" dirty="0">
                <a:latin typeface="Verdana"/>
                <a:cs typeface="Verdana"/>
              </a:rPr>
              <a:t>l</a:t>
            </a:r>
            <a:r>
              <a:rPr sz="3800" b="1" spc="-50" dirty="0">
                <a:latin typeface="Verdana"/>
                <a:cs typeface="Verdana"/>
              </a:rPr>
              <a:t>e</a:t>
            </a:r>
            <a:r>
              <a:rPr sz="3800" b="1" spc="-310" dirty="0">
                <a:latin typeface="Verdana"/>
                <a:cs typeface="Verdana"/>
              </a:rPr>
              <a:t> </a:t>
            </a:r>
            <a:r>
              <a:rPr sz="3800" b="1" spc="15" dirty="0">
                <a:latin typeface="Verdana"/>
                <a:cs typeface="Verdana"/>
              </a:rPr>
              <a:t>S</a:t>
            </a:r>
            <a:r>
              <a:rPr sz="3800" b="1" spc="-245" dirty="0">
                <a:latin typeface="Verdana"/>
                <a:cs typeface="Verdana"/>
              </a:rPr>
              <a:t>i</a:t>
            </a:r>
            <a:r>
              <a:rPr sz="3800" b="1" spc="-100" dirty="0">
                <a:latin typeface="Verdana"/>
                <a:cs typeface="Verdana"/>
              </a:rPr>
              <a:t>z</a:t>
            </a:r>
            <a:r>
              <a:rPr sz="3800" b="1" spc="-50" dirty="0">
                <a:latin typeface="Verdana"/>
                <a:cs typeface="Verdana"/>
              </a:rPr>
              <a:t>e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3498" y="449026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36861" y="293099"/>
                </a:lnTo>
                <a:lnTo>
                  <a:pt x="128062" y="287167"/>
                </a:lnTo>
                <a:lnTo>
                  <a:pt x="122130" y="278368"/>
                </a:lnTo>
                <a:lnTo>
                  <a:pt x="119955" y="267592"/>
                </a:lnTo>
                <a:lnTo>
                  <a:pt x="119955" y="175319"/>
                </a:lnTo>
                <a:lnTo>
                  <a:pt x="27682" y="175319"/>
                </a:lnTo>
                <a:lnTo>
                  <a:pt x="16906" y="173144"/>
                </a:lnTo>
                <a:lnTo>
                  <a:pt x="8107" y="167212"/>
                </a:lnTo>
                <a:lnTo>
                  <a:pt x="2175" y="158413"/>
                </a:lnTo>
                <a:lnTo>
                  <a:pt x="0" y="147637"/>
                </a:lnTo>
                <a:lnTo>
                  <a:pt x="2175" y="136861"/>
                </a:lnTo>
                <a:lnTo>
                  <a:pt x="8107" y="128062"/>
                </a:lnTo>
                <a:lnTo>
                  <a:pt x="16906" y="122130"/>
                </a:lnTo>
                <a:lnTo>
                  <a:pt x="27682" y="119955"/>
                </a:lnTo>
                <a:lnTo>
                  <a:pt x="119955" y="119955"/>
                </a:lnTo>
                <a:lnTo>
                  <a:pt x="119955" y="27682"/>
                </a:lnTo>
                <a:lnTo>
                  <a:pt x="122130" y="16906"/>
                </a:lnTo>
                <a:lnTo>
                  <a:pt x="128062" y="8107"/>
                </a:lnTo>
                <a:lnTo>
                  <a:pt x="136861" y="2175"/>
                </a:lnTo>
                <a:lnTo>
                  <a:pt x="147637" y="0"/>
                </a:lnTo>
                <a:lnTo>
                  <a:pt x="158413" y="2175"/>
                </a:lnTo>
                <a:lnTo>
                  <a:pt x="167212" y="8107"/>
                </a:lnTo>
                <a:lnTo>
                  <a:pt x="173144" y="16906"/>
                </a:lnTo>
                <a:lnTo>
                  <a:pt x="175319" y="27682"/>
                </a:lnTo>
                <a:lnTo>
                  <a:pt x="175319" y="119955"/>
                </a:lnTo>
                <a:lnTo>
                  <a:pt x="267592" y="119955"/>
                </a:lnTo>
                <a:lnTo>
                  <a:pt x="278368" y="122130"/>
                </a:lnTo>
                <a:lnTo>
                  <a:pt x="287167" y="128062"/>
                </a:lnTo>
                <a:lnTo>
                  <a:pt x="293099" y="136861"/>
                </a:lnTo>
                <a:lnTo>
                  <a:pt x="295275" y="147637"/>
                </a:lnTo>
                <a:lnTo>
                  <a:pt x="293099" y="158413"/>
                </a:lnTo>
                <a:lnTo>
                  <a:pt x="287167" y="167212"/>
                </a:lnTo>
                <a:lnTo>
                  <a:pt x="278368" y="173144"/>
                </a:lnTo>
                <a:lnTo>
                  <a:pt x="267592" y="175319"/>
                </a:lnTo>
                <a:lnTo>
                  <a:pt x="175319" y="175319"/>
                </a:lnTo>
                <a:lnTo>
                  <a:pt x="175319" y="267592"/>
                </a:lnTo>
                <a:lnTo>
                  <a:pt x="173144" y="278368"/>
                </a:lnTo>
                <a:lnTo>
                  <a:pt x="167212" y="287167"/>
                </a:lnTo>
                <a:lnTo>
                  <a:pt x="158413" y="293099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85139" y="45194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4">
                <a:moveTo>
                  <a:pt x="228797" y="104866"/>
                </a:moveTo>
                <a:lnTo>
                  <a:pt x="146233" y="104866"/>
                </a:lnTo>
                <a:lnTo>
                  <a:pt x="242400" y="8556"/>
                </a:lnTo>
                <a:lnTo>
                  <a:pt x="252057" y="2137"/>
                </a:lnTo>
                <a:lnTo>
                  <a:pt x="263051" y="0"/>
                </a:lnTo>
                <a:lnTo>
                  <a:pt x="274027" y="2141"/>
                </a:lnTo>
                <a:lnTo>
                  <a:pt x="283684" y="8565"/>
                </a:lnTo>
                <a:lnTo>
                  <a:pt x="290093" y="18234"/>
                </a:lnTo>
                <a:lnTo>
                  <a:pt x="292230" y="29236"/>
                </a:lnTo>
                <a:lnTo>
                  <a:pt x="290089" y="40239"/>
                </a:lnTo>
                <a:lnTo>
                  <a:pt x="283667" y="49914"/>
                </a:lnTo>
                <a:lnTo>
                  <a:pt x="228797" y="104866"/>
                </a:lnTo>
                <a:close/>
              </a:path>
              <a:path w="292734" h="292734">
                <a:moveTo>
                  <a:pt x="36647" y="292663"/>
                </a:moveTo>
                <a:lnTo>
                  <a:pt x="21721" y="292663"/>
                </a:lnTo>
                <a:lnTo>
                  <a:pt x="14238" y="289808"/>
                </a:lnTo>
                <a:lnTo>
                  <a:pt x="8545" y="284097"/>
                </a:lnTo>
                <a:lnTo>
                  <a:pt x="2136" y="274428"/>
                </a:lnTo>
                <a:lnTo>
                  <a:pt x="0" y="263428"/>
                </a:lnTo>
                <a:lnTo>
                  <a:pt x="2136" y="252427"/>
                </a:lnTo>
                <a:lnTo>
                  <a:pt x="8545" y="242758"/>
                </a:lnTo>
                <a:lnTo>
                  <a:pt x="104946" y="146214"/>
                </a:lnTo>
                <a:lnTo>
                  <a:pt x="8772" y="49904"/>
                </a:lnTo>
                <a:lnTo>
                  <a:pt x="2369" y="40235"/>
                </a:lnTo>
                <a:lnTo>
                  <a:pt x="233" y="29233"/>
                </a:lnTo>
                <a:lnTo>
                  <a:pt x="2372" y="18230"/>
                </a:lnTo>
                <a:lnTo>
                  <a:pt x="8794" y="8556"/>
                </a:lnTo>
                <a:lnTo>
                  <a:pt x="18461" y="2137"/>
                </a:lnTo>
                <a:lnTo>
                  <a:pt x="29426" y="0"/>
                </a:lnTo>
                <a:lnTo>
                  <a:pt x="40411" y="2141"/>
                </a:lnTo>
                <a:lnTo>
                  <a:pt x="50066" y="8565"/>
                </a:lnTo>
                <a:lnTo>
                  <a:pt x="146233" y="104866"/>
                </a:lnTo>
                <a:lnTo>
                  <a:pt x="228797" y="104866"/>
                </a:lnTo>
                <a:lnTo>
                  <a:pt x="187510" y="146214"/>
                </a:lnTo>
                <a:lnTo>
                  <a:pt x="228788" y="187562"/>
                </a:lnTo>
                <a:lnTo>
                  <a:pt x="146223" y="187562"/>
                </a:lnTo>
                <a:lnTo>
                  <a:pt x="44130" y="289808"/>
                </a:lnTo>
                <a:lnTo>
                  <a:pt x="36647" y="292663"/>
                </a:lnTo>
                <a:close/>
              </a:path>
              <a:path w="292734" h="292734">
                <a:moveTo>
                  <a:pt x="270483" y="292429"/>
                </a:moveTo>
                <a:lnTo>
                  <a:pt x="255556" y="292429"/>
                </a:lnTo>
                <a:lnTo>
                  <a:pt x="248083" y="289574"/>
                </a:lnTo>
                <a:lnTo>
                  <a:pt x="146223" y="187562"/>
                </a:lnTo>
                <a:lnTo>
                  <a:pt x="228788" y="187562"/>
                </a:lnTo>
                <a:lnTo>
                  <a:pt x="283658" y="242525"/>
                </a:lnTo>
                <a:lnTo>
                  <a:pt x="290073" y="252193"/>
                </a:lnTo>
                <a:lnTo>
                  <a:pt x="292211" y="263194"/>
                </a:lnTo>
                <a:lnTo>
                  <a:pt x="290073" y="274194"/>
                </a:lnTo>
                <a:lnTo>
                  <a:pt x="283658" y="283863"/>
                </a:lnTo>
                <a:lnTo>
                  <a:pt x="277956" y="289574"/>
                </a:lnTo>
                <a:lnTo>
                  <a:pt x="270483" y="292429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3" y="9750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6949" y="433213"/>
            <a:ext cx="126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0064" y="9750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3059" y="433213"/>
            <a:ext cx="1400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" y="97509"/>
            <a:ext cx="18288000" cy="10191750"/>
            <a:chOff x="48" y="97509"/>
            <a:chExt cx="18288000" cy="10191750"/>
          </a:xfrm>
        </p:grpSpPr>
        <p:sp>
          <p:nvSpPr>
            <p:cNvPr id="9" name="object 9"/>
            <p:cNvSpPr/>
            <p:nvPr/>
          </p:nvSpPr>
          <p:spPr>
            <a:xfrm>
              <a:off x="3937372" y="97509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9343" y="97509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4"/>
                  </a:moveTo>
                  <a:lnTo>
                    <a:pt x="12278655" y="6943724"/>
                  </a:lnTo>
                  <a:lnTo>
                    <a:pt x="12278655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4"/>
                  </a:lnTo>
                  <a:close/>
                </a:path>
                <a:path w="12278994" h="6943725">
                  <a:moveTo>
                    <a:pt x="0" y="6943724"/>
                  </a:moveTo>
                  <a:lnTo>
                    <a:pt x="4831640" y="6943724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4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" y="97509"/>
              <a:ext cx="18288000" cy="10191750"/>
            </a:xfrm>
            <a:custGeom>
              <a:avLst/>
              <a:gdLst/>
              <a:ahLst/>
              <a:cxnLst/>
              <a:rect l="l" t="t" r="r" b="b"/>
              <a:pathLst>
                <a:path w="18288000" h="10191750">
                  <a:moveTo>
                    <a:pt x="18287950" y="1016863"/>
                  </a:moveTo>
                  <a:lnTo>
                    <a:pt x="13708253" y="1016863"/>
                  </a:lnTo>
                  <a:lnTo>
                    <a:pt x="13661619" y="1010539"/>
                  </a:lnTo>
                  <a:lnTo>
                    <a:pt x="13619887" y="992759"/>
                  </a:lnTo>
                  <a:lnTo>
                    <a:pt x="13584657" y="965301"/>
                  </a:lnTo>
                  <a:lnTo>
                    <a:pt x="13557517" y="929932"/>
                  </a:lnTo>
                  <a:lnTo>
                    <a:pt x="13540054" y="888441"/>
                  </a:lnTo>
                  <a:lnTo>
                    <a:pt x="13533882" y="842606"/>
                  </a:lnTo>
                  <a:lnTo>
                    <a:pt x="13533882" y="174256"/>
                  </a:lnTo>
                  <a:lnTo>
                    <a:pt x="13527558" y="127647"/>
                  </a:lnTo>
                  <a:lnTo>
                    <a:pt x="13509765" y="85953"/>
                  </a:lnTo>
                  <a:lnTo>
                    <a:pt x="13482295" y="50736"/>
                  </a:lnTo>
                  <a:lnTo>
                    <a:pt x="13446900" y="23609"/>
                  </a:lnTo>
                  <a:lnTo>
                    <a:pt x="13405384" y="6172"/>
                  </a:lnTo>
                  <a:lnTo>
                    <a:pt x="13359511" y="0"/>
                  </a:lnTo>
                  <a:lnTo>
                    <a:pt x="10306901" y="0"/>
                  </a:lnTo>
                  <a:lnTo>
                    <a:pt x="10260266" y="6324"/>
                  </a:lnTo>
                  <a:lnTo>
                    <a:pt x="10218534" y="24104"/>
                  </a:lnTo>
                  <a:lnTo>
                    <a:pt x="10183304" y="51562"/>
                  </a:lnTo>
                  <a:lnTo>
                    <a:pt x="10156165" y="86931"/>
                  </a:lnTo>
                  <a:lnTo>
                    <a:pt x="10138702" y="128422"/>
                  </a:lnTo>
                  <a:lnTo>
                    <a:pt x="10132530" y="174256"/>
                  </a:lnTo>
                  <a:lnTo>
                    <a:pt x="10132530" y="840397"/>
                  </a:lnTo>
                  <a:lnTo>
                    <a:pt x="10126205" y="887006"/>
                  </a:lnTo>
                  <a:lnTo>
                    <a:pt x="10108413" y="928712"/>
                  </a:lnTo>
                  <a:lnTo>
                    <a:pt x="10080942" y="963917"/>
                  </a:lnTo>
                  <a:lnTo>
                    <a:pt x="10045548" y="991044"/>
                  </a:lnTo>
                  <a:lnTo>
                    <a:pt x="10004031" y="1008481"/>
                  </a:lnTo>
                  <a:lnTo>
                    <a:pt x="9958159" y="1014653"/>
                  </a:lnTo>
                  <a:lnTo>
                    <a:pt x="8876614" y="1014653"/>
                  </a:lnTo>
                  <a:lnTo>
                    <a:pt x="8876614" y="1018959"/>
                  </a:lnTo>
                  <a:lnTo>
                    <a:pt x="0" y="1018959"/>
                  </a:lnTo>
                  <a:lnTo>
                    <a:pt x="0" y="10191534"/>
                  </a:lnTo>
                  <a:lnTo>
                    <a:pt x="18287911" y="10191534"/>
                  </a:lnTo>
                  <a:lnTo>
                    <a:pt x="18287911" y="6943725"/>
                  </a:lnTo>
                  <a:lnTo>
                    <a:pt x="18287950" y="1016863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9053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934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506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261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973" y="26336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30366" y="433213"/>
            <a:ext cx="149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02338" y="433213"/>
            <a:ext cx="1203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Objective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69656" y="433213"/>
            <a:ext cx="1670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45594" y="1387581"/>
            <a:ext cx="208216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0" dirty="0">
                <a:solidFill>
                  <a:srgbClr val="48494E"/>
                </a:solidFill>
                <a:latin typeface="Verdana"/>
                <a:cs typeface="Verdana"/>
              </a:rPr>
              <a:t>Methodology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103823" y="462805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4">
                <a:moveTo>
                  <a:pt x="228797" y="104866"/>
                </a:moveTo>
                <a:lnTo>
                  <a:pt x="146233" y="104866"/>
                </a:lnTo>
                <a:lnTo>
                  <a:pt x="242400" y="8556"/>
                </a:lnTo>
                <a:lnTo>
                  <a:pt x="252057" y="2137"/>
                </a:lnTo>
                <a:lnTo>
                  <a:pt x="263051" y="0"/>
                </a:lnTo>
                <a:lnTo>
                  <a:pt x="274027" y="2141"/>
                </a:lnTo>
                <a:lnTo>
                  <a:pt x="283684" y="8565"/>
                </a:lnTo>
                <a:lnTo>
                  <a:pt x="290093" y="18234"/>
                </a:lnTo>
                <a:lnTo>
                  <a:pt x="292230" y="29236"/>
                </a:lnTo>
                <a:lnTo>
                  <a:pt x="290089" y="40239"/>
                </a:lnTo>
                <a:lnTo>
                  <a:pt x="283667" y="49914"/>
                </a:lnTo>
                <a:lnTo>
                  <a:pt x="228797" y="104866"/>
                </a:lnTo>
                <a:close/>
              </a:path>
              <a:path w="292734" h="292734">
                <a:moveTo>
                  <a:pt x="36647" y="292663"/>
                </a:moveTo>
                <a:lnTo>
                  <a:pt x="21721" y="292663"/>
                </a:lnTo>
                <a:lnTo>
                  <a:pt x="14238" y="289808"/>
                </a:lnTo>
                <a:lnTo>
                  <a:pt x="8545" y="284097"/>
                </a:lnTo>
                <a:lnTo>
                  <a:pt x="2136" y="274428"/>
                </a:lnTo>
                <a:lnTo>
                  <a:pt x="0" y="263428"/>
                </a:lnTo>
                <a:lnTo>
                  <a:pt x="2136" y="252427"/>
                </a:lnTo>
                <a:lnTo>
                  <a:pt x="8545" y="242758"/>
                </a:lnTo>
                <a:lnTo>
                  <a:pt x="104946" y="146214"/>
                </a:lnTo>
                <a:lnTo>
                  <a:pt x="8772" y="49904"/>
                </a:lnTo>
                <a:lnTo>
                  <a:pt x="2369" y="40235"/>
                </a:lnTo>
                <a:lnTo>
                  <a:pt x="233" y="29233"/>
                </a:lnTo>
                <a:lnTo>
                  <a:pt x="2372" y="18230"/>
                </a:lnTo>
                <a:lnTo>
                  <a:pt x="8794" y="8556"/>
                </a:lnTo>
                <a:lnTo>
                  <a:pt x="18461" y="2137"/>
                </a:lnTo>
                <a:lnTo>
                  <a:pt x="29426" y="0"/>
                </a:lnTo>
                <a:lnTo>
                  <a:pt x="40411" y="2141"/>
                </a:lnTo>
                <a:lnTo>
                  <a:pt x="50066" y="8565"/>
                </a:lnTo>
                <a:lnTo>
                  <a:pt x="146233" y="104866"/>
                </a:lnTo>
                <a:lnTo>
                  <a:pt x="228797" y="104866"/>
                </a:lnTo>
                <a:lnTo>
                  <a:pt x="187510" y="146214"/>
                </a:lnTo>
                <a:lnTo>
                  <a:pt x="228788" y="187562"/>
                </a:lnTo>
                <a:lnTo>
                  <a:pt x="146223" y="187562"/>
                </a:lnTo>
                <a:lnTo>
                  <a:pt x="44130" y="289808"/>
                </a:lnTo>
                <a:lnTo>
                  <a:pt x="36647" y="292663"/>
                </a:lnTo>
                <a:close/>
              </a:path>
              <a:path w="292734" h="292734">
                <a:moveTo>
                  <a:pt x="270483" y="292429"/>
                </a:moveTo>
                <a:lnTo>
                  <a:pt x="255556" y="292429"/>
                </a:lnTo>
                <a:lnTo>
                  <a:pt x="248083" y="289574"/>
                </a:lnTo>
                <a:lnTo>
                  <a:pt x="146223" y="187562"/>
                </a:lnTo>
                <a:lnTo>
                  <a:pt x="228788" y="187562"/>
                </a:lnTo>
                <a:lnTo>
                  <a:pt x="283658" y="242525"/>
                </a:lnTo>
                <a:lnTo>
                  <a:pt x="290073" y="252193"/>
                </a:lnTo>
                <a:lnTo>
                  <a:pt x="292211" y="263194"/>
                </a:lnTo>
                <a:lnTo>
                  <a:pt x="290073" y="274194"/>
                </a:lnTo>
                <a:lnTo>
                  <a:pt x="283658" y="283863"/>
                </a:lnTo>
                <a:lnTo>
                  <a:pt x="277956" y="289574"/>
                </a:lnTo>
                <a:lnTo>
                  <a:pt x="270483" y="292429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6171" y="4568824"/>
            <a:ext cx="562610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>
              <a:lnSpc>
                <a:spcPct val="106800"/>
              </a:lnSpc>
              <a:spcBef>
                <a:spcPts val="100"/>
              </a:spcBef>
            </a:pPr>
            <a:r>
              <a:rPr sz="2400" spc="-135" dirty="0">
                <a:latin typeface="Verdana"/>
                <a:cs typeface="Verdana"/>
              </a:rPr>
              <a:t>*The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data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is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i="1" spc="-60" dirty="0">
                <a:latin typeface="Verdana"/>
                <a:cs typeface="Verdana"/>
              </a:rPr>
              <a:t>Non-probability</a:t>
            </a:r>
            <a:r>
              <a:rPr sz="2400" i="1" spc="-17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sampling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b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190" dirty="0">
                <a:latin typeface="Verdana"/>
                <a:cs typeface="Verdana"/>
              </a:rPr>
              <a:t>c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135" dirty="0">
                <a:latin typeface="Verdana"/>
                <a:cs typeface="Verdana"/>
              </a:rPr>
              <a:t>u</a:t>
            </a:r>
            <a:r>
              <a:rPr sz="2400" spc="85" dirty="0">
                <a:latin typeface="Verdana"/>
                <a:cs typeface="Verdana"/>
              </a:rPr>
              <a:t>s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135" dirty="0">
                <a:latin typeface="Verdana"/>
                <a:cs typeface="Verdana"/>
              </a:rPr>
              <a:t>h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d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85" dirty="0">
                <a:latin typeface="Verdana"/>
                <a:cs typeface="Verdana"/>
              </a:rPr>
              <a:t>s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90" dirty="0">
                <a:latin typeface="Verdana"/>
                <a:cs typeface="Verdana"/>
              </a:rPr>
              <a:t>c</a:t>
            </a:r>
            <a:r>
              <a:rPr sz="2400" spc="75" dirty="0">
                <a:latin typeface="Verdana"/>
                <a:cs typeface="Verdana"/>
              </a:rPr>
              <a:t>o</a:t>
            </a:r>
            <a:r>
              <a:rPr sz="2400" spc="5" dirty="0">
                <a:latin typeface="Verdana"/>
                <a:cs typeface="Verdana"/>
              </a:rPr>
              <a:t>ll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190" dirty="0">
                <a:latin typeface="Verdana"/>
                <a:cs typeface="Verdana"/>
              </a:rPr>
              <a:t>c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25" dirty="0">
                <a:latin typeface="Verdana"/>
                <a:cs typeface="Verdana"/>
              </a:rPr>
              <a:t>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65" dirty="0">
                <a:latin typeface="Verdana"/>
                <a:cs typeface="Verdana"/>
              </a:rPr>
              <a:t>s  </a:t>
            </a:r>
            <a:r>
              <a:rPr sz="2400" dirty="0">
                <a:latin typeface="Verdana"/>
                <a:cs typeface="Verdana"/>
              </a:rPr>
              <a:t>f</a:t>
            </a:r>
            <a:r>
              <a:rPr sz="2400" spc="-155" dirty="0">
                <a:latin typeface="Verdana"/>
                <a:cs typeface="Verdana"/>
              </a:rPr>
              <a:t>r</a:t>
            </a:r>
            <a:r>
              <a:rPr sz="2400" spc="75" dirty="0">
                <a:latin typeface="Verdana"/>
                <a:cs typeface="Verdana"/>
              </a:rPr>
              <a:t>o</a:t>
            </a:r>
            <a:r>
              <a:rPr sz="2400" spc="-180" dirty="0">
                <a:latin typeface="Verdana"/>
                <a:cs typeface="Verdana"/>
              </a:rPr>
              <a:t>m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K</a:t>
            </a:r>
            <a:r>
              <a:rPr sz="2400" spc="-155" dirty="0">
                <a:latin typeface="Verdana"/>
                <a:cs typeface="Verdana"/>
              </a:rPr>
              <a:t>r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85" dirty="0">
                <a:latin typeface="Verdana"/>
                <a:cs typeface="Verdana"/>
              </a:rPr>
              <a:t>s</a:t>
            </a:r>
            <a:r>
              <a:rPr sz="2400" spc="-135" dirty="0">
                <a:latin typeface="Verdana"/>
                <a:cs typeface="Verdana"/>
              </a:rPr>
              <a:t>h</a:t>
            </a:r>
            <a:r>
              <a:rPr sz="2400" spc="-140" dirty="0">
                <a:latin typeface="Verdana"/>
                <a:cs typeface="Verdana"/>
              </a:rPr>
              <a:t>n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140" dirty="0">
                <a:latin typeface="Verdana"/>
                <a:cs typeface="Verdana"/>
              </a:rPr>
              <a:t>n</a:t>
            </a:r>
            <a:r>
              <a:rPr sz="2400" spc="25" dirty="0">
                <a:latin typeface="Verdana"/>
                <a:cs typeface="Verdana"/>
              </a:rPr>
              <a:t>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G</a:t>
            </a:r>
            <a:r>
              <a:rPr sz="2400" spc="-135" dirty="0">
                <a:latin typeface="Verdana"/>
                <a:cs typeface="Verdana"/>
              </a:rPr>
              <a:t>u</a:t>
            </a:r>
            <a:r>
              <a:rPr sz="2400" spc="-140" dirty="0">
                <a:latin typeface="Verdana"/>
                <a:cs typeface="Verdana"/>
              </a:rPr>
              <a:t>n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135" dirty="0">
                <a:latin typeface="Verdana"/>
                <a:cs typeface="Verdana"/>
              </a:rPr>
              <a:t>u</a:t>
            </a:r>
            <a:r>
              <a:rPr sz="2400" spc="-155" dirty="0">
                <a:latin typeface="Verdana"/>
                <a:cs typeface="Verdana"/>
              </a:rPr>
              <a:t>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d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85" dirty="0">
                <a:latin typeface="Verdana"/>
                <a:cs typeface="Verdana"/>
              </a:rPr>
              <a:t>s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155" dirty="0">
                <a:latin typeface="Verdana"/>
                <a:cs typeface="Verdana"/>
              </a:rPr>
              <a:t>r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190" dirty="0">
                <a:latin typeface="Verdana"/>
                <a:cs typeface="Verdana"/>
              </a:rPr>
              <a:t>c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85" dirty="0">
                <a:latin typeface="Verdana"/>
                <a:cs typeface="Verdana"/>
              </a:rPr>
              <a:t>s</a:t>
            </a:r>
            <a:r>
              <a:rPr sz="2400" spc="-305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6171" y="6130924"/>
            <a:ext cx="6001385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0685">
              <a:lnSpc>
                <a:spcPct val="106800"/>
              </a:lnSpc>
              <a:spcBef>
                <a:spcPts val="100"/>
              </a:spcBef>
            </a:pPr>
            <a:r>
              <a:rPr sz="2400" spc="-135" dirty="0">
                <a:latin typeface="Verdana"/>
                <a:cs typeface="Verdana"/>
              </a:rPr>
              <a:t>*The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i="1" spc="-40" dirty="0">
                <a:latin typeface="Verdana"/>
                <a:cs typeface="Verdana"/>
              </a:rPr>
              <a:t>Probability</a:t>
            </a:r>
            <a:r>
              <a:rPr sz="2400" i="1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sampling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presence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in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d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85" dirty="0">
                <a:latin typeface="Verdana"/>
                <a:cs typeface="Verdana"/>
              </a:rPr>
              <a:t>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r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140" dirty="0">
                <a:latin typeface="Verdana"/>
                <a:cs typeface="Verdana"/>
              </a:rPr>
              <a:t>n</a:t>
            </a:r>
            <a:r>
              <a:rPr sz="2400" spc="25" dirty="0">
                <a:latin typeface="Verdana"/>
                <a:cs typeface="Verdana"/>
              </a:rPr>
              <a:t>d</a:t>
            </a:r>
            <a:r>
              <a:rPr sz="2400" spc="75" dirty="0">
                <a:latin typeface="Verdana"/>
                <a:cs typeface="Verdana"/>
              </a:rPr>
              <a:t>o</a:t>
            </a:r>
            <a:r>
              <a:rPr sz="2400" spc="-180" dirty="0">
                <a:latin typeface="Verdana"/>
                <a:cs typeface="Verdana"/>
              </a:rPr>
              <a:t>m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spc="-105" dirty="0">
                <a:latin typeface="Verdana"/>
                <a:cs typeface="Verdana"/>
              </a:rPr>
              <a:t>y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95" dirty="0">
                <a:latin typeface="Verdana"/>
                <a:cs typeface="Verdana"/>
              </a:rPr>
              <a:t>k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-140" dirty="0">
                <a:latin typeface="Verdana"/>
                <a:cs typeface="Verdana"/>
              </a:rPr>
              <a:t>n</a:t>
            </a:r>
            <a:r>
              <a:rPr sz="2400" spc="25" dirty="0">
                <a:latin typeface="Verdana"/>
                <a:cs typeface="Verdana"/>
              </a:rPr>
              <a:t>g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90" dirty="0">
                <a:latin typeface="Verdana"/>
                <a:cs typeface="Verdana"/>
              </a:rPr>
              <a:t>c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ll</a:t>
            </a:r>
            <a:r>
              <a:rPr sz="2400" spc="85" dirty="0">
                <a:latin typeface="Verdana"/>
                <a:cs typeface="Verdana"/>
              </a:rPr>
              <a:t>s</a:t>
            </a:r>
            <a:r>
              <a:rPr sz="2400" spc="-225" dirty="0">
                <a:latin typeface="Verdana"/>
                <a:cs typeface="Verdana"/>
              </a:rPr>
              <a:t>,</a:t>
            </a:r>
            <a:endParaRPr sz="2400">
              <a:latin typeface="Verdana"/>
              <a:cs typeface="Verdana"/>
            </a:endParaRPr>
          </a:p>
          <a:p>
            <a:pPr marL="12700" marR="5080" indent="85090">
              <a:lnSpc>
                <a:spcPct val="106800"/>
              </a:lnSpc>
            </a:pPr>
            <a:r>
              <a:rPr sz="2400" spc="25" dirty="0">
                <a:latin typeface="Verdana"/>
                <a:cs typeface="Verdana"/>
              </a:rPr>
              <a:t>b</a:t>
            </a:r>
            <a:r>
              <a:rPr sz="2400" spc="-105" dirty="0">
                <a:latin typeface="Verdana"/>
                <a:cs typeface="Verdana"/>
              </a:rPr>
              <a:t>y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p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-155" dirty="0">
                <a:latin typeface="Verdana"/>
                <a:cs typeface="Verdana"/>
              </a:rPr>
              <a:t>r</a:t>
            </a:r>
            <a:r>
              <a:rPr sz="2400" spc="85" dirty="0">
                <a:latin typeface="Verdana"/>
                <a:cs typeface="Verdana"/>
              </a:rPr>
              <a:t>s</a:t>
            </a:r>
            <a:r>
              <a:rPr sz="2400" spc="75" dirty="0">
                <a:latin typeface="Verdana"/>
                <a:cs typeface="Verdana"/>
              </a:rPr>
              <a:t>o</a:t>
            </a:r>
            <a:r>
              <a:rPr sz="2400" spc="-140" dirty="0">
                <a:latin typeface="Verdana"/>
                <a:cs typeface="Verdana"/>
              </a:rPr>
              <a:t>n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-140" dirty="0">
                <a:latin typeface="Verdana"/>
                <a:cs typeface="Verdana"/>
              </a:rPr>
              <a:t>n</a:t>
            </a:r>
            <a:r>
              <a:rPr sz="2400" spc="-175" dirty="0">
                <a:latin typeface="Verdana"/>
                <a:cs typeface="Verdana"/>
              </a:rPr>
              <a:t>v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85" dirty="0">
                <a:latin typeface="Verdana"/>
                <a:cs typeface="Verdana"/>
              </a:rPr>
              <a:t>s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25" dirty="0">
                <a:latin typeface="Verdana"/>
                <a:cs typeface="Verdana"/>
              </a:rPr>
              <a:t>g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75" dirty="0">
                <a:latin typeface="Verdana"/>
                <a:cs typeface="Verdana"/>
              </a:rPr>
              <a:t>o</a:t>
            </a:r>
            <a:r>
              <a:rPr sz="2400" spc="-140" dirty="0">
                <a:latin typeface="Verdana"/>
                <a:cs typeface="Verdana"/>
              </a:rPr>
              <a:t>n</a:t>
            </a:r>
            <a:r>
              <a:rPr sz="2400" spc="-225" dirty="0">
                <a:latin typeface="Verdana"/>
                <a:cs typeface="Verdana"/>
              </a:rPr>
              <a:t>,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140" dirty="0">
                <a:latin typeface="Verdana"/>
                <a:cs typeface="Verdana"/>
              </a:rPr>
              <a:t>n</a:t>
            </a:r>
            <a:r>
              <a:rPr sz="2400" spc="25" dirty="0">
                <a:latin typeface="Verdana"/>
                <a:cs typeface="Verdana"/>
              </a:rPr>
              <a:t>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b</a:t>
            </a:r>
            <a:r>
              <a:rPr sz="2400" spc="-105" dirty="0">
                <a:latin typeface="Verdana"/>
                <a:cs typeface="Verdana"/>
              </a:rPr>
              <a:t>y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135" dirty="0">
                <a:latin typeface="Verdana"/>
                <a:cs typeface="Verdana"/>
              </a:rPr>
              <a:t>h</a:t>
            </a:r>
            <a:r>
              <a:rPr sz="2400" spc="55" dirty="0">
                <a:latin typeface="Verdana"/>
                <a:cs typeface="Verdana"/>
              </a:rPr>
              <a:t>e  </a:t>
            </a:r>
            <a:r>
              <a:rPr sz="2400" dirty="0">
                <a:latin typeface="Verdana"/>
                <a:cs typeface="Verdana"/>
              </a:rPr>
              <a:t>public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opinion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of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all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variety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with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different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languages </a:t>
            </a:r>
            <a:r>
              <a:rPr sz="2400" spc="-25" dirty="0">
                <a:latin typeface="Verdana"/>
                <a:cs typeface="Verdana"/>
              </a:rPr>
              <a:t>speaking </a:t>
            </a:r>
            <a:r>
              <a:rPr sz="2400" spc="-10" dirty="0">
                <a:latin typeface="Verdana"/>
                <a:cs typeface="Verdana"/>
              </a:rPr>
              <a:t>consumers </a:t>
            </a:r>
            <a:r>
              <a:rPr sz="2400" spc="40" dirty="0">
                <a:latin typeface="Verdana"/>
                <a:cs typeface="Verdana"/>
              </a:rPr>
              <a:t>of 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-175" dirty="0">
                <a:latin typeface="Verdana"/>
                <a:cs typeface="Verdana"/>
              </a:rPr>
              <a:t>v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155" dirty="0">
                <a:latin typeface="Verdana"/>
                <a:cs typeface="Verdana"/>
              </a:rPr>
              <a:t>r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75" dirty="0">
                <a:latin typeface="Verdana"/>
                <a:cs typeface="Verdana"/>
              </a:rPr>
              <a:t>o</a:t>
            </a:r>
            <a:r>
              <a:rPr sz="2400" spc="-135" dirty="0">
                <a:latin typeface="Verdana"/>
                <a:cs typeface="Verdana"/>
              </a:rPr>
              <a:t>u</a:t>
            </a:r>
            <a:r>
              <a:rPr sz="2400" spc="85" dirty="0">
                <a:latin typeface="Verdana"/>
                <a:cs typeface="Verdana"/>
              </a:rPr>
              <a:t>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90" dirty="0">
                <a:latin typeface="Verdana"/>
                <a:cs typeface="Verdana"/>
              </a:rPr>
              <a:t>c</a:t>
            </a:r>
            <a:r>
              <a:rPr sz="2400" spc="75" dirty="0">
                <a:latin typeface="Verdana"/>
                <a:cs typeface="Verdana"/>
              </a:rPr>
              <a:t>o</a:t>
            </a:r>
            <a:r>
              <a:rPr sz="2400" spc="-180" dirty="0">
                <a:latin typeface="Verdana"/>
                <a:cs typeface="Verdana"/>
              </a:rPr>
              <a:t>mm</a:t>
            </a:r>
            <a:r>
              <a:rPr sz="2400" spc="-135" dirty="0">
                <a:latin typeface="Verdana"/>
                <a:cs typeface="Verdana"/>
              </a:rPr>
              <a:t>u</a:t>
            </a:r>
            <a:r>
              <a:rPr sz="2400" spc="-140" dirty="0">
                <a:latin typeface="Verdana"/>
                <a:cs typeface="Verdana"/>
              </a:rPr>
              <a:t>n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85" dirty="0">
                <a:latin typeface="Verdana"/>
                <a:cs typeface="Verdana"/>
              </a:rPr>
              <a:t>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d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ff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-155" dirty="0">
                <a:latin typeface="Verdana"/>
                <a:cs typeface="Verdana"/>
              </a:rPr>
              <a:t>r</a:t>
            </a:r>
            <a:r>
              <a:rPr sz="2400" spc="75" dirty="0">
                <a:latin typeface="Verdana"/>
                <a:cs typeface="Verdana"/>
              </a:rPr>
              <a:t>e</a:t>
            </a:r>
            <a:r>
              <a:rPr sz="2400" spc="-140" dirty="0">
                <a:latin typeface="Verdana"/>
                <a:cs typeface="Verdana"/>
              </a:rPr>
              <a:t>n</a:t>
            </a:r>
            <a:r>
              <a:rPr sz="2400" spc="-80" dirty="0">
                <a:latin typeface="Verdana"/>
                <a:cs typeface="Verdana"/>
              </a:rPr>
              <a:t>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25" dirty="0">
                <a:latin typeface="Verdana"/>
                <a:cs typeface="Verdana"/>
              </a:rPr>
              <a:t>g</a:t>
            </a:r>
            <a:r>
              <a:rPr sz="2400" spc="55" dirty="0">
                <a:latin typeface="Verdana"/>
                <a:cs typeface="Verdana"/>
              </a:rPr>
              <a:t>e  </a:t>
            </a:r>
            <a:r>
              <a:rPr sz="2400" spc="-45" dirty="0">
                <a:latin typeface="Verdana"/>
                <a:cs typeface="Verdana"/>
              </a:rPr>
              <a:t>groups, </a:t>
            </a:r>
            <a:r>
              <a:rPr sz="2400" spc="-35" dirty="0">
                <a:latin typeface="Verdana"/>
                <a:cs typeface="Verdana"/>
              </a:rPr>
              <a:t>different </a:t>
            </a:r>
            <a:r>
              <a:rPr sz="2400" spc="-50" dirty="0">
                <a:latin typeface="Verdana"/>
                <a:cs typeface="Verdana"/>
              </a:rPr>
              <a:t>religions, </a:t>
            </a:r>
            <a:r>
              <a:rPr sz="2400" spc="-60" dirty="0">
                <a:latin typeface="Verdana"/>
                <a:cs typeface="Verdana"/>
              </a:rPr>
              <a:t>and </a:t>
            </a:r>
            <a:r>
              <a:rPr sz="2400" spc="-20" dirty="0">
                <a:latin typeface="Verdana"/>
                <a:cs typeface="Verdana"/>
              </a:rPr>
              <a:t>all 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economic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classes.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6171" y="2883080"/>
            <a:ext cx="3654425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3600" b="1" spc="-180" dirty="0">
                <a:latin typeface="Verdana"/>
                <a:cs typeface="Verdana"/>
              </a:rPr>
              <a:t>P</a:t>
            </a:r>
            <a:r>
              <a:rPr sz="3600" b="1" spc="-315" dirty="0">
                <a:latin typeface="Verdana"/>
                <a:cs typeface="Verdana"/>
              </a:rPr>
              <a:t>r</a:t>
            </a:r>
            <a:r>
              <a:rPr sz="3600" b="1" spc="-100" dirty="0">
                <a:latin typeface="Verdana"/>
                <a:cs typeface="Verdana"/>
              </a:rPr>
              <a:t>o</a:t>
            </a:r>
            <a:r>
              <a:rPr sz="3600" b="1" spc="-185" dirty="0">
                <a:latin typeface="Verdana"/>
                <a:cs typeface="Verdana"/>
              </a:rPr>
              <a:t>b</a:t>
            </a:r>
            <a:r>
              <a:rPr sz="3600" b="1" spc="-245" dirty="0">
                <a:latin typeface="Verdana"/>
                <a:cs typeface="Verdana"/>
              </a:rPr>
              <a:t>a</a:t>
            </a:r>
            <a:r>
              <a:rPr sz="3600" b="1" spc="-185" dirty="0">
                <a:latin typeface="Verdana"/>
                <a:cs typeface="Verdana"/>
              </a:rPr>
              <a:t>b</a:t>
            </a:r>
            <a:r>
              <a:rPr sz="3600" b="1" spc="-229" dirty="0">
                <a:latin typeface="Verdana"/>
                <a:cs typeface="Verdana"/>
              </a:rPr>
              <a:t>i</a:t>
            </a:r>
            <a:r>
              <a:rPr sz="3600" b="1" spc="-90" dirty="0">
                <a:latin typeface="Verdana"/>
                <a:cs typeface="Verdana"/>
              </a:rPr>
              <a:t>l</a:t>
            </a:r>
            <a:r>
              <a:rPr sz="3600" b="1" spc="-229" dirty="0">
                <a:latin typeface="Verdana"/>
                <a:cs typeface="Verdana"/>
              </a:rPr>
              <a:t>i</a:t>
            </a:r>
            <a:r>
              <a:rPr sz="3600" b="1" spc="-210" dirty="0">
                <a:latin typeface="Verdana"/>
                <a:cs typeface="Verdana"/>
              </a:rPr>
              <a:t>t</a:t>
            </a:r>
            <a:r>
              <a:rPr sz="3600" b="1" spc="-270" dirty="0">
                <a:latin typeface="Verdana"/>
                <a:cs typeface="Verdana"/>
              </a:rPr>
              <a:t>y</a:t>
            </a:r>
            <a:r>
              <a:rPr sz="3600" b="1" spc="-295" dirty="0">
                <a:latin typeface="Verdana"/>
                <a:cs typeface="Verdana"/>
              </a:rPr>
              <a:t> </a:t>
            </a:r>
            <a:r>
              <a:rPr sz="3600" b="1" spc="-245" dirty="0">
                <a:latin typeface="Verdana"/>
                <a:cs typeface="Verdana"/>
              </a:rPr>
              <a:t>a</a:t>
            </a:r>
            <a:r>
              <a:rPr sz="3600" b="1" spc="-320" dirty="0">
                <a:latin typeface="Verdana"/>
                <a:cs typeface="Verdana"/>
              </a:rPr>
              <a:t>n</a:t>
            </a:r>
            <a:r>
              <a:rPr sz="3600" b="1" spc="-120" dirty="0">
                <a:latin typeface="Verdana"/>
                <a:cs typeface="Verdana"/>
              </a:rPr>
              <a:t>d  </a:t>
            </a:r>
            <a:r>
              <a:rPr sz="3600" b="1" spc="-265" dirty="0">
                <a:latin typeface="Verdana"/>
                <a:cs typeface="Verdana"/>
              </a:rPr>
              <a:t>N</a:t>
            </a:r>
            <a:r>
              <a:rPr sz="3600" b="1" spc="-100" dirty="0">
                <a:latin typeface="Verdana"/>
                <a:cs typeface="Verdana"/>
              </a:rPr>
              <a:t>o</a:t>
            </a:r>
            <a:r>
              <a:rPr sz="3600" b="1" spc="-320" dirty="0">
                <a:latin typeface="Verdana"/>
                <a:cs typeface="Verdana"/>
              </a:rPr>
              <a:t>n</a:t>
            </a:r>
            <a:r>
              <a:rPr sz="3600" b="1" spc="-365" dirty="0">
                <a:latin typeface="Verdana"/>
                <a:cs typeface="Verdana"/>
              </a:rPr>
              <a:t>-</a:t>
            </a:r>
            <a:r>
              <a:rPr sz="3600" b="1" spc="-180" dirty="0">
                <a:latin typeface="Verdana"/>
                <a:cs typeface="Verdana"/>
              </a:rPr>
              <a:t>P</a:t>
            </a:r>
            <a:r>
              <a:rPr sz="3600" b="1" spc="-315" dirty="0">
                <a:latin typeface="Verdana"/>
                <a:cs typeface="Verdana"/>
              </a:rPr>
              <a:t>r</a:t>
            </a:r>
            <a:r>
              <a:rPr sz="3600" b="1" spc="-100" dirty="0">
                <a:latin typeface="Verdana"/>
                <a:cs typeface="Verdana"/>
              </a:rPr>
              <a:t>o</a:t>
            </a:r>
            <a:r>
              <a:rPr sz="3600" b="1" spc="-185" dirty="0">
                <a:latin typeface="Verdana"/>
                <a:cs typeface="Verdana"/>
              </a:rPr>
              <a:t>b</a:t>
            </a:r>
            <a:r>
              <a:rPr sz="3600" b="1" spc="-245" dirty="0">
                <a:latin typeface="Verdana"/>
                <a:cs typeface="Verdana"/>
              </a:rPr>
              <a:t>a</a:t>
            </a:r>
            <a:r>
              <a:rPr sz="3600" b="1" spc="-185" dirty="0">
                <a:latin typeface="Verdana"/>
                <a:cs typeface="Verdana"/>
              </a:rPr>
              <a:t>b</a:t>
            </a:r>
            <a:r>
              <a:rPr sz="3600" b="1" spc="-229" dirty="0">
                <a:latin typeface="Verdana"/>
                <a:cs typeface="Verdana"/>
              </a:rPr>
              <a:t>i</a:t>
            </a:r>
            <a:r>
              <a:rPr sz="3600" b="1" spc="-90" dirty="0">
                <a:latin typeface="Verdana"/>
                <a:cs typeface="Verdana"/>
              </a:rPr>
              <a:t>l</a:t>
            </a:r>
            <a:r>
              <a:rPr sz="3600" b="1" spc="-229" dirty="0">
                <a:latin typeface="Verdana"/>
                <a:cs typeface="Verdana"/>
              </a:rPr>
              <a:t>i</a:t>
            </a:r>
            <a:r>
              <a:rPr sz="3600" b="1" spc="-210" dirty="0">
                <a:latin typeface="Verdana"/>
                <a:cs typeface="Verdana"/>
              </a:rPr>
              <a:t>t</a:t>
            </a:r>
            <a:r>
              <a:rPr sz="3600" b="1" spc="-270" dirty="0"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45940" y="4556336"/>
            <a:ext cx="6375400" cy="3003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30860" algn="just">
              <a:lnSpc>
                <a:spcPct val="109500"/>
              </a:lnSpc>
              <a:spcBef>
                <a:spcPts val="90"/>
              </a:spcBef>
            </a:pPr>
            <a:r>
              <a:rPr sz="2550" spc="10" dirty="0">
                <a:latin typeface="Verdana"/>
                <a:cs typeface="Verdana"/>
              </a:rPr>
              <a:t>The</a:t>
            </a:r>
            <a:r>
              <a:rPr sz="2550" spc="-180" dirty="0">
                <a:latin typeface="Verdana"/>
                <a:cs typeface="Verdana"/>
              </a:rPr>
              <a:t> </a:t>
            </a:r>
            <a:r>
              <a:rPr sz="2550" spc="10" dirty="0">
                <a:latin typeface="Verdana"/>
                <a:cs typeface="Verdana"/>
              </a:rPr>
              <a:t>Responder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-10" dirty="0">
                <a:latin typeface="Verdana"/>
                <a:cs typeface="Verdana"/>
              </a:rPr>
              <a:t>is</a:t>
            </a:r>
            <a:r>
              <a:rPr sz="2550" spc="-180" dirty="0">
                <a:latin typeface="Verdana"/>
                <a:cs typeface="Verdana"/>
              </a:rPr>
              <a:t> </a:t>
            </a:r>
            <a:r>
              <a:rPr sz="2550" spc="25" dirty="0">
                <a:latin typeface="Verdana"/>
                <a:cs typeface="Verdana"/>
              </a:rPr>
              <a:t>able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10" dirty="0">
                <a:latin typeface="Verdana"/>
                <a:cs typeface="Verdana"/>
              </a:rPr>
              <a:t>to</a:t>
            </a:r>
            <a:r>
              <a:rPr sz="2550" spc="-180" dirty="0">
                <a:latin typeface="Verdana"/>
                <a:cs typeface="Verdana"/>
              </a:rPr>
              <a:t> </a:t>
            </a:r>
            <a:r>
              <a:rPr sz="2550" spc="10" dirty="0">
                <a:latin typeface="Verdana"/>
                <a:cs typeface="Verdana"/>
              </a:rPr>
              <a:t>respond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10" dirty="0">
                <a:latin typeface="Verdana"/>
                <a:cs typeface="Verdana"/>
              </a:rPr>
              <a:t>to </a:t>
            </a:r>
            <a:r>
              <a:rPr sz="2550" spc="-885" dirty="0">
                <a:latin typeface="Verdana"/>
                <a:cs typeface="Verdana"/>
              </a:rPr>
              <a:t> </a:t>
            </a:r>
            <a:r>
              <a:rPr sz="2550" spc="-55" dirty="0">
                <a:latin typeface="Verdana"/>
                <a:cs typeface="Verdana"/>
              </a:rPr>
              <a:t>a</a:t>
            </a:r>
            <a:r>
              <a:rPr sz="2550" spc="5" dirty="0">
                <a:latin typeface="Verdana"/>
                <a:cs typeface="Verdana"/>
              </a:rPr>
              <a:t>l</a:t>
            </a:r>
            <a:r>
              <a:rPr sz="2550" spc="10" dirty="0">
                <a:latin typeface="Verdana"/>
                <a:cs typeface="Verdana"/>
              </a:rPr>
              <a:t>l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95" dirty="0">
                <a:latin typeface="Verdana"/>
                <a:cs typeface="Verdana"/>
              </a:rPr>
              <a:t>o</a:t>
            </a:r>
            <a:r>
              <a:rPr sz="2550" spc="-130" dirty="0">
                <a:latin typeface="Verdana"/>
                <a:cs typeface="Verdana"/>
              </a:rPr>
              <a:t>u</a:t>
            </a:r>
            <a:r>
              <a:rPr sz="2550" spc="-155" dirty="0">
                <a:latin typeface="Verdana"/>
                <a:cs typeface="Verdana"/>
              </a:rPr>
              <a:t>r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35" dirty="0">
                <a:latin typeface="Verdana"/>
                <a:cs typeface="Verdana"/>
              </a:rPr>
              <a:t>q</a:t>
            </a:r>
            <a:r>
              <a:rPr sz="2550" spc="-130" dirty="0">
                <a:latin typeface="Verdana"/>
                <a:cs typeface="Verdana"/>
              </a:rPr>
              <a:t>u</a:t>
            </a:r>
            <a:r>
              <a:rPr sz="2550" spc="95" dirty="0">
                <a:latin typeface="Verdana"/>
                <a:cs typeface="Verdana"/>
              </a:rPr>
              <a:t>e</a:t>
            </a:r>
            <a:r>
              <a:rPr sz="2550" spc="100" dirty="0">
                <a:latin typeface="Verdana"/>
                <a:cs typeface="Verdana"/>
              </a:rPr>
              <a:t>s</a:t>
            </a:r>
            <a:r>
              <a:rPr sz="2550" spc="-80" dirty="0">
                <a:latin typeface="Verdana"/>
                <a:cs typeface="Verdana"/>
              </a:rPr>
              <a:t>t</a:t>
            </a:r>
            <a:r>
              <a:rPr sz="2550" spc="-120" dirty="0">
                <a:latin typeface="Verdana"/>
                <a:cs typeface="Verdana"/>
              </a:rPr>
              <a:t>i</a:t>
            </a:r>
            <a:r>
              <a:rPr sz="2550" spc="95" dirty="0">
                <a:latin typeface="Verdana"/>
                <a:cs typeface="Verdana"/>
              </a:rPr>
              <a:t>o</a:t>
            </a:r>
            <a:r>
              <a:rPr sz="2550" spc="-135" dirty="0">
                <a:latin typeface="Verdana"/>
                <a:cs typeface="Verdana"/>
              </a:rPr>
              <a:t>n</a:t>
            </a:r>
            <a:r>
              <a:rPr sz="2550" spc="105" dirty="0">
                <a:latin typeface="Verdana"/>
                <a:cs typeface="Verdana"/>
              </a:rPr>
              <a:t>s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-55" dirty="0">
                <a:latin typeface="Verdana"/>
                <a:cs typeface="Verdana"/>
              </a:rPr>
              <a:t>a</a:t>
            </a:r>
            <a:r>
              <a:rPr sz="2550" spc="-135" dirty="0">
                <a:latin typeface="Verdana"/>
                <a:cs typeface="Verdana"/>
              </a:rPr>
              <a:t>n</a:t>
            </a:r>
            <a:r>
              <a:rPr sz="2550" spc="45" dirty="0">
                <a:latin typeface="Verdana"/>
                <a:cs typeface="Verdana"/>
              </a:rPr>
              <a:t>d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-80" dirty="0">
                <a:latin typeface="Verdana"/>
                <a:cs typeface="Verdana"/>
              </a:rPr>
              <a:t>t</a:t>
            </a:r>
            <a:r>
              <a:rPr sz="2550" spc="-135" dirty="0">
                <a:latin typeface="Verdana"/>
                <a:cs typeface="Verdana"/>
              </a:rPr>
              <a:t>h</a:t>
            </a:r>
            <a:r>
              <a:rPr sz="2550" spc="95" dirty="0">
                <a:latin typeface="Verdana"/>
                <a:cs typeface="Verdana"/>
              </a:rPr>
              <a:t>e</a:t>
            </a:r>
            <a:r>
              <a:rPr sz="2550" spc="-95" dirty="0">
                <a:latin typeface="Verdana"/>
                <a:cs typeface="Verdana"/>
              </a:rPr>
              <a:t>y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-55" dirty="0">
                <a:latin typeface="Verdana"/>
                <a:cs typeface="Verdana"/>
              </a:rPr>
              <a:t>a</a:t>
            </a:r>
            <a:r>
              <a:rPr sz="2550" spc="-160" dirty="0">
                <a:latin typeface="Verdana"/>
                <a:cs typeface="Verdana"/>
              </a:rPr>
              <a:t>r</a:t>
            </a:r>
            <a:r>
              <a:rPr sz="2550" spc="100" dirty="0">
                <a:latin typeface="Verdana"/>
                <a:cs typeface="Verdana"/>
              </a:rPr>
              <a:t>e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20" dirty="0">
                <a:latin typeface="Verdana"/>
                <a:cs typeface="Verdana"/>
              </a:rPr>
              <a:t>w</a:t>
            </a:r>
            <a:r>
              <a:rPr sz="2550" spc="-120" dirty="0">
                <a:latin typeface="Verdana"/>
                <a:cs typeface="Verdana"/>
              </a:rPr>
              <a:t>i</a:t>
            </a:r>
            <a:r>
              <a:rPr sz="2550" spc="5" dirty="0">
                <a:latin typeface="Verdana"/>
                <a:cs typeface="Verdana"/>
              </a:rPr>
              <a:t>ll</a:t>
            </a:r>
            <a:r>
              <a:rPr sz="2550" spc="-120" dirty="0">
                <a:latin typeface="Verdana"/>
                <a:cs typeface="Verdana"/>
              </a:rPr>
              <a:t>i</a:t>
            </a:r>
            <a:r>
              <a:rPr sz="2550" spc="-135" dirty="0">
                <a:latin typeface="Verdana"/>
                <a:cs typeface="Verdana"/>
              </a:rPr>
              <a:t>n</a:t>
            </a:r>
            <a:r>
              <a:rPr sz="2550" spc="35" dirty="0">
                <a:latin typeface="Verdana"/>
                <a:cs typeface="Verdana"/>
              </a:rPr>
              <a:t>g  </a:t>
            </a:r>
            <a:r>
              <a:rPr sz="2550" spc="10" dirty="0">
                <a:latin typeface="Verdana"/>
                <a:cs typeface="Verdana"/>
              </a:rPr>
              <a:t>to</a:t>
            </a:r>
            <a:r>
              <a:rPr sz="2550" spc="-180" dirty="0">
                <a:latin typeface="Verdana"/>
                <a:cs typeface="Verdana"/>
              </a:rPr>
              <a:t> </a:t>
            </a:r>
            <a:r>
              <a:rPr sz="2550" spc="-40" dirty="0">
                <a:latin typeface="Verdana"/>
                <a:cs typeface="Verdana"/>
              </a:rPr>
              <a:t>give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-35" dirty="0">
                <a:latin typeface="Verdana"/>
                <a:cs typeface="Verdana"/>
              </a:rPr>
              <a:t>the</a:t>
            </a:r>
            <a:r>
              <a:rPr sz="2550" spc="-180" dirty="0">
                <a:latin typeface="Verdana"/>
                <a:cs typeface="Verdana"/>
              </a:rPr>
              <a:t> </a:t>
            </a:r>
            <a:r>
              <a:rPr sz="2550" spc="-10" dirty="0">
                <a:latin typeface="Verdana"/>
                <a:cs typeface="Verdana"/>
              </a:rPr>
              <a:t>response.</a:t>
            </a:r>
            <a:endParaRPr sz="2550">
              <a:latin typeface="Verdana"/>
              <a:cs typeface="Verdana"/>
            </a:endParaRPr>
          </a:p>
          <a:p>
            <a:pPr marL="12700" marR="5080">
              <a:lnSpc>
                <a:spcPts val="3350"/>
              </a:lnSpc>
              <a:spcBef>
                <a:spcPts val="105"/>
              </a:spcBef>
            </a:pPr>
            <a:r>
              <a:rPr sz="2550" spc="65" dirty="0">
                <a:latin typeface="Verdana"/>
                <a:cs typeface="Verdana"/>
              </a:rPr>
              <a:t>T</a:t>
            </a:r>
            <a:r>
              <a:rPr sz="2550" spc="-135" dirty="0">
                <a:latin typeface="Verdana"/>
                <a:cs typeface="Verdana"/>
              </a:rPr>
              <a:t>h</a:t>
            </a:r>
            <a:r>
              <a:rPr sz="2550" spc="95" dirty="0">
                <a:latin typeface="Verdana"/>
                <a:cs typeface="Verdana"/>
              </a:rPr>
              <a:t>e</a:t>
            </a:r>
            <a:r>
              <a:rPr sz="2550" spc="-95" dirty="0">
                <a:latin typeface="Verdana"/>
                <a:cs typeface="Verdana"/>
              </a:rPr>
              <a:t>y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-55" dirty="0">
                <a:latin typeface="Verdana"/>
                <a:cs typeface="Verdana"/>
              </a:rPr>
              <a:t>a</a:t>
            </a:r>
            <a:r>
              <a:rPr sz="2550" spc="-160" dirty="0">
                <a:latin typeface="Verdana"/>
                <a:cs typeface="Verdana"/>
              </a:rPr>
              <a:t>r</a:t>
            </a:r>
            <a:r>
              <a:rPr sz="2550" spc="100" dirty="0">
                <a:latin typeface="Verdana"/>
                <a:cs typeface="Verdana"/>
              </a:rPr>
              <a:t>e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100" dirty="0">
                <a:latin typeface="Verdana"/>
                <a:cs typeface="Verdana"/>
              </a:rPr>
              <a:t>s</a:t>
            </a:r>
            <a:r>
              <a:rPr sz="2550" spc="95" dirty="0">
                <a:latin typeface="Verdana"/>
                <a:cs typeface="Verdana"/>
              </a:rPr>
              <a:t>o</a:t>
            </a:r>
            <a:r>
              <a:rPr sz="2550" spc="-170" dirty="0">
                <a:latin typeface="Verdana"/>
                <a:cs typeface="Verdana"/>
              </a:rPr>
              <a:t>m</a:t>
            </a:r>
            <a:r>
              <a:rPr sz="2550" spc="100" dirty="0">
                <a:latin typeface="Verdana"/>
                <a:cs typeface="Verdana"/>
              </a:rPr>
              <a:t>e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-130" dirty="0">
                <a:latin typeface="Verdana"/>
                <a:cs typeface="Verdana"/>
              </a:rPr>
              <a:t>u</a:t>
            </a:r>
            <a:r>
              <a:rPr sz="2550" spc="-135" dirty="0">
                <a:latin typeface="Verdana"/>
                <a:cs typeface="Verdana"/>
              </a:rPr>
              <a:t>n</a:t>
            </a:r>
            <a:r>
              <a:rPr sz="2550" spc="100" dirty="0">
                <a:latin typeface="Verdana"/>
                <a:cs typeface="Verdana"/>
              </a:rPr>
              <a:t>s</a:t>
            </a:r>
            <a:r>
              <a:rPr sz="2550" spc="-80" dirty="0">
                <a:latin typeface="Verdana"/>
                <a:cs typeface="Verdana"/>
              </a:rPr>
              <a:t>t</a:t>
            </a:r>
            <a:r>
              <a:rPr sz="2550" spc="-160" dirty="0">
                <a:latin typeface="Verdana"/>
                <a:cs typeface="Verdana"/>
              </a:rPr>
              <a:t>r</a:t>
            </a:r>
            <a:r>
              <a:rPr sz="2550" spc="-130" dirty="0">
                <a:latin typeface="Verdana"/>
                <a:cs typeface="Verdana"/>
              </a:rPr>
              <a:t>u</a:t>
            </a:r>
            <a:r>
              <a:rPr sz="2550" spc="215" dirty="0">
                <a:latin typeface="Verdana"/>
                <a:cs typeface="Verdana"/>
              </a:rPr>
              <a:t>c</a:t>
            </a:r>
            <a:r>
              <a:rPr sz="2550" spc="-80" dirty="0">
                <a:latin typeface="Verdana"/>
                <a:cs typeface="Verdana"/>
              </a:rPr>
              <a:t>t</a:t>
            </a:r>
            <a:r>
              <a:rPr sz="2550" spc="-130" dirty="0">
                <a:latin typeface="Verdana"/>
                <a:cs typeface="Verdana"/>
              </a:rPr>
              <a:t>u</a:t>
            </a:r>
            <a:r>
              <a:rPr sz="2550" spc="-160" dirty="0">
                <a:latin typeface="Verdana"/>
                <a:cs typeface="Verdana"/>
              </a:rPr>
              <a:t>r</a:t>
            </a:r>
            <a:r>
              <a:rPr sz="2550" spc="95" dirty="0">
                <a:latin typeface="Verdana"/>
                <a:cs typeface="Verdana"/>
              </a:rPr>
              <a:t>e</a:t>
            </a:r>
            <a:r>
              <a:rPr sz="2550" spc="40" dirty="0">
                <a:latin typeface="Verdana"/>
                <a:cs typeface="Verdana"/>
              </a:rPr>
              <a:t>d</a:t>
            </a:r>
            <a:r>
              <a:rPr sz="2550" spc="-235" dirty="0">
                <a:latin typeface="Verdana"/>
                <a:cs typeface="Verdana"/>
              </a:rPr>
              <a:t>,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100" dirty="0">
                <a:latin typeface="Verdana"/>
                <a:cs typeface="Verdana"/>
              </a:rPr>
              <a:t>s</a:t>
            </a:r>
            <a:r>
              <a:rPr sz="2550" spc="-80" dirty="0">
                <a:latin typeface="Verdana"/>
                <a:cs typeface="Verdana"/>
              </a:rPr>
              <a:t>t</a:t>
            </a:r>
            <a:r>
              <a:rPr sz="2550" spc="-160" dirty="0">
                <a:latin typeface="Verdana"/>
                <a:cs typeface="Verdana"/>
              </a:rPr>
              <a:t>r</a:t>
            </a:r>
            <a:r>
              <a:rPr sz="2550" spc="-130" dirty="0">
                <a:latin typeface="Verdana"/>
                <a:cs typeface="Verdana"/>
              </a:rPr>
              <a:t>u</a:t>
            </a:r>
            <a:r>
              <a:rPr sz="2550" spc="215" dirty="0">
                <a:latin typeface="Verdana"/>
                <a:cs typeface="Verdana"/>
              </a:rPr>
              <a:t>c</a:t>
            </a:r>
            <a:r>
              <a:rPr sz="2550" spc="-80" dirty="0">
                <a:latin typeface="Verdana"/>
                <a:cs typeface="Verdana"/>
              </a:rPr>
              <a:t>t</a:t>
            </a:r>
            <a:r>
              <a:rPr sz="2550" spc="-130" dirty="0">
                <a:latin typeface="Verdana"/>
                <a:cs typeface="Verdana"/>
              </a:rPr>
              <a:t>u</a:t>
            </a:r>
            <a:r>
              <a:rPr sz="2550" spc="-160" dirty="0">
                <a:latin typeface="Verdana"/>
                <a:cs typeface="Verdana"/>
              </a:rPr>
              <a:t>r</a:t>
            </a:r>
            <a:r>
              <a:rPr sz="2550" spc="95" dirty="0">
                <a:latin typeface="Verdana"/>
                <a:cs typeface="Verdana"/>
              </a:rPr>
              <a:t>e</a:t>
            </a:r>
            <a:r>
              <a:rPr sz="2550" spc="30" dirty="0">
                <a:latin typeface="Verdana"/>
                <a:cs typeface="Verdana"/>
              </a:rPr>
              <a:t>d  </a:t>
            </a:r>
            <a:r>
              <a:rPr sz="2550" spc="-5" dirty="0">
                <a:latin typeface="Verdana"/>
                <a:cs typeface="Verdana"/>
              </a:rPr>
              <a:t>questions</a:t>
            </a:r>
            <a:r>
              <a:rPr sz="2550" spc="-170" dirty="0">
                <a:latin typeface="Verdana"/>
                <a:cs typeface="Verdana"/>
              </a:rPr>
              <a:t> </a:t>
            </a:r>
            <a:r>
              <a:rPr sz="2550" spc="-50" dirty="0">
                <a:latin typeface="Verdana"/>
                <a:cs typeface="Verdana"/>
              </a:rPr>
              <a:t>and</a:t>
            </a:r>
            <a:r>
              <a:rPr sz="2550" spc="-165" dirty="0">
                <a:latin typeface="Verdana"/>
                <a:cs typeface="Verdana"/>
              </a:rPr>
              <a:t> </a:t>
            </a:r>
            <a:r>
              <a:rPr sz="2550" spc="-35" dirty="0">
                <a:latin typeface="Verdana"/>
                <a:cs typeface="Verdana"/>
              </a:rPr>
              <a:t>multi-choice</a:t>
            </a:r>
            <a:r>
              <a:rPr sz="2550" spc="-170" dirty="0">
                <a:latin typeface="Verdana"/>
                <a:cs typeface="Verdana"/>
              </a:rPr>
              <a:t> </a:t>
            </a:r>
            <a:r>
              <a:rPr sz="2550" spc="-5" dirty="0">
                <a:latin typeface="Verdana"/>
                <a:cs typeface="Verdana"/>
              </a:rPr>
              <a:t>questions</a:t>
            </a:r>
            <a:r>
              <a:rPr sz="2550" spc="-165" dirty="0">
                <a:latin typeface="Verdana"/>
                <a:cs typeface="Verdana"/>
              </a:rPr>
              <a:t> </a:t>
            </a:r>
            <a:r>
              <a:rPr sz="2550" spc="10" dirty="0">
                <a:latin typeface="Verdana"/>
                <a:cs typeface="Verdana"/>
              </a:rPr>
              <a:t>to </a:t>
            </a:r>
            <a:r>
              <a:rPr sz="2550" spc="-880" dirty="0">
                <a:latin typeface="Verdana"/>
                <a:cs typeface="Verdana"/>
              </a:rPr>
              <a:t> </a:t>
            </a:r>
            <a:r>
              <a:rPr sz="2550" spc="20" dirty="0">
                <a:latin typeface="Verdana"/>
                <a:cs typeface="Verdana"/>
              </a:rPr>
              <a:t>get </a:t>
            </a:r>
            <a:r>
              <a:rPr sz="2550" spc="40" dirty="0">
                <a:latin typeface="Verdana"/>
                <a:cs typeface="Verdana"/>
              </a:rPr>
              <a:t>complete </a:t>
            </a:r>
            <a:r>
              <a:rPr sz="2550" spc="-35" dirty="0">
                <a:latin typeface="Verdana"/>
                <a:cs typeface="Verdana"/>
              </a:rPr>
              <a:t>data </a:t>
            </a:r>
            <a:r>
              <a:rPr sz="2550" spc="-20" dirty="0">
                <a:latin typeface="Verdana"/>
                <a:cs typeface="Verdana"/>
              </a:rPr>
              <a:t>on </a:t>
            </a:r>
            <a:r>
              <a:rPr sz="2550" spc="-35" dirty="0">
                <a:latin typeface="Verdana"/>
                <a:cs typeface="Verdana"/>
              </a:rPr>
              <a:t>the </a:t>
            </a:r>
            <a:r>
              <a:rPr sz="2550" spc="-95" dirty="0">
                <a:latin typeface="Verdana"/>
                <a:cs typeface="Verdana"/>
              </a:rPr>
              <a:t>marking </a:t>
            </a:r>
            <a:r>
              <a:rPr sz="2550" spc="-90" dirty="0">
                <a:latin typeface="Verdana"/>
                <a:cs typeface="Verdana"/>
              </a:rPr>
              <a:t> </a:t>
            </a:r>
            <a:r>
              <a:rPr sz="2550" spc="-30" dirty="0">
                <a:latin typeface="Verdana"/>
                <a:cs typeface="Verdana"/>
              </a:rPr>
              <a:t>strategy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55" dirty="0">
                <a:latin typeface="Verdana"/>
                <a:cs typeface="Verdana"/>
              </a:rPr>
              <a:t>of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-10" dirty="0">
                <a:latin typeface="Verdana"/>
                <a:cs typeface="Verdana"/>
              </a:rPr>
              <a:t>BYJUS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-20" dirty="0">
                <a:latin typeface="Verdana"/>
                <a:cs typeface="Verdana"/>
              </a:rPr>
              <a:t>for</a:t>
            </a:r>
            <a:r>
              <a:rPr sz="2550" spc="-175" dirty="0">
                <a:latin typeface="Verdana"/>
                <a:cs typeface="Verdana"/>
              </a:rPr>
              <a:t> </a:t>
            </a:r>
            <a:r>
              <a:rPr sz="2550" spc="-65" dirty="0">
                <a:latin typeface="Verdana"/>
                <a:cs typeface="Verdana"/>
              </a:rPr>
              <a:t>analysis.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45940" y="2879596"/>
            <a:ext cx="3296920" cy="1197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175" marR="5080" indent="-118110">
              <a:lnSpc>
                <a:spcPct val="108300"/>
              </a:lnSpc>
              <a:spcBef>
                <a:spcPts val="95"/>
              </a:spcBef>
            </a:pPr>
            <a:r>
              <a:rPr sz="3550" b="1" spc="-60" dirty="0">
                <a:latin typeface="Verdana"/>
                <a:cs typeface="Verdana"/>
              </a:rPr>
              <a:t>Q</a:t>
            </a:r>
            <a:r>
              <a:rPr sz="3550" b="1" spc="-300" dirty="0">
                <a:latin typeface="Verdana"/>
                <a:cs typeface="Verdana"/>
              </a:rPr>
              <a:t>u</a:t>
            </a:r>
            <a:r>
              <a:rPr sz="3550" b="1" spc="-45" dirty="0">
                <a:latin typeface="Verdana"/>
                <a:cs typeface="Verdana"/>
              </a:rPr>
              <a:t>e</a:t>
            </a:r>
            <a:r>
              <a:rPr sz="3550" b="1" spc="-10" dirty="0">
                <a:latin typeface="Verdana"/>
                <a:cs typeface="Verdana"/>
              </a:rPr>
              <a:t>s</a:t>
            </a:r>
            <a:r>
              <a:rPr sz="3550" b="1" spc="-200" dirty="0">
                <a:latin typeface="Verdana"/>
                <a:cs typeface="Verdana"/>
              </a:rPr>
              <a:t>t</a:t>
            </a:r>
            <a:r>
              <a:rPr sz="3550" b="1" spc="-225" dirty="0">
                <a:latin typeface="Verdana"/>
                <a:cs typeface="Verdana"/>
              </a:rPr>
              <a:t>i</a:t>
            </a:r>
            <a:r>
              <a:rPr sz="3550" b="1" spc="-80" dirty="0">
                <a:latin typeface="Verdana"/>
                <a:cs typeface="Verdana"/>
              </a:rPr>
              <a:t>o</a:t>
            </a:r>
            <a:r>
              <a:rPr sz="3550" b="1" spc="-300" dirty="0">
                <a:latin typeface="Verdana"/>
                <a:cs typeface="Verdana"/>
              </a:rPr>
              <a:t>nn</a:t>
            </a:r>
            <a:r>
              <a:rPr sz="3550" b="1" spc="-225" dirty="0">
                <a:latin typeface="Verdana"/>
                <a:cs typeface="Verdana"/>
              </a:rPr>
              <a:t>ai</a:t>
            </a:r>
            <a:r>
              <a:rPr sz="3550" b="1" spc="-300" dirty="0">
                <a:latin typeface="Verdana"/>
                <a:cs typeface="Verdana"/>
              </a:rPr>
              <a:t>r</a:t>
            </a:r>
            <a:r>
              <a:rPr sz="3550" b="1" spc="-30" dirty="0">
                <a:latin typeface="Verdana"/>
                <a:cs typeface="Verdana"/>
              </a:rPr>
              <a:t>e  </a:t>
            </a:r>
            <a:r>
              <a:rPr sz="3550" b="1" spc="-175" dirty="0">
                <a:latin typeface="Verdana"/>
                <a:cs typeface="Verdana"/>
              </a:rPr>
              <a:t>development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5780" y="5175302"/>
            <a:ext cx="2991485" cy="2680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81330">
              <a:lnSpc>
                <a:spcPct val="109600"/>
              </a:lnSpc>
              <a:spcBef>
                <a:spcPts val="90"/>
              </a:spcBef>
            </a:pPr>
            <a:r>
              <a:rPr sz="2650" b="1" i="1" spc="-229" dirty="0">
                <a:latin typeface="Verdana"/>
                <a:cs typeface="Verdana"/>
              </a:rPr>
              <a:t>L</a:t>
            </a:r>
            <a:r>
              <a:rPr sz="2650" b="1" i="1" spc="-220" dirty="0">
                <a:latin typeface="Verdana"/>
                <a:cs typeface="Verdana"/>
              </a:rPr>
              <a:t>i</a:t>
            </a:r>
            <a:r>
              <a:rPr sz="2650" b="1" i="1" spc="-270" dirty="0">
                <a:latin typeface="Verdana"/>
                <a:cs typeface="Verdana"/>
              </a:rPr>
              <a:t>n</a:t>
            </a:r>
            <a:r>
              <a:rPr sz="2650" b="1" i="1" spc="-185" dirty="0">
                <a:latin typeface="Verdana"/>
                <a:cs typeface="Verdana"/>
              </a:rPr>
              <a:t>k</a:t>
            </a:r>
            <a:r>
              <a:rPr sz="2650" b="1" i="1" spc="-50" dirty="0">
                <a:latin typeface="Verdana"/>
                <a:cs typeface="Verdana"/>
              </a:rPr>
              <a:t>e</a:t>
            </a:r>
            <a:r>
              <a:rPr sz="2650" b="1" i="1" spc="-275" dirty="0">
                <a:latin typeface="Verdana"/>
                <a:cs typeface="Verdana"/>
              </a:rPr>
              <a:t>r</a:t>
            </a:r>
            <a:r>
              <a:rPr sz="2650" b="1" i="1" spc="-180" dirty="0">
                <a:latin typeface="Verdana"/>
                <a:cs typeface="Verdana"/>
              </a:rPr>
              <a:t>t</a:t>
            </a:r>
            <a:r>
              <a:rPr sz="2650" b="1" i="1" spc="-190" dirty="0">
                <a:latin typeface="Verdana"/>
                <a:cs typeface="Verdana"/>
              </a:rPr>
              <a:t> </a:t>
            </a:r>
            <a:r>
              <a:rPr sz="2650" b="1" i="1" spc="-20" dirty="0">
                <a:latin typeface="Verdana"/>
                <a:cs typeface="Verdana"/>
              </a:rPr>
              <a:t>S</a:t>
            </a:r>
            <a:r>
              <a:rPr sz="2650" b="1" i="1" spc="100" dirty="0">
                <a:latin typeface="Verdana"/>
                <a:cs typeface="Verdana"/>
              </a:rPr>
              <a:t>c</a:t>
            </a:r>
            <a:r>
              <a:rPr sz="2650" b="1" i="1" spc="-190" dirty="0">
                <a:latin typeface="Verdana"/>
                <a:cs typeface="Verdana"/>
              </a:rPr>
              <a:t>a</a:t>
            </a:r>
            <a:r>
              <a:rPr sz="2650" b="1" i="1" spc="-105" dirty="0">
                <a:latin typeface="Verdana"/>
                <a:cs typeface="Verdana"/>
              </a:rPr>
              <a:t>l</a:t>
            </a:r>
            <a:r>
              <a:rPr sz="2650" b="1" i="1" spc="-30" dirty="0">
                <a:latin typeface="Verdana"/>
                <a:cs typeface="Verdana"/>
              </a:rPr>
              <a:t>e  </a:t>
            </a:r>
            <a:r>
              <a:rPr sz="2650" spc="-15" dirty="0">
                <a:latin typeface="Verdana"/>
                <a:cs typeface="Verdana"/>
              </a:rPr>
              <a:t>S</a:t>
            </a:r>
            <a:r>
              <a:rPr sz="2650" spc="-85" dirty="0">
                <a:latin typeface="Verdana"/>
                <a:cs typeface="Verdana"/>
              </a:rPr>
              <a:t>t</a:t>
            </a:r>
            <a:r>
              <a:rPr sz="2650" spc="-165" dirty="0">
                <a:latin typeface="Verdana"/>
                <a:cs typeface="Verdana"/>
              </a:rPr>
              <a:t>r</a:t>
            </a:r>
            <a:r>
              <a:rPr sz="2650" spc="100" dirty="0">
                <a:latin typeface="Verdana"/>
                <a:cs typeface="Verdana"/>
              </a:rPr>
              <a:t>o</a:t>
            </a:r>
            <a:r>
              <a:rPr sz="2650" spc="-140" dirty="0">
                <a:latin typeface="Verdana"/>
                <a:cs typeface="Verdana"/>
              </a:rPr>
              <a:t>n</a:t>
            </a:r>
            <a:r>
              <a:rPr sz="2650" spc="45" dirty="0">
                <a:latin typeface="Verdana"/>
                <a:cs typeface="Verdana"/>
              </a:rPr>
              <a:t>g</a:t>
            </a:r>
            <a:r>
              <a:rPr sz="2650" spc="10" dirty="0">
                <a:latin typeface="Verdana"/>
                <a:cs typeface="Verdana"/>
              </a:rPr>
              <a:t>l</a:t>
            </a:r>
            <a:r>
              <a:rPr sz="2650" spc="-95" dirty="0">
                <a:latin typeface="Verdana"/>
                <a:cs typeface="Verdana"/>
              </a:rPr>
              <a:t>y</a:t>
            </a:r>
            <a:r>
              <a:rPr sz="2650" spc="-185" dirty="0">
                <a:latin typeface="Verdana"/>
                <a:cs typeface="Verdana"/>
              </a:rPr>
              <a:t> </a:t>
            </a:r>
            <a:r>
              <a:rPr sz="2650" spc="45" dirty="0">
                <a:latin typeface="Verdana"/>
                <a:cs typeface="Verdana"/>
              </a:rPr>
              <a:t>Ag</a:t>
            </a:r>
            <a:r>
              <a:rPr sz="2650" spc="-165" dirty="0">
                <a:latin typeface="Verdana"/>
                <a:cs typeface="Verdana"/>
              </a:rPr>
              <a:t>r</a:t>
            </a:r>
            <a:r>
              <a:rPr sz="2650" spc="100" dirty="0">
                <a:latin typeface="Verdana"/>
                <a:cs typeface="Verdana"/>
              </a:rPr>
              <a:t>e</a:t>
            </a:r>
            <a:r>
              <a:rPr sz="2650" spc="75" dirty="0">
                <a:latin typeface="Verdana"/>
                <a:cs typeface="Verdana"/>
              </a:rPr>
              <a:t>e  </a:t>
            </a:r>
            <a:r>
              <a:rPr sz="2650" spc="25" dirty="0">
                <a:latin typeface="Verdana"/>
                <a:cs typeface="Verdana"/>
              </a:rPr>
              <a:t>Agree</a:t>
            </a:r>
            <a:endParaRPr sz="2650">
              <a:latin typeface="Verdana"/>
              <a:cs typeface="Verdana"/>
            </a:endParaRPr>
          </a:p>
          <a:p>
            <a:pPr marL="12700" marR="1488440">
              <a:lnSpc>
                <a:spcPct val="109600"/>
              </a:lnSpc>
            </a:pPr>
            <a:r>
              <a:rPr sz="2650" spc="-50" dirty="0">
                <a:latin typeface="Verdana"/>
                <a:cs typeface="Verdana"/>
              </a:rPr>
              <a:t>Neutral </a:t>
            </a:r>
            <a:r>
              <a:rPr sz="2650" spc="-45" dirty="0">
                <a:latin typeface="Verdana"/>
                <a:cs typeface="Verdana"/>
              </a:rPr>
              <a:t> </a:t>
            </a:r>
            <a:r>
              <a:rPr sz="2650" spc="-85" dirty="0">
                <a:latin typeface="Verdana"/>
                <a:cs typeface="Verdana"/>
              </a:rPr>
              <a:t>D</a:t>
            </a:r>
            <a:r>
              <a:rPr sz="2650" spc="-125" dirty="0">
                <a:latin typeface="Verdana"/>
                <a:cs typeface="Verdana"/>
              </a:rPr>
              <a:t>i</a:t>
            </a:r>
            <a:r>
              <a:rPr sz="2650" spc="105" dirty="0">
                <a:latin typeface="Verdana"/>
                <a:cs typeface="Verdana"/>
              </a:rPr>
              <a:t>s</a:t>
            </a:r>
            <a:r>
              <a:rPr sz="2650" spc="-55" dirty="0">
                <a:latin typeface="Verdana"/>
                <a:cs typeface="Verdana"/>
              </a:rPr>
              <a:t>a</a:t>
            </a:r>
            <a:r>
              <a:rPr sz="2650" spc="45" dirty="0">
                <a:latin typeface="Verdana"/>
                <a:cs typeface="Verdana"/>
              </a:rPr>
              <a:t>g</a:t>
            </a:r>
            <a:r>
              <a:rPr sz="2650" spc="-165" dirty="0">
                <a:latin typeface="Verdana"/>
                <a:cs typeface="Verdana"/>
              </a:rPr>
              <a:t>r</a:t>
            </a:r>
            <a:r>
              <a:rPr sz="2650" spc="100" dirty="0">
                <a:latin typeface="Verdana"/>
                <a:cs typeface="Verdana"/>
              </a:rPr>
              <a:t>e</a:t>
            </a:r>
            <a:r>
              <a:rPr sz="2650" spc="105" dirty="0">
                <a:latin typeface="Verdana"/>
                <a:cs typeface="Verdana"/>
              </a:rPr>
              <a:t>e</a:t>
            </a:r>
            <a:endParaRPr sz="2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650" spc="-15" dirty="0">
                <a:latin typeface="Verdana"/>
                <a:cs typeface="Verdana"/>
              </a:rPr>
              <a:t>S</a:t>
            </a:r>
            <a:r>
              <a:rPr sz="2650" spc="-85" dirty="0">
                <a:latin typeface="Verdana"/>
                <a:cs typeface="Verdana"/>
              </a:rPr>
              <a:t>t</a:t>
            </a:r>
            <a:r>
              <a:rPr sz="2650" spc="-165" dirty="0">
                <a:latin typeface="Verdana"/>
                <a:cs typeface="Verdana"/>
              </a:rPr>
              <a:t>r</a:t>
            </a:r>
            <a:r>
              <a:rPr sz="2650" spc="100" dirty="0">
                <a:latin typeface="Verdana"/>
                <a:cs typeface="Verdana"/>
              </a:rPr>
              <a:t>o</a:t>
            </a:r>
            <a:r>
              <a:rPr sz="2650" spc="-140" dirty="0">
                <a:latin typeface="Verdana"/>
                <a:cs typeface="Verdana"/>
              </a:rPr>
              <a:t>n</a:t>
            </a:r>
            <a:r>
              <a:rPr sz="2650" spc="45" dirty="0">
                <a:latin typeface="Verdana"/>
                <a:cs typeface="Verdana"/>
              </a:rPr>
              <a:t>g</a:t>
            </a:r>
            <a:r>
              <a:rPr sz="2650" spc="10" dirty="0">
                <a:latin typeface="Verdana"/>
                <a:cs typeface="Verdana"/>
              </a:rPr>
              <a:t>l</a:t>
            </a:r>
            <a:r>
              <a:rPr sz="2650" spc="-95" dirty="0">
                <a:latin typeface="Verdana"/>
                <a:cs typeface="Verdana"/>
              </a:rPr>
              <a:t>y</a:t>
            </a:r>
            <a:r>
              <a:rPr sz="2650" spc="-185" dirty="0">
                <a:latin typeface="Verdana"/>
                <a:cs typeface="Verdana"/>
              </a:rPr>
              <a:t> </a:t>
            </a:r>
            <a:r>
              <a:rPr sz="2650" spc="-85" dirty="0">
                <a:latin typeface="Verdana"/>
                <a:cs typeface="Verdana"/>
              </a:rPr>
              <a:t>D</a:t>
            </a:r>
            <a:r>
              <a:rPr sz="2650" spc="-125" dirty="0">
                <a:latin typeface="Verdana"/>
                <a:cs typeface="Verdana"/>
              </a:rPr>
              <a:t>i</a:t>
            </a:r>
            <a:r>
              <a:rPr sz="2650" spc="105" dirty="0">
                <a:latin typeface="Verdana"/>
                <a:cs typeface="Verdana"/>
              </a:rPr>
              <a:t>s</a:t>
            </a:r>
            <a:r>
              <a:rPr sz="2650" spc="-55" dirty="0">
                <a:latin typeface="Verdana"/>
                <a:cs typeface="Verdana"/>
              </a:rPr>
              <a:t>a</a:t>
            </a:r>
            <a:r>
              <a:rPr sz="2650" spc="45" dirty="0">
                <a:latin typeface="Verdana"/>
                <a:cs typeface="Verdana"/>
              </a:rPr>
              <a:t>g</a:t>
            </a:r>
            <a:r>
              <a:rPr sz="2650" spc="-165" dirty="0">
                <a:latin typeface="Verdana"/>
                <a:cs typeface="Verdana"/>
              </a:rPr>
              <a:t>r</a:t>
            </a:r>
            <a:r>
              <a:rPr sz="2650" spc="100" dirty="0">
                <a:latin typeface="Verdana"/>
                <a:cs typeface="Verdana"/>
              </a:rPr>
              <a:t>e</a:t>
            </a:r>
            <a:r>
              <a:rPr sz="2650" spc="105" dirty="0">
                <a:latin typeface="Verdana"/>
                <a:cs typeface="Verdana"/>
              </a:rPr>
              <a:t>e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15780" y="2879491"/>
            <a:ext cx="3260725" cy="1797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95"/>
              </a:spcBef>
            </a:pPr>
            <a:r>
              <a:rPr sz="3600" b="1" spc="-260" dirty="0">
                <a:latin typeface="Verdana"/>
                <a:cs typeface="Verdana"/>
              </a:rPr>
              <a:t>Data </a:t>
            </a:r>
            <a:r>
              <a:rPr sz="3600" b="1" spc="-254" dirty="0">
                <a:latin typeface="Verdana"/>
                <a:cs typeface="Verdana"/>
              </a:rPr>
              <a:t> </a:t>
            </a:r>
            <a:r>
              <a:rPr sz="3600" b="1" spc="15" dirty="0">
                <a:latin typeface="Verdana"/>
                <a:cs typeface="Verdana"/>
              </a:rPr>
              <a:t>M</a:t>
            </a:r>
            <a:r>
              <a:rPr sz="3600" b="1" spc="-55" dirty="0">
                <a:latin typeface="Verdana"/>
                <a:cs typeface="Verdana"/>
              </a:rPr>
              <a:t>e</a:t>
            </a:r>
            <a:r>
              <a:rPr sz="3600" b="1" spc="-240" dirty="0">
                <a:latin typeface="Verdana"/>
                <a:cs typeface="Verdana"/>
              </a:rPr>
              <a:t>a</a:t>
            </a:r>
            <a:r>
              <a:rPr sz="3600" b="1" spc="-15" dirty="0">
                <a:latin typeface="Verdana"/>
                <a:cs typeface="Verdana"/>
              </a:rPr>
              <a:t>s</a:t>
            </a:r>
            <a:r>
              <a:rPr sz="3600" b="1" spc="-315" dirty="0">
                <a:latin typeface="Verdana"/>
                <a:cs typeface="Verdana"/>
              </a:rPr>
              <a:t>u</a:t>
            </a:r>
            <a:r>
              <a:rPr sz="3600" b="1" spc="-310" dirty="0">
                <a:latin typeface="Verdana"/>
                <a:cs typeface="Verdana"/>
              </a:rPr>
              <a:t>r</a:t>
            </a:r>
            <a:r>
              <a:rPr sz="3600" b="1" spc="-55" dirty="0">
                <a:latin typeface="Verdana"/>
                <a:cs typeface="Verdana"/>
              </a:rPr>
              <a:t>e</a:t>
            </a:r>
            <a:r>
              <a:rPr sz="3600" b="1" spc="-545" dirty="0">
                <a:latin typeface="Verdana"/>
                <a:cs typeface="Verdana"/>
              </a:rPr>
              <a:t>m</a:t>
            </a:r>
            <a:r>
              <a:rPr sz="3600" b="1" spc="-55" dirty="0">
                <a:latin typeface="Verdana"/>
                <a:cs typeface="Verdana"/>
              </a:rPr>
              <a:t>e</a:t>
            </a:r>
            <a:r>
              <a:rPr sz="3600" b="1" spc="-315" dirty="0">
                <a:latin typeface="Verdana"/>
                <a:cs typeface="Verdana"/>
              </a:rPr>
              <a:t>n</a:t>
            </a:r>
            <a:r>
              <a:rPr sz="3600" b="1" spc="-170" dirty="0">
                <a:latin typeface="Verdana"/>
                <a:cs typeface="Verdana"/>
              </a:rPr>
              <a:t>t  </a:t>
            </a:r>
            <a:r>
              <a:rPr sz="3600" b="1" spc="-40" dirty="0">
                <a:latin typeface="Verdana"/>
                <a:cs typeface="Verdana"/>
              </a:rPr>
              <a:t>Scale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1088</Words>
  <Application>Microsoft Office PowerPoint</Application>
  <PresentationFormat>Custom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Tahoma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DILEEPCHANDU GUMMADIDALA</dc:creator>
  <cp:lastModifiedBy>GUMMADIDALA DILEEPCHANDU 20BCI7313</cp:lastModifiedBy>
  <cp:revision>6</cp:revision>
  <dcterms:created xsi:type="dcterms:W3CDTF">2022-07-24T13:51:16Z</dcterms:created>
  <dcterms:modified xsi:type="dcterms:W3CDTF">2023-09-17T14:17:51Z</dcterms:modified>
</cp:coreProperties>
</file>