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GUNASEELAN B</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NO:312206641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NAN MUDHALVAN ID:545F69FD8C4CDD0A5A1486C928D1C823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 COM (A/F)</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AGURCHAND MANMULL JAIN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