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4606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527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580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374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5690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5121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642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66740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28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32404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468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790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067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4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712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63788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394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1847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6315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9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9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9059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030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14391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9112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1154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8913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6253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217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2679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847775" y="2924263"/>
            <a:ext cx="8610601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GUNA SEKAR 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2202452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 OF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733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298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37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20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0715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1066800" y="1828800"/>
            <a:ext cx="5271135" cy="32111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795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94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809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4437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155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171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50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990600" y="1752599"/>
            <a:ext cx="6303645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0827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598805" y="1676400"/>
            <a:ext cx="875474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2024-09-12T05:37:41Z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