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Encode Sans Semi Condensed"/>
      <p:regular r:id="rId36"/>
      <p:bold r:id="rId37"/>
    </p:embeddedFont>
    <p:embeddedFont>
      <p:font typeface="Encode Sans Semi Condensed Light"/>
      <p:regular r:id="rId38"/>
      <p:bold r:id="rId39"/>
    </p:embeddedFont>
    <p:embeddedFont>
      <p:font typeface="Encode Sans Semi Condensed SemiBo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ncodeSansSemiCondensedSemiBold-regular.fntdata"/><Relationship Id="rId20" Type="http://schemas.openxmlformats.org/officeDocument/2006/relationships/slide" Target="slides/slide15.xml"/><Relationship Id="rId41" Type="http://schemas.openxmlformats.org/officeDocument/2006/relationships/font" Target="fonts/EncodeSansSemiCondensedSemi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EncodeSansSemiCondensed-bold.fntdata"/><Relationship Id="rId14" Type="http://schemas.openxmlformats.org/officeDocument/2006/relationships/slide" Target="slides/slide9.xml"/><Relationship Id="rId36" Type="http://schemas.openxmlformats.org/officeDocument/2006/relationships/font" Target="fonts/EncodeSansSemi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EncodeSansSemiCondensedLight-bold.fntdata"/><Relationship Id="rId16" Type="http://schemas.openxmlformats.org/officeDocument/2006/relationships/slide" Target="slides/slide11.xml"/><Relationship Id="rId38" Type="http://schemas.openxmlformats.org/officeDocument/2006/relationships/font" Target="fonts/EncodeSansSemiCondensed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50f53a36_8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c50f53a36_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50f53a36_8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50f53a36_8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50f53a3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c50f53a3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c50f53a36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c50f53a36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50f53a3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c50f53a3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c50f53a36_8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c50f53a36_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c50f53a3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c50f53a3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c50f53a36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c50f53a36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c50f53a3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c50f53a3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50f53a36_1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c50f53a36_1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50f53a3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50f53a3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c50f53a3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c50f53a3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c50f53a3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c50f53a3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c50f53a3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c50f53a3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c50f53a3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c50f53a3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50f53a36_1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6c50f53a3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c50f53a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c50f53a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c50f53a36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c50f53a3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50f53a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50f53a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50f53a3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50f53a3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50f53a36_1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50f53a36_1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50f53a36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50f53a36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50f53a3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50f53a3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50f53a36_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50f53a36_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50f53a3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50f53a3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flipH="1" rot="-5400000">
              <a:off x="89375" y="2739925"/>
              <a:ext cx="2271600" cy="2034300"/>
            </a:xfrm>
            <a:prstGeom prst="parallelogram">
              <a:avLst>
                <a:gd fmla="val 22770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flipH="1" rot="-5400000">
              <a:off x="89375" y="2739925"/>
              <a:ext cx="2271600" cy="2034300"/>
            </a:xfrm>
            <a:prstGeom prst="parallelogram">
              <a:avLst>
                <a:gd fmla="val 22770" name="adj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 flipH="1" rot="10800000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 rot="-5400000">
            <a:off x="112050" y="481364"/>
            <a:ext cx="977700" cy="1201800"/>
          </a:xfrm>
          <a:prstGeom prst="parallelogram">
            <a:avLst>
              <a:gd fmla="val 10943" name="adj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23" name="Google Shape;23;p3"/>
            <p:cNvSpPr/>
            <p:nvPr/>
          </p:nvSpPr>
          <p:spPr>
            <a:xfrm flipH="1" rot="10800000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3"/>
          <p:cNvGrpSpPr/>
          <p:nvPr/>
        </p:nvGrpSpPr>
        <p:grpSpPr>
          <a:xfrm flipH="1" rot="10800000">
            <a:off x="8543951" y="4243733"/>
            <a:ext cx="600055" cy="374899"/>
            <a:chOff x="5211448" y="3165393"/>
            <a:chExt cx="1477967" cy="784800"/>
          </a:xfrm>
        </p:grpSpPr>
        <p:sp>
          <p:nvSpPr>
            <p:cNvPr id="26" name="Google Shape;26;p3"/>
            <p:cNvSpPr/>
            <p:nvPr/>
          </p:nvSpPr>
          <p:spPr>
            <a:xfrm flipH="1" rot="-5400000">
              <a:off x="5558565" y="2819343"/>
              <a:ext cx="784800" cy="1476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29" name="Google Shape;29;p3"/>
            <p:cNvSpPr/>
            <p:nvPr/>
          </p:nvSpPr>
          <p:spPr>
            <a:xfrm flipH="1" rot="10800000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4896145" y="1706200"/>
            <a:ext cx="33369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lin ang="16198662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 rot="-5400000">
            <a:off x="1362062" y="3581043"/>
            <a:ext cx="866125" cy="1369504"/>
            <a:chOff x="-262307" y="2765255"/>
            <a:chExt cx="2504700" cy="1770300"/>
          </a:xfrm>
        </p:grpSpPr>
        <p:sp>
          <p:nvSpPr>
            <p:cNvPr id="37" name="Google Shape;37;p4"/>
            <p:cNvSpPr/>
            <p:nvPr/>
          </p:nvSpPr>
          <p:spPr>
            <a:xfrm flipH="1" rot="-5400000">
              <a:off x="104893" y="2398055"/>
              <a:ext cx="1770300" cy="2504700"/>
            </a:xfrm>
            <a:prstGeom prst="parallelogram">
              <a:avLst>
                <a:gd fmla="val 9167" name="adj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4"/>
          <p:cNvSpPr/>
          <p:nvPr/>
        </p:nvSpPr>
        <p:spPr>
          <a:xfrm flipH="1" rot="10800000">
            <a:off x="630975" y="0"/>
            <a:ext cx="1472100" cy="438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2444650" y="2276025"/>
            <a:ext cx="57333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flipH="1" rot="10800000">
            <a:off x="8543951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flipH="1" rot="-5400000">
              <a:off x="5558565" y="2819343"/>
              <a:ext cx="784800" cy="1476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 rot="10800000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flipH="1" rot="10800000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 flipH="1">
            <a:off x="3" y="524824"/>
            <a:ext cx="600055" cy="374899"/>
            <a:chOff x="5211448" y="3165393"/>
            <a:chExt cx="1477967" cy="784800"/>
          </a:xfrm>
        </p:grpSpPr>
        <p:sp>
          <p:nvSpPr>
            <p:cNvPr id="52" name="Google Shape;52;p5"/>
            <p:cNvSpPr/>
            <p:nvPr/>
          </p:nvSpPr>
          <p:spPr>
            <a:xfrm flipH="1" rot="-5400000">
              <a:off x="5558565" y="2819343"/>
              <a:ext cx="784800" cy="1476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5"/>
          <p:cNvGrpSpPr/>
          <p:nvPr/>
        </p:nvGrpSpPr>
        <p:grpSpPr>
          <a:xfrm flipH="1" rot="10800000">
            <a:off x="84" y="9"/>
            <a:ext cx="758573" cy="531131"/>
            <a:chOff x="0" y="266575"/>
            <a:chExt cx="7503194" cy="1687200"/>
          </a:xfrm>
        </p:grpSpPr>
        <p:sp>
          <p:nvSpPr>
            <p:cNvPr id="55" name="Google Shape;55;p5"/>
            <p:cNvSpPr/>
            <p:nvPr/>
          </p:nvSpPr>
          <p:spPr>
            <a:xfrm flipH="1" rot="10800000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59" name="Google Shape;59;p6"/>
            <p:cNvSpPr/>
            <p:nvPr/>
          </p:nvSpPr>
          <p:spPr>
            <a:xfrm flipH="1" rot="-5400000">
              <a:off x="89375" y="2739925"/>
              <a:ext cx="2271600" cy="2034300"/>
            </a:xfrm>
            <a:prstGeom prst="parallelogram">
              <a:avLst>
                <a:gd fmla="val 22770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62" name="Google Shape;62;p6"/>
            <p:cNvSpPr/>
            <p:nvPr/>
          </p:nvSpPr>
          <p:spPr>
            <a:xfrm flipH="1" rot="-5400000">
              <a:off x="89375" y="2739925"/>
              <a:ext cx="2271600" cy="2034300"/>
            </a:xfrm>
            <a:prstGeom prst="parallelogram">
              <a:avLst>
                <a:gd fmla="val 22770" name="adj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6"/>
          <p:cNvSpPr/>
          <p:nvPr/>
        </p:nvSpPr>
        <p:spPr>
          <a:xfrm flipH="1" rot="10800000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4209475" y="728032"/>
            <a:ext cx="725100" cy="725100"/>
          </a:xfrm>
          <a:prstGeom prst="rect">
            <a:avLst/>
          </a:prstGeom>
          <a:gradFill>
            <a:gsLst>
              <a:gs pos="0">
                <a:srgbClr val="4F5876"/>
              </a:gs>
              <a:gs pos="100000">
                <a:srgbClr val="1D1F25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262175" y="1553800"/>
            <a:ext cx="66198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9pPr>
          </a:lstStyle>
          <a:p/>
        </p:txBody>
      </p:sp>
      <p:sp>
        <p:nvSpPr>
          <p:cNvPr id="67" name="Google Shape;67;p6"/>
          <p:cNvSpPr txBox="1"/>
          <p:nvPr/>
        </p:nvSpPr>
        <p:spPr>
          <a:xfrm>
            <a:off x="4209450" y="855225"/>
            <a:ext cx="7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b="1" i="0" sz="6000" u="none" cap="none" strike="noStrike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432930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0" y="277661"/>
            <a:ext cx="7817376" cy="1293453"/>
            <a:chOff x="0" y="277661"/>
            <a:chExt cx="7817376" cy="1293453"/>
          </a:xfrm>
        </p:grpSpPr>
        <p:sp>
          <p:nvSpPr>
            <p:cNvPr id="71" name="Google Shape;71;p7"/>
            <p:cNvSpPr/>
            <p:nvPr/>
          </p:nvSpPr>
          <p:spPr>
            <a:xfrm flipH="1" rot="-5400000">
              <a:off x="112050" y="481364"/>
              <a:ext cx="977700" cy="1201800"/>
            </a:xfrm>
            <a:prstGeom prst="parallelogram">
              <a:avLst>
                <a:gd fmla="val 10943" name="adj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" name="Google Shape;73;p7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74" name="Google Shape;74;p7"/>
              <p:cNvSpPr/>
              <p:nvPr/>
            </p:nvSpPr>
            <p:spPr>
              <a:xfrm flipH="1" rot="10800000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7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fmla="val 10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" name="Google Shape;76;p7"/>
          <p:cNvGrpSpPr/>
          <p:nvPr/>
        </p:nvGrpSpPr>
        <p:grpSpPr>
          <a:xfrm flipH="1" rot="10800000">
            <a:off x="8543951" y="4243733"/>
            <a:ext cx="600055" cy="374899"/>
            <a:chOff x="5211448" y="3165393"/>
            <a:chExt cx="1477967" cy="784800"/>
          </a:xfrm>
        </p:grpSpPr>
        <p:sp>
          <p:nvSpPr>
            <p:cNvPr id="77" name="Google Shape;77;p7"/>
            <p:cNvSpPr/>
            <p:nvPr/>
          </p:nvSpPr>
          <p:spPr>
            <a:xfrm flipH="1" rot="-5400000">
              <a:off x="5558565" y="2819343"/>
              <a:ext cx="784800" cy="1476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 flipH="1" rot="10800000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80" name="Google Shape;80;p7"/>
            <p:cNvSpPr/>
            <p:nvPr/>
          </p:nvSpPr>
          <p:spPr>
            <a:xfrm flipH="1" rot="10800000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7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 flipH="1" rot="-5400000">
            <a:off x="112050" y="481364"/>
            <a:ext cx="977700" cy="1201800"/>
          </a:xfrm>
          <a:prstGeom prst="parallelogram">
            <a:avLst>
              <a:gd fmla="val 10943" name="adj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89" name="Google Shape;89;p8"/>
            <p:cNvSpPr/>
            <p:nvPr/>
          </p:nvSpPr>
          <p:spPr>
            <a:xfrm flipH="1" rot="10800000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8"/>
          <p:cNvGrpSpPr/>
          <p:nvPr/>
        </p:nvGrpSpPr>
        <p:grpSpPr>
          <a:xfrm flipH="1" rot="10800000">
            <a:off x="8543951" y="4243733"/>
            <a:ext cx="600055" cy="374899"/>
            <a:chOff x="5211448" y="3165393"/>
            <a:chExt cx="1477967" cy="784800"/>
          </a:xfrm>
        </p:grpSpPr>
        <p:sp>
          <p:nvSpPr>
            <p:cNvPr id="92" name="Google Shape;92;p8"/>
            <p:cNvSpPr/>
            <p:nvPr/>
          </p:nvSpPr>
          <p:spPr>
            <a:xfrm flipH="1" rot="-5400000">
              <a:off x="5558565" y="2819343"/>
              <a:ext cx="784800" cy="1476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 flipH="1" rot="10800000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8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95" name="Google Shape;95;p8"/>
            <p:cNvSpPr/>
            <p:nvPr/>
          </p:nvSpPr>
          <p:spPr>
            <a:xfrm flipH="1" rot="10800000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8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1201800" y="1706200"/>
            <a:ext cx="21474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/>
        </p:txBody>
      </p:sp>
      <p:sp>
        <p:nvSpPr>
          <p:cNvPr id="99" name="Google Shape;99;p8"/>
          <p:cNvSpPr txBox="1"/>
          <p:nvPr>
            <p:ph idx="2" type="body"/>
          </p:nvPr>
        </p:nvSpPr>
        <p:spPr>
          <a:xfrm>
            <a:off x="3643672" y="1706200"/>
            <a:ext cx="21474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/>
        </p:txBody>
      </p:sp>
      <p:sp>
        <p:nvSpPr>
          <p:cNvPr id="100" name="Google Shape;100;p8"/>
          <p:cNvSpPr txBox="1"/>
          <p:nvPr>
            <p:ph idx="3" type="body"/>
          </p:nvPr>
        </p:nvSpPr>
        <p:spPr>
          <a:xfrm>
            <a:off x="6085544" y="1706200"/>
            <a:ext cx="21474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/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 flipH="1" rot="-5400000">
            <a:off x="112050" y="481364"/>
            <a:ext cx="977700" cy="1201800"/>
          </a:xfrm>
          <a:prstGeom prst="parallelogram">
            <a:avLst>
              <a:gd fmla="val 10943" name="adj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106" name="Google Shape;106;p9"/>
            <p:cNvSpPr/>
            <p:nvPr/>
          </p:nvSpPr>
          <p:spPr>
            <a:xfrm flipH="1" rot="10800000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9"/>
          <p:cNvGrpSpPr/>
          <p:nvPr/>
        </p:nvGrpSpPr>
        <p:grpSpPr>
          <a:xfrm flipH="1" rot="10800000">
            <a:off x="8543951" y="4243733"/>
            <a:ext cx="600055" cy="374899"/>
            <a:chOff x="5211448" y="3165393"/>
            <a:chExt cx="1477967" cy="784800"/>
          </a:xfrm>
        </p:grpSpPr>
        <p:sp>
          <p:nvSpPr>
            <p:cNvPr id="109" name="Google Shape;109;p9"/>
            <p:cNvSpPr/>
            <p:nvPr/>
          </p:nvSpPr>
          <p:spPr>
            <a:xfrm flipH="1" rot="-5400000">
              <a:off x="5558565" y="2819343"/>
              <a:ext cx="784800" cy="1476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 flipH="1" rot="10800000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9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2" name="Google Shape;112;p9"/>
            <p:cNvSpPr/>
            <p:nvPr/>
          </p:nvSpPr>
          <p:spPr>
            <a:xfrm flipH="1" rot="10800000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/>
        </p:nvSpPr>
        <p:spPr>
          <a:xfrm rot="5400000">
            <a:off x="8234561" y="4139455"/>
            <a:ext cx="617100" cy="1201800"/>
          </a:xfrm>
          <a:prstGeom prst="parallelogram">
            <a:avLst>
              <a:gd fmla="val 10943" name="adj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/>
          <p:nvPr/>
        </p:nvSpPr>
        <p:spPr>
          <a:xfrm flipH="1" rot="10800000">
            <a:off x="7937900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/>
          <p:nvPr/>
        </p:nvSpPr>
        <p:spPr>
          <a:xfrm flipH="1" rot="-5400000">
            <a:off x="292350" y="4139455"/>
            <a:ext cx="617100" cy="1201800"/>
          </a:xfrm>
          <a:prstGeom prst="parallelogram">
            <a:avLst>
              <a:gd fmla="val 10943" name="adj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 rot="10800000">
            <a:off x="278211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 flipH="1" rot="10800000">
            <a:off x="281975" y="4232425"/>
            <a:ext cx="8580000" cy="565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282000" y="4232425"/>
            <a:ext cx="858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4327150" y="4797925"/>
            <a:ext cx="4854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b="0" i="0" sz="32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b="0" i="0" sz="32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b="0" i="0" sz="32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b="0" i="0" sz="32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b="0" i="0" sz="32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b="0" i="0" sz="32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b="0" i="0" sz="32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b="0" i="0" sz="32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b="0" i="0" sz="32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ctrTitle"/>
          </p:nvPr>
        </p:nvSpPr>
        <p:spPr>
          <a:xfrm>
            <a:off x="1101000" y="1668550"/>
            <a:ext cx="6942000" cy="166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Loanalytic web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- Dreams come true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Gouthami Pasham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50" y="355396"/>
            <a:ext cx="7185500" cy="4256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Gouthami Pasham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00" y="456600"/>
            <a:ext cx="7400374" cy="415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About us</a:t>
            </a:r>
            <a:endParaRPr sz="2800"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Static page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About Loanalytic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Loan calculation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Loan description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Interest calculation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Gouthami Pasham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Gouthami Pasham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37" y="358850"/>
            <a:ext cx="7660927" cy="3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View and e</a:t>
            </a:r>
            <a:r>
              <a:rPr lang="en" sz="2800"/>
              <a:t>dit profile</a:t>
            </a:r>
            <a:endParaRPr sz="2800"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Edit user profile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View profile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Password confirmation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Mandatory gmail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SSN number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/>
              <a:t>Validations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Cancel and update buttons</a:t>
            </a:r>
            <a:endParaRPr sz="2000"/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6665050" y="4634075"/>
            <a:ext cx="1752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Himabindu Poshala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0" y="537050"/>
            <a:ext cx="7856174" cy="41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Contact us</a:t>
            </a:r>
            <a:endParaRPr sz="2800"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125125" y="1717850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Customer support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Email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Phone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Chat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Social media</a:t>
            </a:r>
            <a:endParaRPr sz="2000"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Taraka Raviteja Peddi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Feedback page</a:t>
            </a:r>
            <a:endParaRPr sz="2800"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Business success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Customer feedback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Individual rating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Individual</a:t>
            </a:r>
            <a:r>
              <a:rPr lang="en" sz="2000"/>
              <a:t> review</a:t>
            </a:r>
            <a:endParaRPr sz="2000"/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Taraka Raviteja Peddi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 loan</a:t>
            </a:r>
            <a:endParaRPr sz="2800"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Easy to apply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Apply multiple loans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Review uploaded documents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Track loan application status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Confirmation mail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Validations</a:t>
            </a:r>
            <a:endParaRPr sz="2000"/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Meghana Putta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38" y="499150"/>
            <a:ext cx="7687524" cy="43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997900"/>
            <a:ext cx="1948175" cy="2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600" y="1029542"/>
            <a:ext cx="1893600" cy="2363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152400" y="3607900"/>
            <a:ext cx="8330400" cy="5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Vamsee Krishna Gangapatnam       Gangadhar Adusumalli                Gouthami Pasham              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1" name="Google Shape;14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575" y="997900"/>
            <a:ext cx="1948174" cy="24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Admin functionalities</a:t>
            </a:r>
            <a:endParaRPr sz="2800"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L</a:t>
            </a:r>
            <a:r>
              <a:rPr lang="en" sz="2000"/>
              <a:t>ogin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View applications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Approved applications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Rejected applications</a:t>
            </a:r>
            <a:endParaRPr/>
          </a:p>
        </p:txBody>
      </p:sp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Keerthi sree Kukunoor 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75" y="493675"/>
            <a:ext cx="7667775" cy="431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Admin v</a:t>
            </a:r>
            <a:r>
              <a:rPr lang="en" sz="2800"/>
              <a:t>iew application</a:t>
            </a:r>
            <a:endParaRPr sz="2800"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1131750" y="1547525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Admin can view all the applications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Access to loan information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Viewing documents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Approve or reject the application</a:t>
            </a:r>
            <a:endParaRPr sz="2000"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6039325" y="4612325"/>
            <a:ext cx="2181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Gangadhar Adusumalli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648050" y="277825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Chat</a:t>
            </a:r>
            <a:endParaRPr sz="2800"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1058550" y="1721225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User can chat with the admin in case of issues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Accessible from any page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Both can exchange text information</a:t>
            </a:r>
            <a:endParaRPr sz="2000"/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8658600" y="4612500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302" name="Google Shape;302;p34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Gangadhar Adusumalli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09" name="Google Shape;309;p35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fmla="val 10943" name="adj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 flipH="1" rot="10800000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 flipH="1" rot="-5400000">
              <a:off x="292350" y="1622430"/>
              <a:ext cx="617100" cy="1201800"/>
            </a:xfrm>
            <a:prstGeom prst="parallelogram">
              <a:avLst>
                <a:gd fmla="val 10943" name="adj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 flipH="1" rot="10800000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5"/>
          <p:cNvSpPr txBox="1"/>
          <p:nvPr>
            <p:ph idx="4294967295" type="ctrTitle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149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</a:pPr>
            <a:r>
              <a:rPr b="0" i="0" lang="en" sz="7200" u="none" cap="none" strike="noStrike">
                <a:solidFill>
                  <a:schemeClr val="accent2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Thanks!</a:t>
            </a:r>
            <a:endParaRPr b="0" i="0" sz="7200" u="none" cap="none" strike="noStrike">
              <a:solidFill>
                <a:schemeClr val="accent2"/>
              </a:solidFill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Any que</a:t>
            </a:r>
            <a:r>
              <a:rPr b="1" lang="en" sz="240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ries</a:t>
            </a:r>
            <a:r>
              <a:rPr b="1" i="0" lang="en" sz="2400" u="none" cap="none" strike="noStrike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?</a:t>
            </a:r>
            <a:endParaRPr b="0" i="0" sz="1400" u="none" cap="none" strike="noStrike">
              <a:solidFill>
                <a:srgbClr val="FFFFFF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772725"/>
            <a:ext cx="1948175" cy="2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975" y="772725"/>
            <a:ext cx="1893600" cy="236396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 txBox="1"/>
          <p:nvPr/>
        </p:nvSpPr>
        <p:spPr>
          <a:xfrm>
            <a:off x="166825" y="3425200"/>
            <a:ext cx="8330400" cy="5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Vamsee Krishna Gangapatnam     Gangadhar Adusumalli                  Gouthami Pasham              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75" y="882500"/>
            <a:ext cx="1893599" cy="235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5" y="731775"/>
            <a:ext cx="1799233" cy="23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7"/>
          <p:cNvPicPr preferRelativeResize="0"/>
          <p:nvPr/>
        </p:nvPicPr>
        <p:blipFill rotWithShape="1">
          <a:blip r:embed="rId4">
            <a:alphaModFix/>
          </a:blip>
          <a:srcRect b="3873" l="0" r="10562" t="0"/>
          <a:stretch/>
        </p:blipFill>
        <p:spPr>
          <a:xfrm>
            <a:off x="2372475" y="731775"/>
            <a:ext cx="1790675" cy="23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025" y="735775"/>
            <a:ext cx="1893600" cy="238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3274" y="735769"/>
            <a:ext cx="1790675" cy="238758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0" y="3504300"/>
            <a:ext cx="9144000" cy="5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Peddi Tarakaraviteja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Himabindu Poshala    	 Meghana Putta	    Keerthi sree Kukunoor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75" y="1116725"/>
            <a:ext cx="1799233" cy="23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 b="3873" l="0" r="10562" t="0"/>
          <a:stretch/>
        </p:blipFill>
        <p:spPr>
          <a:xfrm>
            <a:off x="2372475" y="1116725"/>
            <a:ext cx="1790675" cy="23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925" y="1116725"/>
            <a:ext cx="1893600" cy="238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2299" y="1116719"/>
            <a:ext cx="1790675" cy="238758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/>
          <p:nvPr/>
        </p:nvSpPr>
        <p:spPr>
          <a:xfrm>
            <a:off x="0" y="3642900"/>
            <a:ext cx="9144000" cy="5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Taraka Raviteja Peddi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Himabindu Poshala    	 Meghana Putta	    Keerthi sree Kukunoor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1206100" y="1706200"/>
            <a:ext cx="29955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Introduction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User registration and login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Home page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Loan calculator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About us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4378500" y="1706200"/>
            <a:ext cx="29955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View and edit profile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Contact us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Feedback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Apply loan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Admin functionalities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Chat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Web application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Online loan processing website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Attractive user interface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Integrated features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Database optimization techniques</a:t>
            </a:r>
            <a:endParaRPr sz="2000"/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5750800" y="4673800"/>
            <a:ext cx="3069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Vamsee Krishna Gangapatnam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User registration and login</a:t>
            </a:r>
            <a:endParaRPr sz="2800"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Easy to register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Fill out the personal details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Sends verification link to email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Email verification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Validations</a:t>
            </a:r>
            <a:endParaRPr sz="2000"/>
          </a:p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5750800" y="4673800"/>
            <a:ext cx="3069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Vamsee Krishna Gangapatnam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Home page</a:t>
            </a:r>
            <a:endParaRPr sz="2800"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Different loans provided by Loanalytic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Education loan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Personal loan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Mortgage loan</a:t>
            </a:r>
            <a:endParaRPr sz="2000"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Gouthami Pasham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Gouthami Pasham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470025"/>
            <a:ext cx="7313501" cy="4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Loan calculator</a:t>
            </a:r>
            <a:endParaRPr sz="2800"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Know your interest rate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Personal loan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 sz="2000"/>
              <a:t>Education loan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6432500" y="4661100"/>
            <a:ext cx="179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Gouthami Pasham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