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7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C94FAB-B257-4578-8370-8D8CFB990F94}" v="12" dt="2020-04-02T16:54:08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NICOLAU DE MOURA PIRES" userId="S::gustavo.nmpires@senacsp.edu.br::84d442a0-603a-47ef-b04e-7080200c7d81" providerId="AD" clId="Web-{B1C94FAB-B257-4578-8370-8D8CFB990F94}"/>
    <pc:docChg chg="modSld">
      <pc:chgData name="GUSTAVO NICOLAU DE MOURA PIRES" userId="S::gustavo.nmpires@senacsp.edu.br::84d442a0-603a-47ef-b04e-7080200c7d81" providerId="AD" clId="Web-{B1C94FAB-B257-4578-8370-8D8CFB990F94}" dt="2020-04-02T16:54:08.600" v="9" actId="20577"/>
      <pc:docMkLst>
        <pc:docMk/>
      </pc:docMkLst>
      <pc:sldChg chg="modSp">
        <pc:chgData name="GUSTAVO NICOLAU DE MOURA PIRES" userId="S::gustavo.nmpires@senacsp.edu.br::84d442a0-603a-47ef-b04e-7080200c7d81" providerId="AD" clId="Web-{B1C94FAB-B257-4578-8370-8D8CFB990F94}" dt="2020-04-02T16:54:08.241" v="8" actId="20577"/>
        <pc:sldMkLst>
          <pc:docMk/>
          <pc:sldMk cId="3868301399" sldId="257"/>
        </pc:sldMkLst>
        <pc:spChg chg="mod">
          <ac:chgData name="GUSTAVO NICOLAU DE MOURA PIRES" userId="S::gustavo.nmpires@senacsp.edu.br::84d442a0-603a-47ef-b04e-7080200c7d81" providerId="AD" clId="Web-{B1C94FAB-B257-4578-8370-8D8CFB990F94}" dt="2020-04-02T16:54:08.241" v="8" actId="20577"/>
          <ac:spMkLst>
            <pc:docMk/>
            <pc:sldMk cId="3868301399" sldId="257"/>
            <ac:spMk id="2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3108A-2E26-458D-8691-A34D816D02BF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D0F12-DB45-4BD0-8E78-33DA810A9EA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3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D0F12-DB45-4BD0-8E78-33DA810A9EA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167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25D9-6088-4966-BBAA-679388546120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B8B8-A88C-45E3-BB0A-E43E5DDDFD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87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25D9-6088-4966-BBAA-679388546120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B8B8-A88C-45E3-BB0A-E43E5DDDFD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94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25D9-6088-4966-BBAA-679388546120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B8B8-A88C-45E3-BB0A-E43E5DDDFD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66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25D9-6088-4966-BBAA-679388546120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B8B8-A88C-45E3-BB0A-E43E5DDDFD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77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25D9-6088-4966-BBAA-679388546120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B8B8-A88C-45E3-BB0A-E43E5DDDFD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20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25D9-6088-4966-BBAA-679388546120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B8B8-A88C-45E3-BB0A-E43E5DDDFD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42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25D9-6088-4966-BBAA-679388546120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B8B8-A88C-45E3-BB0A-E43E5DDDFD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28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25D9-6088-4966-BBAA-679388546120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B8B8-A88C-45E3-BB0A-E43E5DDDFD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87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25D9-6088-4966-BBAA-679388546120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B8B8-A88C-45E3-BB0A-E43E5DDDFD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88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25D9-6088-4966-BBAA-679388546120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B8B8-A88C-45E3-BB0A-E43E5DDDFD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79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25D9-6088-4966-BBAA-679388546120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B8B8-A88C-45E3-BB0A-E43E5DDDFD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04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E25D9-6088-4966-BBAA-679388546120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4B8B8-A88C-45E3-BB0A-E43E5DDDFD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40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23528" y="2924944"/>
            <a:ext cx="1224137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/>
              <a:t>Fornecedor</a:t>
            </a:r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924859" y="2924944"/>
            <a:ext cx="1224137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Compra</a:t>
            </a:r>
          </a:p>
        </p:txBody>
      </p:sp>
      <p:sp>
        <p:nvSpPr>
          <p:cNvPr id="6" name="Retângulo 5"/>
          <p:cNvSpPr/>
          <p:nvPr/>
        </p:nvSpPr>
        <p:spPr>
          <a:xfrm>
            <a:off x="2123727" y="692696"/>
            <a:ext cx="1224137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bg1"/>
                </a:solidFill>
              </a:rPr>
              <a:t>Funcionário</a:t>
            </a:r>
          </a:p>
        </p:txBody>
      </p:sp>
      <p:sp>
        <p:nvSpPr>
          <p:cNvPr id="7" name="Retângulo 6"/>
          <p:cNvSpPr/>
          <p:nvPr/>
        </p:nvSpPr>
        <p:spPr>
          <a:xfrm>
            <a:off x="5186775" y="692696"/>
            <a:ext cx="1224137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</a:rPr>
              <a:t>Venda</a:t>
            </a:r>
          </a:p>
        </p:txBody>
      </p:sp>
      <p:sp>
        <p:nvSpPr>
          <p:cNvPr id="8" name="Retângulo 7"/>
          <p:cNvSpPr/>
          <p:nvPr/>
        </p:nvSpPr>
        <p:spPr>
          <a:xfrm>
            <a:off x="7668344" y="692696"/>
            <a:ext cx="1224137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</a:rPr>
              <a:t>Cliente</a:t>
            </a:r>
          </a:p>
        </p:txBody>
      </p:sp>
      <p:sp>
        <p:nvSpPr>
          <p:cNvPr id="9" name="Retângulo 8"/>
          <p:cNvSpPr/>
          <p:nvPr/>
        </p:nvSpPr>
        <p:spPr>
          <a:xfrm>
            <a:off x="7668343" y="3309651"/>
            <a:ext cx="1224137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bg1"/>
                </a:solidFill>
              </a:rPr>
              <a:t>Categoria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220071" y="2738442"/>
            <a:ext cx="1224137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bg1"/>
                </a:solidFill>
              </a:rPr>
              <a:t>ItemVenda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7668343" y="5457239"/>
            <a:ext cx="1224137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/>
              <a:t>Produto Categoria</a:t>
            </a:r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230230" y="5438123"/>
            <a:ext cx="1224137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Produto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2858649" y="5438123"/>
            <a:ext cx="1224137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/>
              <a:t>ItemCompra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547664" y="29464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/>
              <a:t>1</a:t>
            </a:r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2540933" y="2971097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/>
              <a:t>N</a:t>
            </a:r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3061461" y="3717032"/>
            <a:ext cx="28886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pt-BR" sz="1600">
                <a:cs typeface="Calibri"/>
              </a:rPr>
              <a:t>1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3061461" y="5085184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/>
              <a:t>N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8429065" y="4077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1</a:t>
            </a:r>
            <a:endParaRPr lang="pt-BR" sz="1600"/>
          </a:p>
        </p:txBody>
      </p:sp>
      <p:sp>
        <p:nvSpPr>
          <p:cNvPr id="28" name="CaixaDeTexto 27"/>
          <p:cNvSpPr txBox="1"/>
          <p:nvPr/>
        </p:nvSpPr>
        <p:spPr>
          <a:xfrm>
            <a:off x="8442719" y="5106670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/>
              <a:t>N</a:t>
            </a:r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6011330" y="152496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/>
              <a:t>1</a:t>
            </a:r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5975654" y="2348880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/>
              <a:t>N</a:t>
            </a:r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4067944" y="5538718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/>
              <a:t>N</a:t>
            </a:r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7350628" y="5495613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/>
              <a:t>N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931210" y="55172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/>
              <a:t>1</a:t>
            </a:r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6456394" y="553398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/>
              <a:t>1</a:t>
            </a:r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6057999" y="3573016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/>
              <a:t>N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6057999" y="50346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/>
              <a:t>1</a:t>
            </a:r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4830348" y="698663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/>
              <a:t>N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3347034" y="70343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/>
              <a:t>1</a:t>
            </a:r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6454367" y="714182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/>
              <a:t>N</a:t>
            </a:r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7379482" y="7141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/>
              <a:t>1</a:t>
            </a:r>
            <a:endParaRPr lang="pt-BR"/>
          </a:p>
        </p:txBody>
      </p:sp>
      <p:sp>
        <p:nvSpPr>
          <p:cNvPr id="43" name="Losango 42"/>
          <p:cNvSpPr/>
          <p:nvPr/>
        </p:nvSpPr>
        <p:spPr>
          <a:xfrm>
            <a:off x="5631900" y="4173576"/>
            <a:ext cx="432048" cy="5400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6" name="Losango 45"/>
          <p:cNvSpPr/>
          <p:nvPr/>
        </p:nvSpPr>
        <p:spPr>
          <a:xfrm rot="5400000">
            <a:off x="4445925" y="5564137"/>
            <a:ext cx="432048" cy="5400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7" name="Losango 46"/>
          <p:cNvSpPr/>
          <p:nvPr/>
        </p:nvSpPr>
        <p:spPr>
          <a:xfrm rot="5400000">
            <a:off x="6858254" y="5607242"/>
            <a:ext cx="432048" cy="5400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8" name="Losango 47"/>
          <p:cNvSpPr/>
          <p:nvPr/>
        </p:nvSpPr>
        <p:spPr>
          <a:xfrm rot="5400000">
            <a:off x="1997714" y="3080480"/>
            <a:ext cx="432048" cy="5400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9" name="Losango 48"/>
          <p:cNvSpPr/>
          <p:nvPr/>
        </p:nvSpPr>
        <p:spPr>
          <a:xfrm rot="5400000">
            <a:off x="4013938" y="818710"/>
            <a:ext cx="432048" cy="5400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0" name="Losango 49"/>
          <p:cNvSpPr/>
          <p:nvPr/>
        </p:nvSpPr>
        <p:spPr>
          <a:xfrm rot="5400000">
            <a:off x="6822250" y="818710"/>
            <a:ext cx="432048" cy="5400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1" name="Losango 50"/>
          <p:cNvSpPr/>
          <p:nvPr/>
        </p:nvSpPr>
        <p:spPr>
          <a:xfrm>
            <a:off x="8100392" y="4509120"/>
            <a:ext cx="432048" cy="5400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2" name="Losango 51"/>
          <p:cNvSpPr/>
          <p:nvPr/>
        </p:nvSpPr>
        <p:spPr>
          <a:xfrm>
            <a:off x="5631900" y="1824472"/>
            <a:ext cx="432048" cy="5400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3" name="Losango 52"/>
          <p:cNvSpPr/>
          <p:nvPr/>
        </p:nvSpPr>
        <p:spPr>
          <a:xfrm>
            <a:off x="3350194" y="4260286"/>
            <a:ext cx="432048" cy="5400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3013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75EBEB9DA9A8544A4079491D656D83A" ma:contentTypeVersion="6" ma:contentTypeDescription="Crie um novo documento." ma:contentTypeScope="" ma:versionID="33ddbf864584d67ee80bcaf6e5c80e68">
  <xsd:schema xmlns:xsd="http://www.w3.org/2001/XMLSchema" xmlns:xs="http://www.w3.org/2001/XMLSchema" xmlns:p="http://schemas.microsoft.com/office/2006/metadata/properties" xmlns:ns2="ab40bbc6-ddcd-49f6-a29d-f66e110ef708" targetNamespace="http://schemas.microsoft.com/office/2006/metadata/properties" ma:root="true" ma:fieldsID="7794b0d218ea713b009a63544daae934" ns2:_="">
    <xsd:import namespace="ab40bbc6-ddcd-49f6-a29d-f66e110ef7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40bbc6-ddcd-49f6-a29d-f66e110ef7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3D2CEB-9EFA-4BA2-A220-62D6A3D7E1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BAD7FB8-E8E0-4F81-B00D-A29AE96E2EE9}"/>
</file>

<file path=customXml/itemProps3.xml><?xml version="1.0" encoding="utf-8"?>
<ds:datastoreItem xmlns:ds="http://schemas.openxmlformats.org/officeDocument/2006/customXml" ds:itemID="{189E6DDD-ED53-4CA0-91AA-4386E544B78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revision>1</cp:revision>
  <dcterms:created xsi:type="dcterms:W3CDTF">2020-03-25T19:10:07Z</dcterms:created>
  <dcterms:modified xsi:type="dcterms:W3CDTF">2020-04-02T16:54:37Z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0x010100475EBEB9DA9A8544A4079491D656D83A</vt:lpwstr>
  </property>
</Properties>
</file>