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64" r:id="rId5"/>
    <p:sldId id="274" r:id="rId6"/>
    <p:sldId id="265" r:id="rId7"/>
    <p:sldId id="263" r:id="rId8"/>
    <p:sldId id="262" r:id="rId9"/>
    <p:sldId id="266" r:id="rId10"/>
    <p:sldId id="278" r:id="rId11"/>
    <p:sldId id="267" r:id="rId12"/>
    <p:sldId id="269" r:id="rId13"/>
    <p:sldId id="270" r:id="rId14"/>
    <p:sldId id="271" r:id="rId15"/>
    <p:sldId id="272" r:id="rId16"/>
    <p:sldId id="273" r:id="rId17"/>
    <p:sldId id="276" r:id="rId18"/>
    <p:sldId id="279" r:id="rId19"/>
    <p:sldId id="260" r:id="rId20"/>
    <p:sldId id="277" r:id="rId21"/>
    <p:sldId id="275" r:id="rId22"/>
    <p:sldId id="261" r:id="rId2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971" y="685800"/>
            <a:ext cx="6281057" cy="3287486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970" y="3973286"/>
            <a:ext cx="628105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914" y="859971"/>
            <a:ext cx="7870372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970313"/>
            <a:ext cx="8697686" cy="4206649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9E6F5020-C750-4FC1-B08D-37ADD7FCA1B2}" type="datetimeFigureOut">
              <a:rPr lang="th-TH" smtClean="0"/>
              <a:pPr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0290598-011C-4BD5-969C-2002DC26C42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239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5845"/>
            <a:ext cx="86868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435570"/>
            <a:ext cx="86868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1807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5845"/>
            <a:ext cx="86868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435570"/>
            <a:ext cx="86868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91672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371" y="1970313"/>
            <a:ext cx="4264479" cy="4206649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70313"/>
            <a:ext cx="4297136" cy="4206649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5020-C750-4FC1-B08D-37ADD7FCA1B2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0598-011C-4BD5-969C-2002DC26C425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5914" y="859971"/>
            <a:ext cx="7870372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1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การเปรียบเทียบ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926771"/>
            <a:ext cx="4269582" cy="57830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590799"/>
            <a:ext cx="4269582" cy="3598863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26771"/>
            <a:ext cx="4297136" cy="57830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90799"/>
            <a:ext cx="4297136" cy="3598863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5020-C750-4FC1-B08D-37ADD7FCA1B2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0598-011C-4BD5-969C-2002DC26C425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55914" y="859971"/>
            <a:ext cx="7870372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7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ฉพาะชื่อเรื่อ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5020-C750-4FC1-B08D-37ADD7FCA1B2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0598-011C-4BD5-969C-2002DC26C425}" type="slidenum">
              <a:rPr lang="th-TH" smtClean="0"/>
              <a:t>‹#›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5914" y="859971"/>
            <a:ext cx="7870372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ว่างเปล่า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5020-C750-4FC1-B08D-37ADD7FCA1B2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0598-011C-4BD5-969C-2002DC26C4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3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9E6F5020-C750-4FC1-B08D-37ADD7FCA1B2}" type="datetimeFigureOut">
              <a:rPr lang="th-TH" smtClean="0"/>
              <a:pPr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0290598-011C-4BD5-969C-2002DC26C42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76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TESA TOP GUN RALLY 2019</a:t>
            </a:r>
            <a:endParaRPr lang="th-TH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Presentation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69929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7A8364-DBDA-44BC-8E62-808AAA1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  <a:endParaRPr lang="th-TH" dirty="0"/>
          </a:p>
        </p:txBody>
      </p:sp>
      <p:pic>
        <p:nvPicPr>
          <p:cNvPr id="5" name="Picture 8" descr="à¸à¸¥à¸à¸²à¸£à¸à¹à¸à¸«à¸²à¸£à¸¹à¸à¸ à¸²à¸à¸ªà¸³à¸«à¸£à¸±à¸ tensorflow Js">
            <a:extLst>
              <a:ext uri="{FF2B5EF4-FFF2-40B4-BE49-F238E27FC236}">
                <a16:creationId xmlns:a16="http://schemas.microsoft.com/office/drawing/2014/main" id="{6675E296-700B-4ECF-B304-242AC7C3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57" y="2670244"/>
            <a:ext cx="5471886" cy="32010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F70B37D8-227B-4B4F-B9BC-7CAC5453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TensorFlow.js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86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FCBD64-3F80-4952-AC9D-1538B0BC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BCC6112-056A-4B10-AF8F-76CD5CC6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970313"/>
            <a:ext cx="8697686" cy="4206649"/>
          </a:xfrm>
        </p:spPr>
        <p:txBody>
          <a:bodyPr/>
          <a:lstStyle/>
          <a:p>
            <a:r>
              <a:rPr lang="en-US" dirty="0"/>
              <a:t>LINE Beacon</a:t>
            </a:r>
            <a:endParaRPr lang="th-TH" dirty="0"/>
          </a:p>
        </p:txBody>
      </p:sp>
      <p:pic>
        <p:nvPicPr>
          <p:cNvPr id="1030" name="Picture 6" descr="https://cdn-ak.f.st-hatena.com/images/fotolife/f/feedmatic/20170120/20170120170443.png">
            <a:extLst>
              <a:ext uri="{FF2B5EF4-FFF2-40B4-BE49-F238E27FC236}">
                <a16:creationId xmlns:a16="http://schemas.microsoft.com/office/drawing/2014/main" id="{22304B31-C99F-46AE-BE63-ACE5413D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57" y="2670244"/>
            <a:ext cx="5471886" cy="30864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5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94E268-6D39-4958-B6B7-D166FAAC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C000"/>
                </a:solidFill>
              </a:rPr>
              <a:t>Project Management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550CD4D-AFEF-493D-8131-2254DADFA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แผนงานการบริหารจัดการงาน</a:t>
            </a:r>
          </a:p>
        </p:txBody>
      </p:sp>
    </p:spTree>
    <p:extLst>
      <p:ext uri="{BB962C8B-B14F-4D97-AF65-F5344CB8AC3E}">
        <p14:creationId xmlns:p14="http://schemas.microsoft.com/office/powerpoint/2010/main" val="198060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E5E103-DE88-44A5-9A1E-6B1E297F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B08F1D1-667D-4D39-8C8F-1CEEC774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th-TH" dirty="0"/>
          </a:p>
        </p:txBody>
      </p:sp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B9B06B54-EBB4-44E3-AA87-0D35D707B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48090"/>
              </p:ext>
            </p:extLst>
          </p:nvPr>
        </p:nvGraphicFramePr>
        <p:xfrm>
          <a:off x="907142" y="1970313"/>
          <a:ext cx="7329715" cy="42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7458">
                  <a:extLst>
                    <a:ext uri="{9D8B030D-6E8A-4147-A177-3AD203B41FA5}">
                      <a16:colId xmlns:a16="http://schemas.microsoft.com/office/drawing/2014/main" val="641152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165212232"/>
                    </a:ext>
                  </a:extLst>
                </a:gridCol>
                <a:gridCol w="4376057">
                  <a:extLst>
                    <a:ext uri="{9D8B030D-6E8A-4147-A177-3AD203B41FA5}">
                      <a16:colId xmlns:a16="http://schemas.microsoft.com/office/drawing/2014/main" val="2628362068"/>
                    </a:ext>
                  </a:extLst>
                </a:gridCol>
              </a:tblGrid>
              <a:tr h="552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วันที่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ช่วงเวลา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รายละเอียดงาน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30498289"/>
                  </a:ext>
                </a:extLst>
              </a:tr>
              <a:tr h="36538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มกราคม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256</a:t>
                      </a: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00:01 - 12:00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Hardware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ต้องรับค่าจากเซ็นเซอร์ได้อย่างถูกต้อง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STM32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ส่งค่าขึ้น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server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</a:t>
                      </a: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้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None/>
                      </a:pPr>
                      <a:endParaRPr lang="en-US" sz="200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ออกแบบ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Database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Database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endParaRPr lang="en-US" sz="200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None/>
                      </a:pPr>
                      <a:r>
                        <a:rPr lang="en-US" sz="20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Intelligent Monitoring System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ส่งค่าจำนวนคนเข้าออก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ที่ได้จาก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Line Beacon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ให้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Server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714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3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E5E103-DE88-44A5-9A1E-6B1E297F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B08F1D1-667D-4D39-8C8F-1CEEC774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th-TH" dirty="0"/>
          </a:p>
        </p:txBody>
      </p:sp>
      <p:graphicFrame>
        <p:nvGraphicFramePr>
          <p:cNvPr id="6" name="ตาราง 5">
            <a:extLst>
              <a:ext uri="{FF2B5EF4-FFF2-40B4-BE49-F238E27FC236}">
                <a16:creationId xmlns:a16="http://schemas.microsoft.com/office/drawing/2014/main" id="{79FEDE48-039D-4D4E-A963-A059D5395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88603"/>
              </p:ext>
            </p:extLst>
          </p:nvPr>
        </p:nvGraphicFramePr>
        <p:xfrm>
          <a:off x="907142" y="681038"/>
          <a:ext cx="7329715" cy="5939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058">
                  <a:extLst>
                    <a:ext uri="{9D8B030D-6E8A-4147-A177-3AD203B41FA5}">
                      <a16:colId xmlns:a16="http://schemas.microsoft.com/office/drawing/2014/main" val="4047484793"/>
                    </a:ext>
                  </a:extLst>
                </a:gridCol>
                <a:gridCol w="1319429">
                  <a:extLst>
                    <a:ext uri="{9D8B030D-6E8A-4147-A177-3AD203B41FA5}">
                      <a16:colId xmlns:a16="http://schemas.microsoft.com/office/drawing/2014/main" val="522962991"/>
                    </a:ext>
                  </a:extLst>
                </a:gridCol>
                <a:gridCol w="4653228">
                  <a:extLst>
                    <a:ext uri="{9D8B030D-6E8A-4147-A177-3AD203B41FA5}">
                      <a16:colId xmlns:a16="http://schemas.microsoft.com/office/drawing/2014/main" val="1838568469"/>
                    </a:ext>
                  </a:extLst>
                </a:gridCol>
              </a:tblGrid>
              <a:tr h="4605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 มกราคม 256</a:t>
                      </a:r>
                      <a:r>
                        <a:rPr lang="th-TH" sz="20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5477" marR="654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13:01 - 00:00 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0627" marR="60627" marT="60627" marB="6062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Hardware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หาวิธีในการแยกคนเข้าคนออก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endParaRPr lang="en-US" sz="160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     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API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เพื่อบันทึกค่าของคนเข้าออกจาก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Beacon</a:t>
                      </a:r>
                      <a:endParaRPr lang="en-US" sz="1600" u="none" strike="noStrike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     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รวมค่าที่ได้จาก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Beacon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กับ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Dataset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ที่แจก</a:t>
                      </a:r>
                      <a:endParaRPr lang="en-US" sz="1600" u="none" strike="noStrike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API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เพื่อแจ้ง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Intelligent Monitoring System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ว่ามี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จำนวนคนเกิน</a:t>
                      </a:r>
                      <a:endParaRPr lang="en-US" sz="1600" u="none" strike="noStrike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    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API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เพื่อแจ้งจำนวน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ผู้เข้าชมแต่ละชั่วโมงล่าสุด</a:t>
                      </a:r>
                      <a:endParaRPr lang="en-US" sz="1600" u="none" strike="noStrike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API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เพื่อบันทึกค่าTemperature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ค่าHumidity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</a:t>
                      </a:r>
                      <a:endParaRPr lang="en-US" sz="2000" u="none" strike="noStrike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จำนวนคนเข้าออกจาก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STM32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LoRa</a:t>
                      </a:r>
                      <a:endParaRPr lang="en-US" sz="2000" u="none" strike="noStrike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endParaRPr lang="en-US" sz="1600" u="none" strike="noStrike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Intelligent Monitoring System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ดึงค่า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Temp,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Humi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จำนวนคนเข้าและออกจาก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Server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</a:t>
                      </a:r>
                      <a:endParaRPr lang="en-US" sz="2000" u="none" strike="noStrike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แสดงค่าผ่านไลน์เมื่อ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พิมพ์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Admin_Mon</a:t>
                      </a:r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endParaRPr lang="en-US" sz="1600" u="none" strike="noStrike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ดึง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Dataset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Server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และทำการ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Scaling Data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0627" marR="60627" marT="60627" marB="60627"/>
                </a:tc>
                <a:extLst>
                  <a:ext uri="{0D108BD9-81ED-4DB2-BD59-A6C34878D82A}">
                    <a16:rowId xmlns:a16="http://schemas.microsoft.com/office/drawing/2014/main" val="13489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9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B94B61-7163-41D6-A7FB-78FAA7CC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endParaRPr lang="th-TH" dirty="0"/>
          </a:p>
        </p:txBody>
      </p:sp>
      <p:graphicFrame>
        <p:nvGraphicFramePr>
          <p:cNvPr id="11" name="ตาราง 10">
            <a:extLst>
              <a:ext uri="{FF2B5EF4-FFF2-40B4-BE49-F238E27FC236}">
                <a16:creationId xmlns:a16="http://schemas.microsoft.com/office/drawing/2014/main" id="{D7D555EE-CCDE-466E-8798-A2A73E24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85178"/>
              </p:ext>
            </p:extLst>
          </p:nvPr>
        </p:nvGraphicFramePr>
        <p:xfrm>
          <a:off x="907142" y="1970313"/>
          <a:ext cx="7329715" cy="42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7458">
                  <a:extLst>
                    <a:ext uri="{9D8B030D-6E8A-4147-A177-3AD203B41FA5}">
                      <a16:colId xmlns:a16="http://schemas.microsoft.com/office/drawing/2014/main" val="641152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165212232"/>
                    </a:ext>
                  </a:extLst>
                </a:gridCol>
                <a:gridCol w="4376057">
                  <a:extLst>
                    <a:ext uri="{9D8B030D-6E8A-4147-A177-3AD203B41FA5}">
                      <a16:colId xmlns:a16="http://schemas.microsoft.com/office/drawing/2014/main" val="2628362068"/>
                    </a:ext>
                  </a:extLst>
                </a:gridCol>
              </a:tblGrid>
              <a:tr h="552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วันที่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ช่วงเวลา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รายละเอียดงาน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30498289"/>
                  </a:ext>
                </a:extLst>
              </a:tr>
              <a:tr h="36538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มกราคม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256</a:t>
                      </a: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00:01 - 12:00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ea typeface="Arial" panose="020B060402020202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Hardware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None/>
                      </a:pP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     คอยแก้ปัญหาและ 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set </a:t>
                      </a: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อุปกรณ์เพื่อการตรวจ</a:t>
                      </a:r>
                      <a:endParaRPr lang="en-US" sz="200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 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API </a:t>
                      </a: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ส่งค่า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Temperature, </a:t>
                      </a: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Humidity </a:t>
                      </a: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และจำนวนคนเข้าออกจาก 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STM32 </a:t>
                      </a:r>
                      <a:r>
                        <a:rPr lang="en-US" sz="2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LoRa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ให้กับ 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Intelligent Monitoring System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None/>
                      </a:pPr>
                      <a:r>
                        <a:rPr lang="en-US" sz="20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Intelligent Monitoring System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H Sarabun New" panose="020B0500040200020003" pitchFamily="34" charset="-34"/>
                        <a:buChar char="-"/>
                      </a:pP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ea typeface="Arial" panose="020B0604020202020204" pitchFamily="34" charset="0"/>
                          <a:cs typeface="TH Sarabun New" panose="020B0500040200020003" pitchFamily="34" charset="-34"/>
                        </a:rPr>
                        <a:t>สร้าง 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ea typeface="Arial" panose="020B0604020202020204" pitchFamily="34" charset="0"/>
                          <a:cs typeface="TH Sarabun New" panose="020B0500040200020003" pitchFamily="34" charset="-34"/>
                        </a:rPr>
                        <a:t>Model, Train </a:t>
                      </a:r>
                      <a:r>
                        <a:rPr lang="th-TH" sz="2000" dirty="0">
                          <a:effectLst/>
                          <a:latin typeface="TH Sarabun New" panose="020B0500040200020003" pitchFamily="34" charset="-34"/>
                          <a:ea typeface="Arial" panose="020B0604020202020204" pitchFamily="34" charset="0"/>
                          <a:cs typeface="TH Sarabun New" panose="020B0500040200020003" pitchFamily="34" charset="-34"/>
                        </a:rPr>
                        <a:t>และ </a:t>
                      </a:r>
                      <a:r>
                        <a:rPr lang="en-US" sz="2000" dirty="0">
                          <a:effectLst/>
                          <a:latin typeface="TH Sarabun New" panose="020B0500040200020003" pitchFamily="34" charset="-34"/>
                          <a:ea typeface="Arial" panose="020B0604020202020204" pitchFamily="34" charset="0"/>
                          <a:cs typeface="TH Sarabun New" panose="020B0500040200020003" pitchFamily="34" charset="-34"/>
                        </a:rPr>
                        <a:t>Test model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714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56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94E268-6D39-4958-B6B7-D166FAAC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C000"/>
                </a:solidFill>
              </a:rPr>
              <a:t>Ideal Outcome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550CD4D-AFEF-493D-8131-2254DADFA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อธิบายถึงงานที่ทำ</a:t>
            </a:r>
          </a:p>
        </p:txBody>
      </p:sp>
    </p:spTree>
    <p:extLst>
      <p:ext uri="{BB962C8B-B14F-4D97-AF65-F5344CB8AC3E}">
        <p14:creationId xmlns:p14="http://schemas.microsoft.com/office/powerpoint/2010/main" val="50448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E5E103-DE88-44A5-9A1E-6B1E297F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Outcome</a:t>
            </a:r>
            <a:endParaRPr lang="th-TH" dirty="0"/>
          </a:p>
        </p:txBody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1512A3A0-07BF-4C44-B140-9B1B8E5FDD79}"/>
              </a:ext>
            </a:extLst>
          </p:cNvPr>
          <p:cNvGrpSpPr/>
          <p:nvPr/>
        </p:nvGrpSpPr>
        <p:grpSpPr>
          <a:xfrm>
            <a:off x="907805" y="2329250"/>
            <a:ext cx="2654353" cy="1771056"/>
            <a:chOff x="432424" y="1355271"/>
            <a:chExt cx="7978901" cy="5323738"/>
          </a:xfrm>
        </p:grpSpPr>
        <p:pic>
          <p:nvPicPr>
            <p:cNvPr id="8" name="รูปภาพ 7">
              <a:extLst>
                <a:ext uri="{FF2B5EF4-FFF2-40B4-BE49-F238E27FC236}">
                  <a16:creationId xmlns:a16="http://schemas.microsoft.com/office/drawing/2014/main" id="{2E4E28BB-5A11-4787-900B-09DEB98C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24" y="1355271"/>
              <a:ext cx="7978901" cy="5323738"/>
            </a:xfrm>
            <a:prstGeom prst="rect">
              <a:avLst/>
            </a:prstGeom>
          </p:spPr>
        </p:pic>
        <p:pic>
          <p:nvPicPr>
            <p:cNvPr id="9" name="รูปภาพ 8">
              <a:extLst>
                <a:ext uri="{FF2B5EF4-FFF2-40B4-BE49-F238E27FC236}">
                  <a16:creationId xmlns:a16="http://schemas.microsoft.com/office/drawing/2014/main" id="{C64C43CE-18F0-4BA7-B0DB-947EA9A81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720" y="3017446"/>
              <a:ext cx="3997332" cy="2664888"/>
            </a:xfrm>
            <a:prstGeom prst="rect">
              <a:avLst/>
            </a:prstGeom>
          </p:spPr>
        </p:pic>
      </p:grp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8E1616FD-1508-43FF-844B-9AA2B11D62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9558" y="2967613"/>
            <a:ext cx="494330" cy="494330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DFD3B253-5581-468D-83B3-E89B5B34F1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7" y="4469089"/>
            <a:ext cx="844771" cy="844771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D6F90009-B955-4427-B38A-3E4BAFA8F1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74" y="4469653"/>
            <a:ext cx="844771" cy="844771"/>
          </a:xfrm>
          <a:prstGeom prst="rect">
            <a:avLst/>
          </a:prstGeom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A57886ED-A390-431B-B788-BAF101D741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87" y="1462965"/>
            <a:ext cx="844771" cy="844771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8C39B93C-0E9D-4B0E-B654-74FC2D1FEA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3521">
            <a:off x="2090600" y="3968415"/>
            <a:ext cx="430020" cy="430020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5F563B08-E786-4C38-92EA-3EA0C09409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98209">
            <a:off x="2339587" y="2340414"/>
            <a:ext cx="430020" cy="430020"/>
          </a:xfrm>
          <a:prstGeom prst="rect">
            <a:avLst/>
          </a:prstGeom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5211E5C-9749-4D46-84D9-FE0917C6D2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4">
            <a:off x="1246924" y="3973857"/>
            <a:ext cx="430020" cy="430020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977034DB-9F93-4EF4-9989-939A1F4487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20" y="2630089"/>
            <a:ext cx="1169377" cy="1169377"/>
          </a:xfrm>
          <a:prstGeom prst="rect">
            <a:avLst/>
          </a:prstGeom>
        </p:spPr>
      </p:pic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94A94A86-E29C-4674-BCC6-517D89564FD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87" y="2572891"/>
            <a:ext cx="1169377" cy="1169377"/>
          </a:xfrm>
          <a:prstGeom prst="rect">
            <a:avLst/>
          </a:prstGeom>
        </p:spPr>
      </p:pic>
      <p:pic>
        <p:nvPicPr>
          <p:cNvPr id="24" name="รูปภาพ 23">
            <a:extLst>
              <a:ext uri="{FF2B5EF4-FFF2-40B4-BE49-F238E27FC236}">
                <a16:creationId xmlns:a16="http://schemas.microsoft.com/office/drawing/2014/main" id="{6D1C7391-1CA8-4222-87E5-8525560E49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86192" y="2742393"/>
            <a:ext cx="494330" cy="494330"/>
          </a:xfrm>
          <a:prstGeom prst="rect">
            <a:avLst/>
          </a:prstGeom>
        </p:spPr>
      </p:pic>
      <p:pic>
        <p:nvPicPr>
          <p:cNvPr id="25" name="รูปภาพ 24">
            <a:extLst>
              <a:ext uri="{FF2B5EF4-FFF2-40B4-BE49-F238E27FC236}">
                <a16:creationId xmlns:a16="http://schemas.microsoft.com/office/drawing/2014/main" id="{5DE3519A-2599-4446-91E5-A6A42FB119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33900" y="4003420"/>
            <a:ext cx="494330" cy="494330"/>
          </a:xfrm>
          <a:prstGeom prst="rect">
            <a:avLst/>
          </a:prstGeom>
        </p:spPr>
      </p:pic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03B3D0BA-6FBF-40A0-ACB7-5D96E13F15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86" y="4727380"/>
            <a:ext cx="1201446" cy="1201446"/>
          </a:xfrm>
          <a:prstGeom prst="rect">
            <a:avLst/>
          </a:prstGeom>
        </p:spPr>
      </p:pic>
      <p:pic>
        <p:nvPicPr>
          <p:cNvPr id="30" name="รูปภาพ 29">
            <a:extLst>
              <a:ext uri="{FF2B5EF4-FFF2-40B4-BE49-F238E27FC236}">
                <a16:creationId xmlns:a16="http://schemas.microsoft.com/office/drawing/2014/main" id="{AF637F8D-89C9-432F-A28E-DC971B77FE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45" y="4009399"/>
            <a:ext cx="494330" cy="494330"/>
          </a:xfrm>
          <a:prstGeom prst="rect">
            <a:avLst/>
          </a:prstGeom>
        </p:spPr>
      </p:pic>
      <p:pic>
        <p:nvPicPr>
          <p:cNvPr id="33" name="รูปภาพ 32">
            <a:extLst>
              <a:ext uri="{FF2B5EF4-FFF2-40B4-BE49-F238E27FC236}">
                <a16:creationId xmlns:a16="http://schemas.microsoft.com/office/drawing/2014/main" id="{D1915682-050C-4444-8798-B65F57C10C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46303" y="4864178"/>
            <a:ext cx="494330" cy="494330"/>
          </a:xfrm>
          <a:prstGeom prst="rect">
            <a:avLst/>
          </a:prstGeom>
        </p:spPr>
      </p:pic>
      <p:pic>
        <p:nvPicPr>
          <p:cNvPr id="34" name="รูปภาพ 33">
            <a:extLst>
              <a:ext uri="{FF2B5EF4-FFF2-40B4-BE49-F238E27FC236}">
                <a16:creationId xmlns:a16="http://schemas.microsoft.com/office/drawing/2014/main" id="{10B42743-418D-4B63-94D0-77B9F2CBE7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6303" y="5300807"/>
            <a:ext cx="494330" cy="494330"/>
          </a:xfrm>
          <a:prstGeom prst="rect">
            <a:avLst/>
          </a:prstGeom>
        </p:spPr>
      </p:pic>
      <p:pic>
        <p:nvPicPr>
          <p:cNvPr id="37" name="ตัวแทนเนื้อหา 2">
            <a:extLst>
              <a:ext uri="{FF2B5EF4-FFF2-40B4-BE49-F238E27FC236}">
                <a16:creationId xmlns:a16="http://schemas.microsoft.com/office/drawing/2014/main" id="{89127D0C-9DCD-467F-9AB5-90C99A8B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86" y="4482751"/>
            <a:ext cx="1501464" cy="1501464"/>
          </a:xfrm>
        </p:spPr>
      </p:pic>
      <p:pic>
        <p:nvPicPr>
          <p:cNvPr id="38" name="รูปภาพ 37">
            <a:extLst>
              <a:ext uri="{FF2B5EF4-FFF2-40B4-BE49-F238E27FC236}">
                <a16:creationId xmlns:a16="http://schemas.microsoft.com/office/drawing/2014/main" id="{6B52A999-DC10-4BA2-BED8-2F6A5FF77D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86192" y="3162526"/>
            <a:ext cx="494330" cy="4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41">
            <a:extLst>
              <a:ext uri="{FF2B5EF4-FFF2-40B4-BE49-F238E27FC236}">
                <a16:creationId xmlns:a16="http://schemas.microsoft.com/office/drawing/2014/main" id="{47F2E1FA-1A4C-4302-9063-C52AE2249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7" t="15653" r="32996" b="18044"/>
          <a:stretch/>
        </p:blipFill>
        <p:spPr>
          <a:xfrm>
            <a:off x="1091819" y="1037392"/>
            <a:ext cx="3357349" cy="5513533"/>
          </a:xfrm>
          <a:prstGeom prst="rect">
            <a:avLst/>
          </a:prstGeom>
        </p:spPr>
      </p:pic>
      <p:pic>
        <p:nvPicPr>
          <p:cNvPr id="1026" name="Picture 2" descr="https://scontent.fbkk10-1.fna.fbcdn.net/v/t1.15752-9/49938858_219057679038899_4516263862428762112_n.jpg?_nc_cat=101&amp;_nc_eui2=AeGOyzT1qskhYk_xQRXVewAXGDAJUMvDuo_ZqvdkKOMSaHyMMGTm6SEZSWxq5mUje-m8jaebJi4XKKQu5QNHkOTTxd5J6mx-eNFv1RguzOpfsQ&amp;_nc_ht=scontent.fbkk10-1.fna&amp;oh=c12cd13e884cac8a29068f1bceeb24a3&amp;oe=5CD85BD8">
            <a:extLst>
              <a:ext uri="{FF2B5EF4-FFF2-40B4-BE49-F238E27FC236}">
                <a16:creationId xmlns:a16="http://schemas.microsoft.com/office/drawing/2014/main" id="{ABEC2171-86C0-4AF9-95CD-81F7F0F0C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 b="6095"/>
          <a:stretch/>
        </p:blipFill>
        <p:spPr bwMode="auto">
          <a:xfrm>
            <a:off x="5077148" y="1037392"/>
            <a:ext cx="2975033" cy="55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3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/>
              <a:t>ไอเดียต่อยอด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7124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Background</a:t>
            </a:r>
            <a:endParaRPr lang="th-TH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ทีมาความสำคัญของโจทย์ในครังนี้</a:t>
            </a:r>
          </a:p>
        </p:txBody>
      </p:sp>
    </p:spTree>
    <p:extLst>
      <p:ext uri="{BB962C8B-B14F-4D97-AF65-F5344CB8AC3E}">
        <p14:creationId xmlns:p14="http://schemas.microsoft.com/office/powerpoint/2010/main" val="365323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7CB566-3A10-4DA5-BF48-96E84689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ไอเดียต่อยอด</a:t>
            </a:r>
          </a:p>
        </p:txBody>
      </p: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35797864-D163-4FF1-8724-A2BBDA7A8E00}"/>
              </a:ext>
            </a:extLst>
          </p:cNvPr>
          <p:cNvGrpSpPr/>
          <p:nvPr/>
        </p:nvGrpSpPr>
        <p:grpSpPr>
          <a:xfrm>
            <a:off x="1397995" y="2156264"/>
            <a:ext cx="6348009" cy="3841765"/>
            <a:chOff x="1397269" y="2156264"/>
            <a:chExt cx="6348009" cy="3841765"/>
          </a:xfrm>
        </p:grpSpPr>
        <p:grpSp>
          <p:nvGrpSpPr>
            <p:cNvPr id="8" name="กลุ่ม 7">
              <a:extLst>
                <a:ext uri="{FF2B5EF4-FFF2-40B4-BE49-F238E27FC236}">
                  <a16:creationId xmlns:a16="http://schemas.microsoft.com/office/drawing/2014/main" id="{3250C476-D381-416B-9E68-297619C638FC}"/>
                </a:ext>
              </a:extLst>
            </p:cNvPr>
            <p:cNvGrpSpPr/>
            <p:nvPr/>
          </p:nvGrpSpPr>
          <p:grpSpPr>
            <a:xfrm>
              <a:off x="1397269" y="2156264"/>
              <a:ext cx="2873821" cy="3841765"/>
              <a:chOff x="1814895" y="2625633"/>
              <a:chExt cx="2873821" cy="3841765"/>
            </a:xfrm>
          </p:grpSpPr>
          <p:pic>
            <p:nvPicPr>
              <p:cNvPr id="4" name="รูปภาพ 3">
                <a:extLst>
                  <a:ext uri="{FF2B5EF4-FFF2-40B4-BE49-F238E27FC236}">
                    <a16:creationId xmlns:a16="http://schemas.microsoft.com/office/drawing/2014/main" id="{A36D323B-1CB9-4431-AD2B-30E62B30E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4895" y="2625633"/>
                <a:ext cx="2873821" cy="3841765"/>
              </a:xfrm>
              <a:prstGeom prst="rect">
                <a:avLst/>
              </a:prstGeom>
            </p:spPr>
          </p:pic>
          <p:pic>
            <p:nvPicPr>
              <p:cNvPr id="5" name="รูปภาพ 4">
                <a:extLst>
                  <a:ext uri="{FF2B5EF4-FFF2-40B4-BE49-F238E27FC236}">
                    <a16:creationId xmlns:a16="http://schemas.microsoft.com/office/drawing/2014/main" id="{AA910861-7F17-478D-B8B9-F916837FD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870" y="2933076"/>
                <a:ext cx="495924" cy="495924"/>
              </a:xfrm>
              <a:prstGeom prst="rect">
                <a:avLst/>
              </a:prstGeom>
            </p:spPr>
          </p:pic>
        </p:grpSp>
        <p:pic>
          <p:nvPicPr>
            <p:cNvPr id="6" name="รูปภาพ 5">
              <a:extLst>
                <a:ext uri="{FF2B5EF4-FFF2-40B4-BE49-F238E27FC236}">
                  <a16:creationId xmlns:a16="http://schemas.microsoft.com/office/drawing/2014/main" id="{1906E8B0-F963-4C99-93BF-09509B0D7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832" y="3476423"/>
              <a:ext cx="1201446" cy="1201446"/>
            </a:xfrm>
            <a:prstGeom prst="rect">
              <a:avLst/>
            </a:prstGeom>
            <a:effectLst/>
          </p:spPr>
        </p:pic>
        <p:pic>
          <p:nvPicPr>
            <p:cNvPr id="7" name="รูปภาพ 6">
              <a:extLst>
                <a:ext uri="{FF2B5EF4-FFF2-40B4-BE49-F238E27FC236}">
                  <a16:creationId xmlns:a16="http://schemas.microsoft.com/office/drawing/2014/main" id="{602E1BB9-4D44-4E40-9C1B-4A44F92F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60296" y="3829981"/>
              <a:ext cx="494330" cy="494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93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scontent.fbkk14-1.fna.fbcdn.net/v/t1.15752-9/49798876_266851880897201_7653319687802978304_n.png?_nc_cat=100&amp;_nc_eui2=AeFMiTF_1RYgROwgbTjuyc1tpGLy5kdkgF-juRqFHxB8QxDrtSgtn3vCa2nDJNZxFRMJmphWejM4ZEuS8Ka-CjoIZtRSZNBUwGirrdCpbvKS0Q&amp;_nc_ht=scontent.fbkk14-1.fna&amp;oh=0e60ac4d0a3696597bb6e7a311041c86&amp;oe=5CC4A67B">
            <a:extLst>
              <a:ext uri="{FF2B5EF4-FFF2-40B4-BE49-F238E27FC236}">
                <a16:creationId xmlns:a16="http://schemas.microsoft.com/office/drawing/2014/main" id="{E3B39CC3-C730-4EC9-8664-04612114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88014"/>
            <a:ext cx="314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scontent.fbkk10-1.fna.fbcdn.net/v/t1.15752-9/49686445_618171678615087_893672953588219904_n.png?_nc_cat=108&amp;_nc_eui2=AeGc4jTNxGZqwB4v9CPvojnuUbdzaT37WQuPHNRMmXv5tAnTpjaCqJ1O2VhRSGs8a4-UVFhwy1Af2WTF_HHXLDbVrwJ-qjLJhhh-uaGLNgZDZA&amp;_nc_ht=scontent.fbkk10-1.fna&amp;oh=31f0fbe5f063e6ab6effcec02892878a&amp;oe=5CD06F9C">
            <a:extLst>
              <a:ext uri="{FF2B5EF4-FFF2-40B4-BE49-F238E27FC236}">
                <a16:creationId xmlns:a16="http://schemas.microsoft.com/office/drawing/2014/main" id="{3BB7A9B8-1293-4ACC-9507-85168CCF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88014"/>
            <a:ext cx="314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scontent.fbkk10-1.fna.fbcdn.net/v/t1.15752-9/49771515_1197476127042801_7325022772927660032_n.png?_nc_cat=109&amp;_nc_eui2=AeGqlDRySst8FfTZP8cEwgwzRMJXTl1j9k-5hQsvuxotWiPTTtGhV_eLLIogLOS5tNMjx98x7Jbc2NmeSZT2f8UlKHYStzKq3Z22HdxYPCf8Pw&amp;_nc_ht=scontent.fbkk10-1.fna&amp;oh=266c934c10859a8f9e11f6e408ce0a71&amp;oe=5CBB4B58">
            <a:extLst>
              <a:ext uri="{FF2B5EF4-FFF2-40B4-BE49-F238E27FC236}">
                <a16:creationId xmlns:a16="http://schemas.microsoft.com/office/drawing/2014/main" id="{B6FAA929-7EA1-4926-B8BC-35B1B88E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188014"/>
            <a:ext cx="314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scontent.fbkk10-1.fna.fbcdn.net/v/t1.15752-9/49676505_539087976591707_5620209687455596544_n.png?_nc_cat=105&amp;_nc_eui2=AeF9ZXXh8ejtFGrlsNmq2rPQCIJqO2FBsS76RQaOm5WTgRSQ0wxQHym33chP3uSgLnNbe9d8cXrxk5QKmsgdtkNv0K02yanH0STpFiAgOOaIwA&amp;_nc_ht=scontent.fbkk10-1.fna&amp;oh=e3eb0b4ba0fda5af58d8e9a572bcdead&amp;oe=5C8D6FBC">
            <a:extLst>
              <a:ext uri="{FF2B5EF4-FFF2-40B4-BE49-F238E27FC236}">
                <a16:creationId xmlns:a16="http://schemas.microsoft.com/office/drawing/2014/main" id="{BE0FA239-90BE-41B2-BB15-82B93A76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188014"/>
            <a:ext cx="314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content.fbkk14-1.fna.fbcdn.net/v/t1.15752-9/49603645_227947798122709_747391426957934592_n.png?_nc_cat=111&amp;_nc_eui2=AeHLB33DkxH2iCLsAwOIByaVJruj7LerbPZTkC0GXkBN7kwsh0phlCad72fhtar4ayEZoaP6bpXRzBCzWodjje5TpisqC3hAm-Or0VA4NXHolg&amp;_nc_ht=scontent.fbkk14-1.fna&amp;oh=8c4ae504fe056fc242d4aee23aebd52e&amp;oe=5CCC9216">
            <a:extLst>
              <a:ext uri="{FF2B5EF4-FFF2-40B4-BE49-F238E27FC236}">
                <a16:creationId xmlns:a16="http://schemas.microsoft.com/office/drawing/2014/main" id="{CDFB8D9E-621A-49A0-855E-679E55457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8850"/>
            <a:ext cx="314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ชื่อเรื่อง 1">
            <a:extLst>
              <a:ext uri="{FF2B5EF4-FFF2-40B4-BE49-F238E27FC236}">
                <a16:creationId xmlns:a16="http://schemas.microsoft.com/office/drawing/2014/main" id="{75123DE7-9B2A-4896-BEC8-6321A9F6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0446"/>
            <a:ext cx="8686800" cy="2651760"/>
          </a:xfrm>
        </p:spPr>
        <p:txBody>
          <a:bodyPr anchor="ctr">
            <a:normAutofit/>
          </a:bodyPr>
          <a:lstStyle/>
          <a:p>
            <a:r>
              <a:rPr lang="en-US" sz="18000" dirty="0">
                <a:solidFill>
                  <a:srgbClr val="FFC000"/>
                </a:solidFill>
              </a:rPr>
              <a:t>C A N E T</a:t>
            </a:r>
            <a:endParaRPr lang="th-TH" sz="18000" dirty="0"/>
          </a:p>
        </p:txBody>
      </p:sp>
    </p:spTree>
    <p:extLst>
      <p:ext uri="{BB962C8B-B14F-4D97-AF65-F5344CB8AC3E}">
        <p14:creationId xmlns:p14="http://schemas.microsoft.com/office/powerpoint/2010/main" val="185455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735166"/>
            <a:ext cx="8686800" cy="2852737"/>
          </a:xfrm>
        </p:spPr>
        <p:txBody>
          <a:bodyPr anchor="ctr">
            <a:normAutofit/>
          </a:bodyPr>
          <a:lstStyle/>
          <a:p>
            <a:r>
              <a:rPr lang="en-US" sz="8800" dirty="0"/>
              <a:t>Thank You</a:t>
            </a:r>
            <a:endParaRPr lang="th-TH" sz="8800" dirty="0"/>
          </a:p>
        </p:txBody>
      </p:sp>
    </p:spTree>
    <p:extLst>
      <p:ext uri="{BB962C8B-B14F-4D97-AF65-F5344CB8AC3E}">
        <p14:creationId xmlns:p14="http://schemas.microsoft.com/office/powerpoint/2010/main" val="261774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th-TH" dirty="0"/>
          </a:p>
        </p:txBody>
      </p:sp>
      <p:pic>
        <p:nvPicPr>
          <p:cNvPr id="3" name="ตัวแทนเนื้อหา 2">
            <a:extLst>
              <a:ext uri="{FF2B5EF4-FFF2-40B4-BE49-F238E27FC236}">
                <a16:creationId xmlns:a16="http://schemas.microsoft.com/office/drawing/2014/main" id="{CFEFDFB8-7D22-4989-883D-4A01C6B09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06" y="3154408"/>
            <a:ext cx="1746889" cy="1746889"/>
          </a:xfr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E2EB2EE4-F854-4418-AECB-CFB33F38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886">
            <a:off x="2827373" y="2453544"/>
            <a:ext cx="806047" cy="806047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2323DF4E-4D74-4B6D-A2F0-02B5097EAD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04" y="3048271"/>
            <a:ext cx="1959159" cy="1959159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98324109-60EC-4A95-A3A8-10DC4D4649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2209" y="3398061"/>
            <a:ext cx="1259581" cy="12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B8C84A-747D-4DB5-847B-7F74F2C2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11321FC-7330-405E-9E91-AA7AE994F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38" y="3367916"/>
            <a:ext cx="1319868" cy="1319868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E11BD152-84E9-420A-8DBA-5AF8882F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58" y="2930236"/>
            <a:ext cx="2195228" cy="2195228"/>
          </a:xfrm>
          <a:prstGeom prst="rect">
            <a:avLst/>
          </a:prstGeom>
          <a:noFill/>
          <a:effectLst/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3AA726F-B93B-4F74-82FD-19D348901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82" y="3048270"/>
            <a:ext cx="1959159" cy="1959159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94A49EB0-19DE-441A-A26C-5058B1A81A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2209" y="3429000"/>
            <a:ext cx="1259581" cy="12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C6BFB6-BEC5-421D-8594-1860CDC5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4" y="859971"/>
            <a:ext cx="7870372" cy="990600"/>
          </a:xfrm>
        </p:spPr>
        <p:txBody>
          <a:bodyPr/>
          <a:lstStyle/>
          <a:p>
            <a:r>
              <a:rPr lang="en-US" dirty="0"/>
              <a:t>Background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A59994A-7E58-49AB-B926-6766BC893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97" y="2879544"/>
            <a:ext cx="2336889" cy="2336889"/>
          </a:xfr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A31EE6E-A129-4DDC-81E0-9A1286EED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1500" y="3110772"/>
            <a:ext cx="2336889" cy="219710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5858AFA-C8FF-4A92-BD9F-3BC08B267B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110772"/>
            <a:ext cx="1928085" cy="19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0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C6BFB6-BEC5-421D-8594-1860CDC5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4" y="859971"/>
            <a:ext cx="7870372" cy="990600"/>
          </a:xfrm>
        </p:spPr>
        <p:txBody>
          <a:bodyPr/>
          <a:lstStyle/>
          <a:p>
            <a:r>
              <a:rPr lang="en-US" dirty="0"/>
              <a:t>Background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A59994A-7E58-49AB-B926-6766BC893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97" y="3362872"/>
            <a:ext cx="2336889" cy="2336889"/>
          </a:xfr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670374C8-D96F-4976-B75F-4642E05368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41" y="4359636"/>
            <a:ext cx="1536068" cy="1536068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E149E11A-4FAE-43B9-A706-0897F4A6AD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52" y="4122078"/>
            <a:ext cx="390391" cy="390391"/>
          </a:xfrm>
          <a:prstGeom prst="rect">
            <a:avLst/>
          </a:prstGeom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F3CE2D8-91D4-49D6-B6A8-77A89F099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9835" y="3429000"/>
            <a:ext cx="1053747" cy="1184995"/>
          </a:xfrm>
          <a:prstGeom prst="rect">
            <a:avLst/>
          </a:prstGeom>
        </p:spPr>
      </p:pic>
      <p:pic>
        <p:nvPicPr>
          <p:cNvPr id="21" name="ตัวแทนเนื้อหา 4">
            <a:extLst>
              <a:ext uri="{FF2B5EF4-FFF2-40B4-BE49-F238E27FC236}">
                <a16:creationId xmlns:a16="http://schemas.microsoft.com/office/drawing/2014/main" id="{CB322DD4-2D62-430B-BEE4-49D3462521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14" y="3362872"/>
            <a:ext cx="2336889" cy="2336889"/>
          </a:xfrm>
          <a:prstGeom prst="rect">
            <a:avLst/>
          </a:prstGeom>
        </p:spPr>
      </p:pic>
      <p:pic>
        <p:nvPicPr>
          <p:cNvPr id="22" name="รูปภาพ 21">
            <a:extLst>
              <a:ext uri="{FF2B5EF4-FFF2-40B4-BE49-F238E27FC236}">
                <a16:creationId xmlns:a16="http://schemas.microsoft.com/office/drawing/2014/main" id="{496CB821-A1CD-46A3-8553-A5D79C376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6184" y="2155619"/>
            <a:ext cx="3104700" cy="29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6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94E268-6D39-4958-B6B7-D166FAAC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C000"/>
                </a:solidFill>
              </a:rPr>
              <a:t>Ideal Solution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550CD4D-AFEF-493D-8131-2254DADFA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วิธีการแก้ไขปัญหาดังกล่าว</a:t>
            </a:r>
          </a:p>
        </p:txBody>
      </p:sp>
    </p:spTree>
    <p:extLst>
      <p:ext uri="{BB962C8B-B14F-4D97-AF65-F5344CB8AC3E}">
        <p14:creationId xmlns:p14="http://schemas.microsoft.com/office/powerpoint/2010/main" val="239585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FCBD64-3F80-4952-AC9D-1538B0BC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BCC6112-056A-4B10-AF8F-76CD5CC6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STM32 </a:t>
            </a:r>
            <a:r>
              <a:rPr lang="en-US" dirty="0" err="1"/>
              <a:t>LoRa</a:t>
            </a:r>
            <a:r>
              <a:rPr lang="en-US" dirty="0"/>
              <a:t> &amp; STM32 IOT Node</a:t>
            </a:r>
            <a:endParaRPr lang="th-TH" dirty="0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403A4B28-C796-4BFF-A199-1359CDEDE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20" y="3017446"/>
            <a:ext cx="3997332" cy="2664888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2959BC61-C069-458A-8F87-9AED30E68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4" y="1355271"/>
            <a:ext cx="7978901" cy="53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A9BE4E-8B7B-4945-BFDF-B769170F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  <a:endParaRPr lang="th-TH" dirty="0"/>
          </a:p>
        </p:txBody>
      </p:sp>
      <p:grpSp>
        <p:nvGrpSpPr>
          <p:cNvPr id="6" name="กลุ่ม 5">
            <a:extLst>
              <a:ext uri="{FF2B5EF4-FFF2-40B4-BE49-F238E27FC236}">
                <a16:creationId xmlns:a16="http://schemas.microsoft.com/office/drawing/2014/main" id="{388E1BF8-65F1-4E41-B22B-0789B2B84805}"/>
              </a:ext>
            </a:extLst>
          </p:cNvPr>
          <p:cNvGrpSpPr/>
          <p:nvPr/>
        </p:nvGrpSpPr>
        <p:grpSpPr>
          <a:xfrm>
            <a:off x="1055914" y="1669732"/>
            <a:ext cx="3757439" cy="2507065"/>
            <a:chOff x="432424" y="1355271"/>
            <a:chExt cx="7978901" cy="5323738"/>
          </a:xfrm>
        </p:grpSpPr>
        <p:pic>
          <p:nvPicPr>
            <p:cNvPr id="4" name="รูปภาพ 3">
              <a:extLst>
                <a:ext uri="{FF2B5EF4-FFF2-40B4-BE49-F238E27FC236}">
                  <a16:creationId xmlns:a16="http://schemas.microsoft.com/office/drawing/2014/main" id="{C4F4F12B-98D5-4400-B88C-449548B66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24" y="1355271"/>
              <a:ext cx="7978901" cy="5323738"/>
            </a:xfrm>
            <a:prstGeom prst="rect">
              <a:avLst/>
            </a:prstGeom>
          </p:spPr>
        </p:pic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30218A65-0D93-4342-BC55-51E46924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720" y="3017446"/>
              <a:ext cx="3997332" cy="2664888"/>
            </a:xfrm>
            <a:prstGeom prst="rect">
              <a:avLst/>
            </a:prstGeom>
          </p:spPr>
        </p:pic>
      </p:grp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4AB75B6E-DA60-4DFA-B79D-979B38B2EE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22" y="4736425"/>
            <a:ext cx="1783753" cy="1783753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D40E0A50-1211-4875-A794-EEDE893132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8660">
            <a:off x="3348936" y="3997880"/>
            <a:ext cx="743017" cy="743017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F663FE0C-4729-433D-8FB7-C8B7ACE71A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2025" y="4961278"/>
            <a:ext cx="1450690" cy="1379651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AED6ABB0-0E02-461C-98CA-F2172FF242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7493">
            <a:off x="5118564" y="3739137"/>
            <a:ext cx="743017" cy="743017"/>
          </a:xfrm>
          <a:prstGeom prst="rect">
            <a:avLst/>
          </a:prstGeom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08FA3E43-C775-460B-BA4B-0F083D1673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32" y="4421471"/>
            <a:ext cx="1536068" cy="1536068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681F6751-4ADE-40CB-A285-1403374CD0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09" y="2248712"/>
            <a:ext cx="1928085" cy="1928085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88CF7683-39F4-4BA7-881A-21A981E070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11312" y="3818965"/>
            <a:ext cx="743017" cy="743017"/>
          </a:xfrm>
          <a:prstGeom prst="rect">
            <a:avLst/>
          </a:prstGeom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598B3C23-739E-43D0-B79A-7671CCA2FD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2980" y="2599594"/>
            <a:ext cx="743017" cy="74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323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9F7EEB-F1C4-4C82-B611-916020A8031E}" vid="{89106D11-8878-49C2-8C8F-7A24AD2FC4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SCSU-Slide-1</Template>
  <TotalTime>266</TotalTime>
  <Words>298</Words>
  <Application>Microsoft Office PowerPoint</Application>
  <PresentationFormat>นำเสนอทางหน้าจอ (4:3)</PresentationFormat>
  <Paragraphs>74</Paragraphs>
  <Slides>22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TH Sarabun New</vt:lpstr>
      <vt:lpstr>ธีมของ Office</vt:lpstr>
      <vt:lpstr>TESA TOP GUN RALLY 2019</vt:lpstr>
      <vt:lpstr> Background</vt:lpstr>
      <vt:lpstr>Background</vt:lpstr>
      <vt:lpstr>Background</vt:lpstr>
      <vt:lpstr>Background</vt:lpstr>
      <vt:lpstr>Background</vt:lpstr>
      <vt:lpstr>Ideal Solution</vt:lpstr>
      <vt:lpstr>Ideal Solution</vt:lpstr>
      <vt:lpstr>Ideal Solution</vt:lpstr>
      <vt:lpstr>Ideal Solution</vt:lpstr>
      <vt:lpstr>Ideal Solution</vt:lpstr>
      <vt:lpstr>Project Management</vt:lpstr>
      <vt:lpstr>Project Management</vt:lpstr>
      <vt:lpstr>งานนำเสนอ PowerPoint</vt:lpstr>
      <vt:lpstr>Project Management</vt:lpstr>
      <vt:lpstr>Ideal Outcome</vt:lpstr>
      <vt:lpstr>Ideal Outcome</vt:lpstr>
      <vt:lpstr>งานนำเสนอ PowerPoint</vt:lpstr>
      <vt:lpstr>ไอเดียต่อยอด</vt:lpstr>
      <vt:lpstr>ไอเดียต่อยอด</vt:lpstr>
      <vt:lpstr>C A N E 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 TOP GUN RALLY 2019</dc:title>
  <dc:creator>user</dc:creator>
  <cp:lastModifiedBy>user</cp:lastModifiedBy>
  <cp:revision>22</cp:revision>
  <dcterms:created xsi:type="dcterms:W3CDTF">2019-01-10T17:53:53Z</dcterms:created>
  <dcterms:modified xsi:type="dcterms:W3CDTF">2019-01-10T23:16:58Z</dcterms:modified>
</cp:coreProperties>
</file>