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1" r:id="rId3"/>
    <p:sldId id="262" r:id="rId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2024/8/13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2024/8/13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2024/8/13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2024/8/13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2024/8/13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2024/8/13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2024/8/13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2024/8/13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QsbxYbV3_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Pharmacy shop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洪國傑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/>
              <a:t>發想緣由</a:t>
            </a:r>
            <a:endParaRPr 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522598-0DA7-C463-E6A6-E244B147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隨著電子商務的迅速發展，消費者對於方便快捷的購物體驗需求日益增長，特別是在醫療和健康產品領域。傳統藥局受到時間和地點的限制，而線上藥局則為消費者提供了更靈活的購物選擇。</a:t>
            </a:r>
            <a:endParaRPr lang="en-US" altLang="zh-TW" dirty="0"/>
          </a:p>
          <a:p>
            <a:r>
              <a:rPr lang="zh-TW" altLang="en-US" dirty="0"/>
              <a:t>本專案旨在開發一個功能齊全的線上藥局平台，允許用戶方便地瀏覽和購買嬰兒用品、美容產品、醫療用品等多種商品。透過本專案，我們希望達到以下目標：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提升消費者購物便利性</a:t>
            </a:r>
            <a:r>
              <a:rPr lang="zh-TW" altLang="en-US" dirty="0"/>
              <a:t>：消費者可以隨時隨地瀏覽商品，並進行購買，無需親自前往實體藥局。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提供全面的產品資訊</a:t>
            </a:r>
            <a:r>
              <a:rPr lang="zh-TW" altLang="en-US" dirty="0"/>
              <a:t>：透過產品詳細頁面展示每種商品的圖片、價格、和描述，幫助消費者做出更好的購買決策。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促進銷售和促銷活動</a:t>
            </a:r>
            <a:r>
              <a:rPr lang="zh-TW" altLang="en-US" dirty="0"/>
              <a:t>：設計靈活的購物車和促銷系統，吸引消費者購買更多商品，增加銷售額。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數據庫整合與管理</a:t>
            </a:r>
            <a:r>
              <a:rPr lang="zh-TW" altLang="en-US" dirty="0"/>
              <a:t>：建立與後端數據庫的有效連接，確保產品資訊和用戶訂單的準確管理。</a:t>
            </a:r>
          </a:p>
          <a:p>
            <a:r>
              <a:rPr lang="zh-TW" altLang="en-US" dirty="0"/>
              <a:t>透過這個專案，我們希望能夠實現傳統藥局的數位轉型，滿足現代消費者的需求，同時探索線上藥品銷售的新機會。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56C79-135E-8DC0-0DD2-CA23294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實機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線上媒體 4" title="PharmacyShoipDemo">
            <a:hlinkClick r:id="" action="ppaction://media"/>
            <a:extLst>
              <a:ext uri="{FF2B5EF4-FFF2-40B4-BE49-F238E27FC236}">
                <a16:creationId xmlns:a16="http://schemas.microsoft.com/office/drawing/2014/main" id="{800D188C-49E5-616A-B50A-808B6B6BBE6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95312" y="1899043"/>
            <a:ext cx="7639519" cy="4316363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BB795-4253-DC8E-8FCE-2406942F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2024/8/13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{A035EDDD-D17D-462D-AD5B-88CB6BE28730}tf78438558_win32</Template>
  <TotalTime>283</TotalTime>
  <Words>238</Words>
  <Application>Microsoft Office PowerPoint</Application>
  <PresentationFormat>寬螢幕</PresentationFormat>
  <Paragraphs>12</Paragraphs>
  <Slides>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 UI</vt:lpstr>
      <vt:lpstr>Calibri</vt:lpstr>
      <vt:lpstr>Century Gothic</vt:lpstr>
      <vt:lpstr>Garamond</vt:lpstr>
      <vt:lpstr>SavonVTI</vt:lpstr>
      <vt:lpstr>Pharmacy shop</vt:lpstr>
      <vt:lpstr>發想緣由</vt:lpstr>
      <vt:lpstr>實機DEMO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國傑 洪</dc:creator>
  <cp:lastModifiedBy>國傑 洪</cp:lastModifiedBy>
  <cp:revision>1</cp:revision>
  <dcterms:created xsi:type="dcterms:W3CDTF">2024-08-13T11:16:16Z</dcterms:created>
  <dcterms:modified xsi:type="dcterms:W3CDTF">2024-08-13T15:59:47Z</dcterms:modified>
</cp:coreProperties>
</file>