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2" r:id="rId26"/>
    <p:sldId id="263" r:id="rId27"/>
    <p:sldId id="282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24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5.xml"/><Relationship Id="rId3" Type="http://schemas.openxmlformats.org/officeDocument/2006/relationships/image" Target="../media/image5.png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8.xml"/><Relationship Id="rId3" Type="http://schemas.openxmlformats.org/officeDocument/2006/relationships/image" Target="../media/image6.png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1.xml"/><Relationship Id="rId3" Type="http://schemas.openxmlformats.org/officeDocument/2006/relationships/image" Target="../media/image7.png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4.xml"/><Relationship Id="rId3" Type="http://schemas.openxmlformats.org/officeDocument/2006/relationships/image" Target="../media/image8.png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4.xml"/><Relationship Id="rId3" Type="http://schemas.openxmlformats.org/officeDocument/2006/relationships/image" Target="../media/image9.png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7.xml"/><Relationship Id="rId3" Type="http://schemas.openxmlformats.org/officeDocument/2006/relationships/image" Target="../media/image10.png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6.xml"/><Relationship Id="rId4" Type="http://schemas.openxmlformats.org/officeDocument/2006/relationships/image" Target="../media/image1.png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6.xml"/><Relationship Id="rId3" Type="http://schemas.openxmlformats.org/officeDocument/2006/relationships/image" Target="../media/image2.png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9.xml"/><Relationship Id="rId3" Type="http://schemas.openxmlformats.org/officeDocument/2006/relationships/image" Target="../media/image3.png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大规模信息系统构建技术导论</a:t>
            </a:r>
            <a:br>
              <a:rPr lang="zh-CN" altLang="zh-CN"/>
            </a:br>
            <a:r>
              <a:rPr lang="zh-CN" altLang="zh-CN" sz="4800"/>
              <a:t>分布式MiniSQL项目结题答辩</a:t>
            </a:r>
            <a:endParaRPr lang="zh-CN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指导老师：鲍凌峰</a:t>
            </a:r>
            <a:endParaRPr lang="zh-CN" altLang="en-US"/>
          </a:p>
          <a:p>
            <a:r>
              <a:rPr lang="zh-CN" altLang="en-US"/>
              <a:t>小组成员：李更新</a:t>
            </a:r>
            <a:r>
              <a:rPr lang="en-US" altLang="zh-CN"/>
              <a:t> </a:t>
            </a:r>
            <a:r>
              <a:rPr lang="zh-CN" altLang="en-US"/>
              <a:t>国坤晨</a:t>
            </a:r>
            <a:r>
              <a:rPr lang="en-US" altLang="zh-CN"/>
              <a:t> </a:t>
            </a:r>
            <a:r>
              <a:rPr lang="zh-CN" altLang="en-US"/>
              <a:t>唐尧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Master Server</a:t>
            </a:r>
            <a:endParaRPr 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架构设计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70555" y="1844040"/>
            <a:ext cx="8301990" cy="49263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Master Server</a:t>
            </a:r>
            <a:endParaRPr 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工作流程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4340" y="2377440"/>
            <a:ext cx="11323320" cy="37033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Region Server</a:t>
            </a:r>
            <a:endParaRPr 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架构设计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56150" y="904240"/>
            <a:ext cx="7222490" cy="55664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RegionServer</a:t>
            </a:r>
            <a:endParaRPr 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工作流程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63925" y="1769745"/>
            <a:ext cx="7517130" cy="49796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核心功能模块设计与实现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  <a:sym typeface="+mn-ea"/>
              </a:rPr>
              <a:t>Design and realizationof the core functional modules</a:t>
            </a:r>
            <a:endParaRPr lang="en-US" altLang="zh-CN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t>通信架构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8008620" cy="5295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t>通信协议设计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9460" y="1287780"/>
            <a:ext cx="7893685" cy="5570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客户端缓存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在这个系统中我们通过哈希表实现了客户端的缓存，在客户端向主节点发送SQL语句之前，先将这个SQL语句中的表找出来，在客户端建立的哈希表进行对比，如果找到就可以直接访问分节点，如果没找到就和主节点连接。然后通过主节点发送过来的IP 访问分节点，这样的优点是大的降低了查询的时间。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分布式查询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分布式查询是指将一个大型查询任务分解成多个子任务，并在多台计算机上并行执行这些子任务，最后将结果合并得到最终的查询结果。 这里我们通过三个模块：Master，Client，Region来将一个大型查询任务（这个系统中为SQL语句）分成多个子任务，然后在多个计算机上执行子任务，最后将结果合并的查询结果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数据分布于集群管理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我们用Zoo keeper进行集群管理，在每个节点连入时，首先要在Zoo keeper中完成自己的注册，因此我们可以通过zoo keeper进行集群管理</a:t>
            </a:r>
            <a:endParaRPr lang="zh-CN" altLang="en-US" dirty="0"/>
          </a:p>
          <a:p>
            <a:r>
              <a:rPr lang="zh-CN" altLang="en-US" dirty="0"/>
              <a:t>这个分布式数据库对数据进行了合理的设计。从节点管理着若干表，主节点管理着从节点和他们表的对应关系，当客户端需要对某张表进行操作时，先访问主节点，从主节点那里获取相应从节点的IP，然后访问从节点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>
            <p:custDataLst>
              <p:tags r:id="rId1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860415" y="1990239"/>
            <a:ext cx="711868" cy="561536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676190" y="1990239"/>
            <a:ext cx="3846189" cy="561536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引言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5860415" y="2741902"/>
            <a:ext cx="711868" cy="561536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6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5860415" y="3493563"/>
            <a:ext cx="711868" cy="561536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5860415" y="4245226"/>
            <a:ext cx="711868" cy="561536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5860415" y="4996888"/>
            <a:ext cx="711868" cy="561536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676190" y="2741902"/>
            <a:ext cx="3846189" cy="561536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系统设计与实现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6676190" y="3493563"/>
            <a:ext cx="3846189" cy="561536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核心功能模块设计与实现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676190" y="4245226"/>
            <a:ext cx="3846189" cy="561536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系统测试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6676190" y="4993571"/>
            <a:ext cx="3846189" cy="561536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p>
            <a:pPr fontAlgn="auto"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均衡负载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均衡负载是指将计算机系统中的任务或请求分配到多个处理单元上，以最大程度地提高系统的吞吐量和可靠性。通过均衡负载，可以避免某些处理单元负载过重而导致系统崩溃或性能下降的情况。常见的均衡负载策略包括轮询、随机、基于权重和基于负载的策略等。</a:t>
            </a:r>
            <a:endParaRPr lang="zh-CN" altLang="en-US" dirty="0"/>
          </a:p>
          <a:p>
            <a:r>
              <a:rPr lang="zh-CN" altLang="en-US" dirty="0"/>
              <a:t>本系统中我们实现了负载均衡。当我们要新创建一张表时，主节点永远会选 择表最少的从节点进行创建。当我们要执行容错容灾时，永远是把挂掉从节点的 表的备份转移到表最少的从节点上。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副本管理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本系统通过 FTP 备份实现了副本管理功能，每当从节点检测到客户端发送 的命令对数据库的数据进行了修改，就把修改后的数据在 FTP 上进行更新。这里还有一种策略，是另启一个线程，每过固定的一段时间就把从节点保存的数据在 FTP 上进行更新。不过我们经过讨论，为了方便测试，还是使用了当前这种策略。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容错容灾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容错和容灾都是指在系统出现故障或异常情况时，保证系统仍能正常运行的能力。</a:t>
            </a:r>
            <a:endParaRPr lang="zh-CN" altLang="en-US" dirty="0"/>
          </a:p>
          <a:p>
            <a:r>
              <a:rPr lang="zh-CN" altLang="en-US" dirty="0"/>
              <a:t>容错通常指系统在运行时能够检测到错误，然后自动或者通过警告等方式通知系统管理员进行修复。例如，一个具有容错能力的系统能够在硬件故障或软件错误的情况下，自动切换到备用的硬件或软件，以保证系统的正常运行。</a:t>
            </a:r>
            <a:endParaRPr lang="zh-CN" altLang="en-US" dirty="0"/>
          </a:p>
          <a:p>
            <a:r>
              <a:rPr lang="zh-CN" altLang="en-US" dirty="0"/>
              <a:t>容灾则更侧重于在系统出现灾难性故障时，保证系统能够快速地恢复。例如，一个具有容灾能力的系统能够在发生火灾、地震等自然灾害或者恶意攻击等情况下，迅速切换到备用的数据中心或者云服务提供商，以保证系统的可用性和稳定性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系统测试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请看报告和演示视频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总结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1200" b="1" dirty="0">
                <a:sym typeface="Arial" panose="020B0604020202020204" pitchFamily="34" charset="0"/>
              </a:rPr>
              <a:t>本次课程项目中，我们小组三人通力合作，完成了一个分布式的关系型数据 库系统 。我们的minSQL 是往届学长拓展出来的Java版本。我们在这个基础上引入了Zookeeper就集群管理，将其拓展成分布式数据库系统，其中它可以实现的功能有：数据分布、集群管理、分布式查询、副本管理、容错容灾、负载均衡</a:t>
            </a:r>
            <a:endParaRPr lang="zh-CN" altLang="en-US" sz="1200" b="1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感谢聆听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引言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2775" y="198310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12775" y="3312725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项目介绍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612775" y="3711505"/>
            <a:ext cx="3044825" cy="257671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本项目是《大规模信息系统构建技术导论》的课程项目，在大二春夏学期学习的《数据库系统》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课程的基础上结合《大规模信息系统构建技术导论》所学知识实现的一个分布式关系型简易数据库系统。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8534400" y="198310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altLang="zh-CN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8534400" y="3312725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开发说明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8534400" y="3711505"/>
            <a:ext cx="3044825" cy="25767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本系统使用 Java 语言开发，并使用 Maven 作为项目管理工具，使用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Github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进行版本管理和协作开发，由小组内的三名成员共同完成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573270" y="198310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4573270" y="3312725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项目概览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>
          <a:xfrm>
            <a:off x="4573270" y="3711505"/>
            <a:ext cx="3044825" cy="257671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该系统包含 Zookeeper 集群，客户端，主从节点等多个模块，可以实现对简单 SQL 语句的处理解析和分布式数据库的功能，并具有数据分区，均衡负载，客户端缓存，副本管理，容错容灾等功能。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 flipV="1">
            <a:off x="4115435" y="2313940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1"/>
            </p:custDataLst>
          </p:nvPr>
        </p:nvCxnSpPr>
        <p:spPr>
          <a:xfrm flipV="1">
            <a:off x="8076565" y="2313940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系统目标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本系统由小组 3 位成员合作编写完成，具体的分工安排如下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设计说明与任务分工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2775" y="3833495"/>
            <a:ext cx="9384665" cy="2153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系统设计与实现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  <a:sym typeface="+mn-ea"/>
              </a:rPr>
              <a:t>system design and realization</a:t>
            </a:r>
            <a:endParaRPr lang="en-US" altLang="zh-CN" dirty="0"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9" name="组合 18"/>
          <p:cNvGrpSpPr/>
          <p:nvPr>
            <p:custDataLst>
              <p:tags r:id="rId3"/>
            </p:custDataLst>
          </p:nvPr>
        </p:nvGrpSpPr>
        <p:grpSpPr>
          <a:xfrm>
            <a:off x="2114550" y="2516505"/>
            <a:ext cx="1026160" cy="1026160"/>
            <a:chOff x="2870" y="3715"/>
            <a:chExt cx="1616" cy="161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870" y="3715"/>
              <a:ext cx="1616" cy="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endPara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0075545" y="2516505"/>
            <a:ext cx="17780" cy="25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系统总体架构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79650"/>
            <a:ext cx="8763635" cy="4081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Client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架构设计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6495" y="2486660"/>
            <a:ext cx="9894570" cy="37757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Client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工作流程</a:t>
            </a:r>
            <a:endParaRPr lang="zh-CN" altLang="en-US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892425"/>
            <a:ext cx="12046585" cy="22358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29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1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i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2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3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4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5*l_h_f*1_5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输入章节标题......"/>
  <p:tag name="KSO_WM_UNIT_NOCLEAR" val="0"/>
  <p:tag name="KSO_WM_UNIT_VALUE" val="16"/>
  <p:tag name="KSO_WM_DIAGRAM_GROUP_CODE" val="l1-1"/>
  <p:tag name="KSO_WM_UNIT_TYPE" val="l_h_f"/>
  <p:tag name="KSO_WM_UNIT_INDEX" val="1_5_1"/>
  <p:tag name="KSO_WM_UNIT_SHOW_EDIT_AREA_INDICATION" val="1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5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176_7*e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3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9.xml><?xml version="1.0" encoding="utf-8"?>
<p:tagLst xmlns:p="http://schemas.openxmlformats.org/presentationml/2006/main">
  <p:tag name="KSO_WM_SLIDE_ID" val="custom20205176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176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1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1_1"/>
  <p:tag name="KSO_WM_UNIT_PRESET_TEXT" val="单击此处添加正文"/>
  <p:tag name="KSO_WM_UNIT_VALUE" val="84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3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3_1"/>
  <p:tag name="KSO_WM_UNIT_PRESET_TEXT" val="单击此处添加正文"/>
  <p:tag name="KSO_WM_UNIT_VALUE" val="84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a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2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2_1"/>
  <p:tag name="KSO_WM_UNIT_PRESET_TEXT" val="单击此处添加正文"/>
  <p:tag name="KSO_WM_UNIT_VALUE" val="84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l_i*1_2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9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SLIDE_ID" val="custom20205176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176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176_7*e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3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3.xml><?xml version="1.0" encoding="utf-8"?>
<p:tagLst xmlns:p="http://schemas.openxmlformats.org/presentationml/2006/main">
  <p:tag name="KSO_WM_SLIDE_ID" val="custom20205176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176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176_7*e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3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1.xml><?xml version="1.0" encoding="utf-8"?>
<p:tagLst xmlns:p="http://schemas.openxmlformats.org/presentationml/2006/main">
  <p:tag name="KSO_WM_SLIDE_ID" val="custom20205176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176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2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0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1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1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1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2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22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176_7*e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3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2.xml><?xml version="1.0" encoding="utf-8"?>
<p:tagLst xmlns:p="http://schemas.openxmlformats.org/presentationml/2006/main">
  <p:tag name="KSO_WM_SLIDE_ID" val="custom20205176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176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输入标题内容"/>
  <p:tag name="KSO_WM_UNIT_NOCLEAR" val="0"/>
  <p:tag name="KSO_WM_UNIT_VALUE" val="14"/>
  <p:tag name="KSO_WM_UNIT_TYPE" val="a"/>
  <p:tag name="KSO_WM_UNIT_INDEX" val="1"/>
  <p:tag name="KSO_WM_UNIT_SHOW_EDIT_AREA_INDICATION" val="1"/>
  <p:tag name="KSO_WM_UNIT_ISNUMDGMTITLE" val="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正文"/>
  <p:tag name="KSO_WM_UNIT_NOCLEAR" val="0"/>
  <p:tag name="KSO_WM_UNIT_VALUE" val="66"/>
  <p:tag name="KSO_WM_UNIT_TYPE" val="b"/>
  <p:tag name="KSO_WM_UNIT_INDEX" val="1"/>
  <p:tag name="KSO_WM_UNIT_SHOW_EDIT_AREA_INDICATION" val="1"/>
  <p:tag name="KSO_WM_UNIT_ISNUMDGMTITLE" val="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176_7*e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  <p:tag name="KSO_WM_UNIT_SHOW_EDIT_AREA_INDICATION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7*i*3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9.xml><?xml version="1.0" encoding="utf-8"?>
<p:tagLst xmlns:p="http://schemas.openxmlformats.org/presentationml/2006/main">
  <p:tag name="KSO_WM_SLIDE_ID" val="custom20205176_7"/>
  <p:tag name="KSO_WM_TEMPLATE_SUBCATEGORY" val="19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176"/>
  <p:tag name="KSO_WM_SLIDE_TYPE" val="sectionTitle"/>
  <p:tag name="KSO_WM_SLIDE_SUBTYPE" val="pureTxt"/>
  <p:tag name="KSO_WM_SLIDE_LAYOUT" val="a_b_e"/>
  <p:tag name="KSO_WM_SLIDE_LAYOUT_CNT" val="1_1_1"/>
  <p:tag name="KSO_WM_UNIT_SHOW_EDIT_AREA_INDICATION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4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感谢聆听"/>
  <p:tag name="KSO_WM_UNIT_ISCONTENTSTITLE" val="0"/>
  <p:tag name="KSO_WM_UNIT_NOCLEAR" val="1"/>
  <p:tag name="KSO_WM_UNIT_TYPE" val="a"/>
  <p:tag name="KSO_WM_UNIT_INDEX" val="1"/>
  <p:tag name="KSO_WM_UNIT_SHOW_EDIT_AREA_INDICATION" val="1"/>
  <p:tag name="KSO_WM_UNIT_ISNUMDGMTITLE" val="0"/>
</p:tagLst>
</file>

<file path=ppt/tags/tag241.xml><?xml version="1.0" encoding="utf-8"?>
<p:tagLst xmlns:p="http://schemas.openxmlformats.org/presentationml/2006/main">
  <p:tag name="KSO_WM_SLIDE_ID" val="custom20205176_44"/>
  <p:tag name="KSO_WM_TEMPLATE_SUBCATEGORY" val="19"/>
  <p:tag name="KSO_WM_TEMPLATE_MASTER_TYPE" val="0"/>
  <p:tag name="KSO_WM_TEMPLATE_COLOR_TYPE" val="1"/>
  <p:tag name="KSO_WM_SLIDE_ITEM_CNT" val="0"/>
  <p:tag name="KSO_WM_SLIDE_INDEX" val="44"/>
  <p:tag name="KSO_WM_TAG_VERSION" val="1.0"/>
  <p:tag name="KSO_WM_BEAUTIFY_FLAG" val="#wm#"/>
  <p:tag name="KSO_WM_TEMPLATE_CATEGORY" val="custom"/>
  <p:tag name="KSO_WM_TEMPLATE_INDEX" val="20205176"/>
  <p:tag name="KSO_WM_SLIDE_TYPE" val="endPage"/>
  <p:tag name="KSO_WM_SLIDE_SUBTYPE" val="pureTxt"/>
  <p:tag name="KSO_WM_SLIDE_LAYOUT" val="a_b"/>
  <p:tag name="KSO_WM_SLIDE_LAYOUT_CNT" val="1_1"/>
  <p:tag name="KSO_WM_UNIT_SHOW_EDIT_AREA_INDICATION" val="1"/>
</p:tagLst>
</file>

<file path=ppt/tags/tag242.xml><?xml version="1.0" encoding="utf-8"?>
<p:tagLst xmlns:p="http://schemas.openxmlformats.org/presentationml/2006/main">
  <p:tag name="COMMONDATA" val="eyJoZGlkIjoiN2YzNjBkOTgyNWQ1YTMxYzM3MzMwNWFiODNmOWIzYWMifQ==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WPS 演示</Application>
  <PresentationFormat>宽屏</PresentationFormat>
  <Paragraphs>138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思源黑体 CN ExtraLight</vt:lpstr>
      <vt:lpstr>黑体</vt:lpstr>
      <vt:lpstr>Office 主题​​</vt:lpstr>
      <vt:lpstr>1_Office 主题​​</vt:lpstr>
      <vt:lpstr>PowerPoint 演示文稿</vt:lpstr>
      <vt:lpstr>PowerPoint 演示文稿</vt:lpstr>
      <vt:lpstr>单击输入标题内容</vt:lpstr>
      <vt:lpstr>PowerPoint 演示文稿</vt:lpstr>
      <vt:lpstr>PowerPoint 演示文稿</vt:lpstr>
      <vt:lpstr>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引言</vt:lpstr>
      <vt:lpstr>单击此处添加标题</vt:lpstr>
      <vt:lpstr>Socket通信架构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引言</vt:lpstr>
      <vt:lpstr>引言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 O C H E</cp:lastModifiedBy>
  <cp:revision>178</cp:revision>
  <dcterms:created xsi:type="dcterms:W3CDTF">2019-06-19T02:08:00Z</dcterms:created>
  <dcterms:modified xsi:type="dcterms:W3CDTF">2023-05-31T18:21:17Z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694BAE110EEB407E8C69FEA41C7246AE_11</vt:lpwstr>
  </property>
</Properties>
</file>