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7" r:id="rId2"/>
    <p:sldId id="432" r:id="rId3"/>
    <p:sldId id="439" r:id="rId4"/>
    <p:sldId id="433" r:id="rId5"/>
    <p:sldId id="434" r:id="rId6"/>
    <p:sldId id="435" r:id="rId7"/>
    <p:sldId id="436" r:id="rId8"/>
    <p:sldId id="440" r:id="rId9"/>
    <p:sldId id="437" r:id="rId10"/>
    <p:sldId id="43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7669" autoAdjust="0"/>
  </p:normalViewPr>
  <p:slideViewPr>
    <p:cSldViewPr>
      <p:cViewPr>
        <p:scale>
          <a:sx n="75" d="100"/>
          <a:sy n="75" d="100"/>
        </p:scale>
        <p:origin x="-499" y="8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+AMENDMENT HISTORY AS BELOW++++++++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Paolo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sng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@version 1.0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@date 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</a:t>
            </a:r>
            <a:r>
              <a:rPr lang="en-US" altLang="zh-CN" sz="3600" smtClean="0"/>
              <a:t>Style 2.0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包含代码头信息（如备注）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尽量使用自动格式化工具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方法名尽量用动词，首字母</a:t>
            </a:r>
            <a:r>
              <a:rPr lang="zh-CN" altLang="en-US" sz="2400" dirty="0"/>
              <a:t>小写，</a:t>
            </a:r>
            <a:r>
              <a:rPr lang="zh-CN" altLang="en-US" sz="2400" dirty="0">
                <a:solidFill>
                  <a:srgbClr val="FF0000"/>
                </a:solidFill>
              </a:rPr>
              <a:t>不用下划线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类</a:t>
            </a:r>
            <a:r>
              <a:rPr lang="zh-CN" altLang="en-US" sz="2400" dirty="0" smtClean="0"/>
              <a:t>名用名词，首字母</a:t>
            </a:r>
            <a:r>
              <a:rPr lang="zh-CN" altLang="en-US" sz="2400" dirty="0"/>
              <a:t>大写，</a:t>
            </a:r>
            <a:r>
              <a:rPr lang="zh-CN" altLang="en-US" sz="2400" dirty="0">
                <a:solidFill>
                  <a:srgbClr val="FF0000"/>
                </a:solidFill>
              </a:rPr>
              <a:t>不用</a:t>
            </a:r>
            <a:r>
              <a:rPr lang="zh-CN" altLang="en-US" sz="2400">
                <a:solidFill>
                  <a:srgbClr val="FF0000"/>
                </a:solidFill>
              </a:rPr>
              <a:t>下划线</a:t>
            </a:r>
            <a:r>
              <a:rPr lang="zh-CN" altLang="en-US" sz="240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变量名以字母做开头字符，且首字母小写，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命名要用骆驼命名法。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常量字母都大写，单词间用下划线分隔。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名称要有意义，不宜</a:t>
            </a:r>
            <a:r>
              <a:rPr lang="zh-CN" altLang="en-US" sz="2400" dirty="0"/>
              <a:t>过</a:t>
            </a:r>
            <a:r>
              <a:rPr lang="zh-CN" altLang="en-US" sz="2400" dirty="0" smtClean="0"/>
              <a:t>长。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足够且有意义的注释</a:t>
            </a:r>
            <a:endParaRPr lang="en-US" altLang="zh-CN" sz="24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</a:t>
            </a:r>
            <a:r>
              <a:rPr lang="zh-CN" altLang="en-US" sz="3600" dirty="0" smtClean="0"/>
              <a:t>使用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）掌握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字符与日期类中的基本方法的使用，如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Calendar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SimpleDateFormat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Character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StringBuilder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StringBuffer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）掌握如何寻找适合的</a:t>
            </a:r>
            <a:r>
              <a:rPr lang="en-US" altLang="zh-CN" sz="2400" dirty="0" smtClean="0"/>
              <a:t>java API</a:t>
            </a:r>
            <a:r>
              <a:rPr lang="zh-CN" altLang="en-US" sz="2400" dirty="0" smtClean="0"/>
              <a:t>中的方法，以完成任务；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）掌握</a:t>
            </a:r>
            <a:r>
              <a:rPr lang="en-US" altLang="zh-CN" sz="2400" dirty="0" smtClean="0"/>
              <a:t>Apache Commons</a:t>
            </a:r>
            <a:r>
              <a:rPr lang="zh-CN" altLang="en-US" sz="2400" dirty="0" smtClean="0"/>
              <a:t>项目</a:t>
            </a:r>
            <a:r>
              <a:rPr lang="en-US" altLang="zh-CN" sz="2400" dirty="0" err="1" smtClean="0"/>
              <a:t>lang</a:t>
            </a:r>
            <a:r>
              <a:rPr lang="zh-CN" altLang="en-US" sz="2400" dirty="0" smtClean="0"/>
              <a:t>包的下载、配置和查看源代码；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）掌握如何寻找适合的</a:t>
            </a:r>
            <a:r>
              <a:rPr lang="en-US" altLang="zh-CN" sz="2400" dirty="0" smtClean="0"/>
              <a:t>Commons</a:t>
            </a:r>
            <a:r>
              <a:rPr lang="zh-CN" altLang="en-US" sz="2400" dirty="0" smtClean="0"/>
              <a:t>项目</a:t>
            </a:r>
            <a:r>
              <a:rPr lang="en-US" altLang="zh-CN" sz="2400" dirty="0" err="1" smtClean="0"/>
              <a:t>lang</a:t>
            </a:r>
            <a:r>
              <a:rPr lang="zh-CN" altLang="en-US" sz="2400" dirty="0" smtClean="0"/>
              <a:t>包中的方法，以完成任务；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）掌握</a:t>
            </a:r>
            <a:r>
              <a:rPr lang="zh-CN" altLang="en-US" sz="2400" dirty="0"/>
              <a:t>单</a:t>
            </a:r>
            <a:r>
              <a:rPr lang="zh-CN" altLang="en-US" sz="2400" dirty="0" smtClean="0"/>
              <a:t>例模式（</a:t>
            </a:r>
            <a:r>
              <a:rPr lang="en-US" altLang="zh-CN" sz="2400" dirty="0" smtClean="0"/>
              <a:t>singleton</a:t>
            </a:r>
            <a:r>
              <a:rPr lang="zh-CN" altLang="en-US" sz="2400" dirty="0" smtClean="0"/>
              <a:t>）的代码编写，并用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Debug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来调试</a:t>
            </a:r>
            <a:r>
              <a:rPr lang="en-US" altLang="zh-CN" sz="2400" dirty="0" smtClean="0"/>
              <a:t>singleton</a:t>
            </a:r>
            <a:r>
              <a:rPr lang="zh-CN" altLang="en-US" sz="2400" dirty="0" smtClean="0"/>
              <a:t>代码</a:t>
            </a:r>
            <a:r>
              <a:rPr lang="zh-CN" altLang="en-US" sz="2400" b="1" dirty="0" smtClean="0"/>
              <a:t>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工具的使用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1.1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方法，比较</a:t>
            </a:r>
            <a:r>
              <a:rPr lang="zh-CN" altLang="en-US" sz="2800" dirty="0" smtClean="0"/>
              <a:t>两字符串“</a:t>
            </a:r>
            <a:r>
              <a:rPr lang="en-US" altLang="zh-CN" sz="2800" dirty="0" smtClean="0"/>
              <a:t>MILAN</a:t>
            </a:r>
            <a:r>
              <a:rPr lang="zh-CN" altLang="en-US" sz="2800" dirty="0" smtClean="0"/>
              <a:t>”和“</a:t>
            </a:r>
            <a:r>
              <a:rPr lang="en-US" altLang="zh-CN" sz="2800" dirty="0" err="1" smtClean="0"/>
              <a:t>milan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是否相等（忽略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小写）。再选用</a:t>
            </a:r>
            <a:r>
              <a:rPr lang="en-US" altLang="zh-CN" sz="2800" dirty="0" err="1" smtClean="0"/>
              <a:t>StringBuffer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StringBuilder</a:t>
            </a:r>
            <a:r>
              <a:rPr lang="zh-CN" altLang="en-US" sz="2800" dirty="0" smtClean="0"/>
              <a:t>，将两个字符串合并。再</a:t>
            </a:r>
            <a:r>
              <a:rPr lang="zh-CN" altLang="en-US" sz="2800" dirty="0"/>
              <a:t>把</a:t>
            </a:r>
            <a:r>
              <a:rPr lang="zh-CN" altLang="en-US" sz="2800" dirty="0" smtClean="0"/>
              <a:t>合并后的字符串中全部变成小写。再把“</a:t>
            </a:r>
            <a:r>
              <a:rPr lang="en-US" altLang="zh-CN" sz="2800" dirty="0" err="1" smtClean="0"/>
              <a:t>lan</a:t>
            </a:r>
            <a:r>
              <a:rPr lang="zh-CN" altLang="en-US" sz="2800" dirty="0" smtClean="0"/>
              <a:t>”全替换成“</a:t>
            </a:r>
            <a:r>
              <a:rPr lang="en-US" altLang="zh-CN" sz="2800" dirty="0" err="1" smtClean="0"/>
              <a:t>ckey</a:t>
            </a:r>
            <a:r>
              <a:rPr lang="zh-CN" altLang="en-US" sz="2800" dirty="0" smtClean="0"/>
              <a:t>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）不能用</a:t>
            </a:r>
            <a:r>
              <a:rPr lang="en-US" altLang="zh-CN" sz="2800" dirty="0" smtClean="0"/>
              <a:t>Apache Commons Lang</a:t>
            </a:r>
            <a:r>
              <a:rPr lang="zh-CN" altLang="en-US" sz="2800" dirty="0" smtClean="0"/>
              <a:t>包。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1.2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项目中的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工具类中的适当方法，找出字符串“</a:t>
            </a:r>
            <a:r>
              <a:rPr lang="en-US" altLang="zh-CN" sz="2800" dirty="0"/>
              <a:t>FORZAMILAN</a:t>
            </a:r>
            <a:r>
              <a:rPr lang="zh-CN" altLang="en-US" sz="2800" dirty="0" smtClean="0"/>
              <a:t>”中有几个“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”。再思考若用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中的方法，如何实现同样的功能。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/>
              <a:t>扩展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源码。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1.3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java.util.Calendar</a:t>
            </a:r>
            <a:r>
              <a:rPr lang="zh-CN" altLang="en-US" sz="2800" dirty="0" smtClean="0"/>
              <a:t>类创建日期，使其等于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分，并将其打印出来，要求格式为“</a:t>
            </a:r>
            <a:r>
              <a:rPr lang="en-US" sz="2800" dirty="0"/>
              <a:t>2000-02-29 </a:t>
            </a:r>
            <a:r>
              <a:rPr lang="en-US" sz="2800" dirty="0" smtClean="0"/>
              <a:t>08:25 </a:t>
            </a:r>
            <a:r>
              <a:rPr lang="en-US" altLang="zh-CN" sz="2800" dirty="0" smtClean="0"/>
              <a:t>AM</a:t>
            </a:r>
            <a:r>
              <a:rPr lang="zh-CN" altLang="en-US" sz="2800" dirty="0" smtClean="0"/>
              <a:t>”。再用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</a:t>
            </a:r>
            <a:r>
              <a:rPr lang="en-US" altLang="zh-CN" sz="2800" dirty="0" smtClean="0"/>
              <a:t>Lang</a:t>
            </a:r>
            <a:r>
              <a:rPr lang="zh-CN" altLang="en-US" sz="2800" dirty="0" smtClean="0"/>
              <a:t>包中的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类，将这个日期修改为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，并将其打印出来，要求格式为“</a:t>
            </a:r>
            <a:r>
              <a:rPr lang="en-US" sz="2800" dirty="0" smtClean="0"/>
              <a:t>2000/0</a:t>
            </a:r>
            <a:r>
              <a:rPr lang="en-US" altLang="zh-CN" sz="2800" dirty="0" smtClean="0"/>
              <a:t>5</a:t>
            </a:r>
            <a:r>
              <a:rPr lang="en-US" sz="2800" dirty="0" smtClean="0"/>
              <a:t>/</a:t>
            </a:r>
            <a:r>
              <a:rPr lang="en-US" altLang="zh-CN" sz="2800" dirty="0" smtClean="0"/>
              <a:t>03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20</a:t>
            </a:r>
            <a:r>
              <a:rPr lang="en-US" sz="2800" dirty="0" smtClean="0"/>
              <a:t>:25</a:t>
            </a:r>
            <a:r>
              <a:rPr lang="zh-CN" altLang="en-US" sz="2800" dirty="0" smtClean="0"/>
              <a:t>” 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）懂得查看</a:t>
            </a:r>
            <a:r>
              <a:rPr lang="en-US" altLang="zh-CN" sz="2800" dirty="0" err="1" smtClean="0"/>
              <a:t>SimpleDateFormat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javadoc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1.4  </a:t>
            </a:r>
            <a:r>
              <a:rPr lang="zh-CN" altLang="en-US" sz="2800" dirty="0" smtClean="0">
                <a:solidFill>
                  <a:srgbClr val="FF0000"/>
                </a:solidFill>
              </a:rPr>
              <a:t>寻找生活中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对多的实例，例如蜂后与工蜂，用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/>
              <a:t>实现单例模式（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）类，并写出调试代码。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）理解单例模式；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功能调试该单例模式类。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7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1.5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做单元测试，以测试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indexOf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equals(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CharSequence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，创建</a:t>
            </a:r>
            <a:r>
              <a:rPr lang="zh-CN" altLang="en-US" sz="2800" dirty="0"/>
              <a:t>测试用例类（</a:t>
            </a:r>
            <a:r>
              <a:rPr lang="en-US" altLang="zh-CN" sz="2800" dirty="0"/>
              <a:t>Test Case</a:t>
            </a:r>
            <a:r>
              <a:rPr lang="zh-CN" altLang="en-US" sz="2800" dirty="0" smtClean="0"/>
              <a:t>），并运行之。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lang="en-US" altLang="zh-CN" sz="2800" dirty="0" smtClean="0"/>
              <a:t>JUnit3.8.1</a:t>
            </a:r>
            <a:r>
              <a:rPr lang="zh-CN" altLang="en-US" sz="2800" dirty="0" smtClean="0"/>
              <a:t>包，配置到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中，要能看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源码；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）测试应尽量覆盖各种情况；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）上交测试类源码、测试结果（能看到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视图）的拷屏</a:t>
            </a:r>
            <a:r>
              <a:rPr lang="zh-CN" altLang="en-US" sz="2800" dirty="0" smtClean="0"/>
              <a:t>图。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8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163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strike="sngStrike" dirty="0" smtClean="0"/>
              <a:t>，在</a:t>
            </a:r>
            <a:r>
              <a:rPr lang="zh-CN" altLang="en-US" sz="2000" strike="sngStrike" dirty="0"/>
              <a:t>“序号姓名”</a:t>
            </a:r>
            <a:r>
              <a:rPr lang="zh-CN" altLang="en-US" sz="2000" strike="sngStrike" dirty="0" smtClean="0"/>
              <a:t>子目录下，再创建“任务</a:t>
            </a:r>
            <a:r>
              <a:rPr lang="en-US" altLang="zh-CN" sz="2000" strike="sngStrike" dirty="0" smtClean="0"/>
              <a:t>1</a:t>
            </a:r>
            <a:r>
              <a:rPr lang="zh-CN" altLang="en-US" sz="2000" strike="sngStrike" dirty="0" smtClean="0"/>
              <a:t>”子目录；</a:t>
            </a:r>
            <a:r>
              <a:rPr lang="en-US" altLang="zh-CN" sz="2000" strike="sngStrike" dirty="0" smtClean="0"/>
              <a:t> </a:t>
            </a:r>
            <a:r>
              <a:rPr lang="en-US" altLang="zh-CN" sz="2000" b="1" strike="sngStrike" dirty="0" smtClean="0"/>
              <a:t>&lt;3&gt;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并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“任务</a:t>
            </a:r>
            <a:r>
              <a:rPr lang="en-US" altLang="zh-CN" sz="2000" dirty="0" smtClean="0"/>
              <a:t>1.3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1.4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1.5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源代码文件、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单元测试的拷屏图。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/>
              <a:t>常用工具的使用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1063</Words>
  <Application>Microsoft Office PowerPoint</Application>
  <PresentationFormat>全屏显示(4:3)</PresentationFormat>
  <Paragraphs>106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EE基础与应用                          翁秀木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附录1 Our Java Coding Style 2.0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797</cp:revision>
  <dcterms:created xsi:type="dcterms:W3CDTF">2013-08-31T02:24:56Z</dcterms:created>
  <dcterms:modified xsi:type="dcterms:W3CDTF">2014-03-02T15:24:44Z</dcterms:modified>
</cp:coreProperties>
</file>