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7" r:id="rId2"/>
    <p:sldId id="447" r:id="rId3"/>
    <p:sldId id="432" r:id="rId4"/>
    <p:sldId id="439" r:id="rId5"/>
    <p:sldId id="433" r:id="rId6"/>
    <p:sldId id="434" r:id="rId7"/>
    <p:sldId id="435" r:id="rId8"/>
    <p:sldId id="436" r:id="rId9"/>
    <p:sldId id="440" r:id="rId10"/>
    <p:sldId id="437" r:id="rId11"/>
    <p:sldId id="441" r:id="rId12"/>
    <p:sldId id="442" r:id="rId13"/>
    <p:sldId id="446" r:id="rId14"/>
    <p:sldId id="445" r:id="rId15"/>
    <p:sldId id="448" r:id="rId16"/>
    <p:sldId id="444" r:id="rId17"/>
    <p:sldId id="43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35067" autoAdjust="0"/>
  </p:normalViewPr>
  <p:slideViewPr>
    <p:cSldViewPr>
      <p:cViewPr>
        <p:scale>
          <a:sx n="75" d="100"/>
          <a:sy n="75" d="100"/>
        </p:scale>
        <p:origin x="-499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+VERSION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HISTORY AS BELOW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可用于没有更好的版本控制方法时）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++++++++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1.0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Paolo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DATE: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Initial version</a:t>
            </a:r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Paolo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@since</a:t>
            </a:r>
            <a:r>
              <a:rPr lang="en-US" altLang="zh-CN" sz="1200" b="1" u="non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1.0</a:t>
            </a:r>
            <a:endParaRPr lang="zh-CN" altLang="en-US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2014/3/10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strike="sngStrike" dirty="0" smtClean="0"/>
              <a:t>，在</a:t>
            </a:r>
            <a:r>
              <a:rPr lang="zh-CN" altLang="en-US" sz="2000" strike="sngStrike" dirty="0"/>
              <a:t>“序号姓名”</a:t>
            </a:r>
            <a:r>
              <a:rPr lang="zh-CN" altLang="en-US" sz="2000" strike="sngStrike" dirty="0" smtClean="0"/>
              <a:t>子目录下，再创建“任务</a:t>
            </a:r>
            <a:r>
              <a:rPr lang="en-US" altLang="zh-CN" sz="2000" strike="sngStrike" dirty="0" smtClean="0"/>
              <a:t>1</a:t>
            </a:r>
            <a:r>
              <a:rPr lang="zh-CN" altLang="en-US" sz="2000" strike="sngStrike" dirty="0" smtClean="0"/>
              <a:t>”子目录；</a:t>
            </a:r>
            <a:r>
              <a:rPr lang="en-US" altLang="zh-CN" sz="2000" strike="sngStrike" dirty="0" smtClean="0"/>
              <a:t> </a:t>
            </a:r>
            <a:r>
              <a:rPr lang="en-US" altLang="zh-CN" sz="2000" b="1" strike="sngStrike" dirty="0" smtClean="0"/>
              <a:t>&lt;3&gt;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并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“任务</a:t>
            </a:r>
            <a:r>
              <a:rPr lang="en-US" altLang="zh-CN" sz="2000" dirty="0" smtClean="0"/>
              <a:t>1.3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1.4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1.5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源代码文件、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单元测试的拷屏图。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1 – </a:t>
            </a:r>
            <a:r>
              <a:rPr lang="zh-CN" altLang="en-US" sz="3600" dirty="0"/>
              <a:t>玩转常用字符</a:t>
            </a:r>
            <a:r>
              <a:rPr lang="en-US" altLang="zh-CN" sz="3600" dirty="0"/>
              <a:t>/</a:t>
            </a:r>
            <a:r>
              <a:rPr lang="zh-CN" altLang="en-US" sz="3600" dirty="0"/>
              <a:t>日期工具、初识单例模式与</a:t>
            </a:r>
            <a:r>
              <a:rPr lang="en-US" altLang="zh-CN" sz="3600" dirty="0" err="1"/>
              <a:t>JUnit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玩转</a:t>
            </a:r>
            <a:r>
              <a:rPr lang="en-US" altLang="zh-CN" sz="3600" dirty="0" smtClean="0"/>
              <a:t>Collections</a:t>
            </a:r>
            <a:r>
              <a:rPr lang="zh-CN" altLang="en-US" sz="3600" dirty="0" smtClean="0"/>
              <a:t>框架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框架的使用，包括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ArrayList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TreeSet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TreeMap</a:t>
            </a:r>
            <a:r>
              <a:rPr lang="zh-CN" altLang="en-US" sz="2000" dirty="0" smtClean="0"/>
              <a:t>）、工具类（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Arrays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Iterator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ListIterator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）掌握何时用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ArrayList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TreeSet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TreeMap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Apache Commons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包的下载、配置和查看源代码；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包内的类，以完成任务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2 – </a:t>
            </a:r>
            <a:r>
              <a:rPr lang="zh-CN" altLang="en-US" sz="3600" dirty="0"/>
              <a:t>玩转</a:t>
            </a:r>
            <a:r>
              <a:rPr lang="en-US" altLang="zh-CN" sz="3600" dirty="0"/>
              <a:t>Collections</a:t>
            </a:r>
            <a:r>
              <a:rPr lang="zh-CN" altLang="en-US" sz="3600" dirty="0"/>
              <a:t>框架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2.1</a:t>
            </a:r>
            <a:r>
              <a:rPr lang="zh-CN" altLang="en-US" sz="3600" dirty="0" smtClean="0"/>
              <a:t>：</a:t>
            </a:r>
            <a:r>
              <a:rPr lang="zh-CN" altLang="en-US" sz="2400" dirty="0" smtClean="0"/>
              <a:t>有一个集合，集合中的元素是一</a:t>
            </a:r>
            <a:r>
              <a:rPr lang="zh-CN" altLang="en-US" sz="2400" dirty="0"/>
              <a:t>组</a:t>
            </a:r>
            <a:r>
              <a:rPr lang="en-US" altLang="zh-CN" sz="2400" dirty="0"/>
              <a:t>String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对象。根据业务逻辑，只需读该集合中的元素，不需增删。为使访问集合的效率更高，请选用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LinkedList</a:t>
            </a:r>
            <a:r>
              <a:rPr lang="zh-CN" altLang="en-US" sz="2400" dirty="0" smtClean="0"/>
              <a:t>类，来实现这个集合。并使用工具类</a:t>
            </a:r>
            <a:r>
              <a:rPr lang="en-US" altLang="zh-CN" sz="2400" dirty="0" smtClean="0">
                <a:solidFill>
                  <a:srgbClr val="FF0000"/>
                </a:solidFill>
              </a:rPr>
              <a:t>Collections</a:t>
            </a:r>
            <a:r>
              <a:rPr lang="zh-CN" altLang="en-US" sz="2400" dirty="0" smtClean="0"/>
              <a:t>中的方法，将集合中的</a:t>
            </a:r>
            <a:r>
              <a:rPr lang="en-US" altLang="zh-CN" sz="2400" dirty="0" err="1" smtClean="0"/>
              <a:t>Stirng</a:t>
            </a:r>
            <a:r>
              <a:rPr lang="zh-CN" altLang="en-US" sz="2400" dirty="0" smtClean="0"/>
              <a:t>类对象元素按</a:t>
            </a:r>
            <a:r>
              <a:rPr lang="zh-CN" altLang="en-US" sz="2400" dirty="0" smtClean="0">
                <a:solidFill>
                  <a:srgbClr val="FF0000"/>
                </a:solidFill>
              </a:rPr>
              <a:t>倒序</a:t>
            </a:r>
            <a:r>
              <a:rPr lang="zh-CN" altLang="en-US" sz="2400" dirty="0" smtClean="0"/>
              <a:t>排列。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58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2.2</a:t>
            </a:r>
            <a:r>
              <a:rPr lang="zh-CN" altLang="en-US" sz="3600" dirty="0" smtClean="0"/>
              <a:t>：</a:t>
            </a:r>
            <a:r>
              <a:rPr lang="zh-CN" altLang="en-US" sz="2800" dirty="0"/>
              <a:t>玩转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HashSet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，往里头存放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组键值对（</a:t>
            </a:r>
            <a:r>
              <a:rPr lang="en-US" altLang="zh-CN" sz="2400" dirty="0" smtClean="0"/>
              <a:t>key-value pair</a:t>
            </a:r>
            <a:r>
              <a:rPr lang="zh-CN" altLang="en-US" sz="2400" dirty="0" smtClean="0"/>
              <a:t>），该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>
                <a:solidFill>
                  <a:srgbClr val="FF0000"/>
                </a:solidFill>
              </a:rPr>
              <a:t>键的类必须是自己创建的用户类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中所有键值对，并将其打印输出到控制台。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2&gt;</a:t>
            </a:r>
            <a:r>
              <a:rPr lang="zh-CN" altLang="en-US" sz="2400" dirty="0"/>
              <a:t>创建一个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往里头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个元素，该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元素的类必须</a:t>
            </a:r>
            <a:r>
              <a:rPr lang="zh-CN" altLang="en-US" sz="2400" dirty="0">
                <a:solidFill>
                  <a:srgbClr val="FF0000"/>
                </a:solidFill>
              </a:rPr>
              <a:t>是自己创建</a:t>
            </a:r>
            <a:r>
              <a:rPr lang="zh-CN" altLang="en-US" sz="2400" dirty="0" smtClean="0">
                <a:solidFill>
                  <a:srgbClr val="FF0000"/>
                </a:solidFill>
              </a:rPr>
              <a:t>的用户类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/>
              <a:t>中所有元素，并将其打印输出</a:t>
            </a:r>
            <a:r>
              <a:rPr lang="zh-CN" altLang="en-US" sz="2400" dirty="0"/>
              <a:t>到控制台。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该</a:t>
            </a:r>
            <a:r>
              <a:rPr lang="en-US" altLang="zh-CN" sz="2400" dirty="0" err="1" smtClean="0"/>
              <a:t>HashMap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不能存放重复键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2&gt;</a:t>
            </a:r>
            <a:r>
              <a:rPr lang="zh-CN" altLang="en-US" sz="2400" dirty="0" smtClean="0"/>
              <a:t>该</a:t>
            </a:r>
            <a:r>
              <a:rPr lang="en-US" altLang="zh-CN" sz="2400" dirty="0" err="1" smtClean="0"/>
              <a:t>HashSet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</a:t>
            </a:r>
            <a:r>
              <a:rPr lang="zh-CN" altLang="en-US" sz="2400" dirty="0" smtClean="0"/>
              <a:t>存放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重复元素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90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2.3</a:t>
            </a:r>
            <a:r>
              <a:rPr lang="zh-CN" altLang="en-US" sz="3600" dirty="0" smtClean="0"/>
              <a:t>：</a:t>
            </a:r>
            <a:r>
              <a:rPr lang="zh-CN" altLang="en-US" sz="2800" dirty="0"/>
              <a:t>玩</a:t>
            </a:r>
            <a:r>
              <a:rPr lang="zh-CN" altLang="en-US" sz="2800" dirty="0" smtClean="0"/>
              <a:t>转</a:t>
            </a:r>
            <a:r>
              <a:rPr lang="en-US" altLang="zh-CN" sz="2800" dirty="0" err="1" smtClean="0"/>
              <a:t>TreeMap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TreeSet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/>
              <a:t>，往里头存放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组键值对（</a:t>
            </a:r>
            <a:r>
              <a:rPr lang="en-US" altLang="zh-CN" sz="2400" dirty="0" smtClean="0"/>
              <a:t>key-value pair</a:t>
            </a:r>
            <a:r>
              <a:rPr lang="zh-CN" altLang="en-US" sz="2400" dirty="0" smtClean="0"/>
              <a:t>），该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>
                <a:solidFill>
                  <a:srgbClr val="FF0000"/>
                </a:solidFill>
              </a:rPr>
              <a:t>键的类必须是自己创建的用户类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/>
              <a:t>中所有键值对，并将其打印输出到控制台。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2&gt;</a:t>
            </a:r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往里头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个元素，该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元素的类必须</a:t>
            </a:r>
            <a:r>
              <a:rPr lang="zh-CN" altLang="en-US" sz="2400" dirty="0">
                <a:solidFill>
                  <a:srgbClr val="FF0000"/>
                </a:solidFill>
              </a:rPr>
              <a:t>是自己创建的用户类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中所有元素，并将其打印输出</a:t>
            </a:r>
            <a:r>
              <a:rPr lang="zh-CN" altLang="en-US" sz="2400" dirty="0"/>
              <a:t>到控制台。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可用“实现</a:t>
            </a:r>
            <a:r>
              <a:rPr lang="en-US" altLang="zh-CN" sz="2400" dirty="0" smtClean="0"/>
              <a:t>Comparable</a:t>
            </a:r>
            <a:r>
              <a:rPr lang="zh-CN" altLang="en-US" sz="2400" dirty="0" smtClean="0"/>
              <a:t>接口”和“创建</a:t>
            </a:r>
            <a:r>
              <a:rPr lang="en-US" altLang="zh-CN" sz="2400" dirty="0" smtClean="0"/>
              <a:t>Comparator</a:t>
            </a:r>
            <a:r>
              <a:rPr lang="zh-CN" altLang="en-US" sz="2400" dirty="0" smtClean="0"/>
              <a:t>类”两种方法。 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35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2.1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2.2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</a:t>
            </a:r>
            <a:r>
              <a:rPr lang="zh-CN" altLang="en-US" sz="2000" dirty="0" smtClean="0"/>
              <a:t>任务</a:t>
            </a:r>
            <a:r>
              <a:rPr lang="en-US" altLang="zh-CN" sz="2000" dirty="0" smtClean="0"/>
              <a:t>2.3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2 – </a:t>
            </a:r>
            <a:r>
              <a:rPr lang="zh-CN" altLang="en-US" sz="3600" dirty="0"/>
              <a:t>玩转</a:t>
            </a:r>
            <a:r>
              <a:rPr lang="en-US" altLang="zh-CN" sz="3600" dirty="0"/>
              <a:t>Collections</a:t>
            </a:r>
            <a:r>
              <a:rPr lang="zh-CN" altLang="en-US" sz="3600" dirty="0"/>
              <a:t>框架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125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Style 2.2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包含代码头信息（代码头注释请</a:t>
            </a:r>
            <a:r>
              <a:rPr lang="zh-CN" altLang="en-US" sz="2000" dirty="0" smtClean="0">
                <a:solidFill>
                  <a:srgbClr val="FF0000"/>
                </a:solidFill>
              </a:rPr>
              <a:t>参见本张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ppt</a:t>
            </a:r>
            <a:r>
              <a:rPr lang="zh-CN" altLang="en-US" sz="2000" dirty="0" smtClean="0">
                <a:solidFill>
                  <a:srgbClr val="FF0000"/>
                </a:solidFill>
              </a:rPr>
              <a:t>的备注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尽量使用自动格式化工具</a:t>
            </a: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方法名尽量用动词，首字母</a:t>
            </a:r>
            <a:r>
              <a:rPr lang="zh-CN" altLang="en-US" sz="2000" dirty="0"/>
              <a:t>小写，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/>
              <a:t>类</a:t>
            </a:r>
            <a:r>
              <a:rPr lang="zh-CN" altLang="en-US" sz="2000" dirty="0" smtClean="0"/>
              <a:t>名用名词，首字母</a:t>
            </a:r>
            <a:r>
              <a:rPr lang="zh-CN" altLang="en-US" sz="2000" dirty="0"/>
              <a:t>大写，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变量名以字母做开头字符，且首字母小写，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命名要用骆驼命名法。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常量字母都大写，单词间用下划线分隔。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包</a:t>
            </a:r>
            <a:r>
              <a:rPr lang="zh-CN" altLang="en-US" sz="2000" dirty="0" smtClean="0">
                <a:solidFill>
                  <a:srgbClr val="FF0000"/>
                </a:solidFill>
              </a:rPr>
              <a:t>名（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>
                <a:solidFill>
                  <a:srgbClr val="FF0000"/>
                </a:solidFill>
              </a:rPr>
              <a:t>）都是小写，且范围由大到小，例如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net.gupt.cs.jee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名称要有意义，不宜</a:t>
            </a:r>
            <a:r>
              <a:rPr lang="zh-CN" altLang="en-US" sz="2000" dirty="0"/>
              <a:t>过</a:t>
            </a:r>
            <a:r>
              <a:rPr lang="zh-CN" altLang="en-US" sz="2000" dirty="0" smtClean="0"/>
              <a:t>长。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足够且有意义的注释</a:t>
            </a:r>
            <a:endParaRPr lang="en-US" altLang="zh-CN" sz="20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任务清单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现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个子任务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，现有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个子任务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玩转常用字符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日期工具、初识单例模式与</a:t>
            </a:r>
            <a:r>
              <a:rPr lang="en-US" altLang="zh-CN" sz="3600" dirty="0" err="1" smtClean="0"/>
              <a:t>JUnit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字符与日期类中的基本方法的使用，如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Calendar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Date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SimpleDateFormat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Character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StringBuilder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java API</a:t>
            </a:r>
            <a:r>
              <a:rPr lang="zh-CN" altLang="en-US" sz="2000" dirty="0" smtClean="0"/>
              <a:t>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Apache 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包的下载、配置和查看源代码；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）掌握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例模式（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）的代码编写，并用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Debug</a:t>
            </a:r>
            <a:r>
              <a:rPr lang="zh-CN" altLang="en-US" sz="2000" dirty="0"/>
              <a:t>功能</a:t>
            </a:r>
            <a:r>
              <a:rPr lang="zh-CN" altLang="en-US" sz="2000" dirty="0" smtClean="0"/>
              <a:t>来调试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代码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6)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掌握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包的下载、配置和查看源代码，并懂得创建和运行</a:t>
            </a:r>
            <a:r>
              <a:rPr lang="en-US" altLang="zh-CN" sz="2000" dirty="0" err="1" smtClean="0"/>
              <a:t>JUnit</a:t>
            </a:r>
            <a:r>
              <a:rPr lang="en-US" altLang="zh-CN" sz="2000" dirty="0" smtClean="0"/>
              <a:t> test case</a:t>
            </a:r>
            <a:r>
              <a:rPr lang="zh-CN" altLang="en-US" sz="2000" dirty="0" smtClean="0"/>
              <a:t>类。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6768752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1 – </a:t>
            </a:r>
            <a:r>
              <a:rPr lang="zh-CN" altLang="en-US" sz="3600" dirty="0"/>
              <a:t>玩转常用字符</a:t>
            </a:r>
            <a:r>
              <a:rPr lang="en-US" altLang="zh-CN" sz="3600" dirty="0"/>
              <a:t>/</a:t>
            </a:r>
            <a:r>
              <a:rPr lang="zh-CN" altLang="en-US" sz="3600" dirty="0"/>
              <a:t>日期工具、初识单例模式与</a:t>
            </a:r>
            <a:r>
              <a:rPr lang="en-US" altLang="zh-CN" sz="3600" dirty="0" err="1"/>
              <a:t>JUnit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1.1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方法，比较</a:t>
            </a:r>
            <a:r>
              <a:rPr lang="zh-CN" altLang="en-US" sz="2800" dirty="0" smtClean="0"/>
              <a:t>两字符串“</a:t>
            </a:r>
            <a:r>
              <a:rPr lang="en-US" altLang="zh-CN" sz="2800" dirty="0" smtClean="0"/>
              <a:t>MILAN</a:t>
            </a:r>
            <a:r>
              <a:rPr lang="zh-CN" altLang="en-US" sz="2800" dirty="0" smtClean="0"/>
              <a:t>”和“</a:t>
            </a:r>
            <a:r>
              <a:rPr lang="en-US" altLang="zh-CN" sz="2800" dirty="0" err="1" smtClean="0"/>
              <a:t>milan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是否相等（忽略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小写）。再选用</a:t>
            </a:r>
            <a:r>
              <a:rPr lang="en-US" altLang="zh-CN" sz="2800" dirty="0" err="1" smtClean="0"/>
              <a:t>StringBuffer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StringBuilder</a:t>
            </a:r>
            <a:r>
              <a:rPr lang="zh-CN" altLang="en-US" sz="2800" dirty="0" smtClean="0"/>
              <a:t>，将两个字符串合并。再</a:t>
            </a:r>
            <a:r>
              <a:rPr lang="zh-CN" altLang="en-US" sz="2800" dirty="0"/>
              <a:t>把</a:t>
            </a:r>
            <a:r>
              <a:rPr lang="zh-CN" altLang="en-US" sz="2800" dirty="0" smtClean="0"/>
              <a:t>合并后的字符串中全部变成小写。再把“</a:t>
            </a:r>
            <a:r>
              <a:rPr lang="en-US" altLang="zh-CN" sz="2800" dirty="0" err="1" smtClean="0"/>
              <a:t>lan</a:t>
            </a:r>
            <a:r>
              <a:rPr lang="zh-CN" altLang="en-US" sz="2800" dirty="0" smtClean="0"/>
              <a:t>”全替换成“</a:t>
            </a:r>
            <a:r>
              <a:rPr lang="en-US" altLang="zh-CN" sz="2800" dirty="0" err="1" smtClean="0"/>
              <a:t>ckey</a:t>
            </a:r>
            <a:r>
              <a:rPr lang="zh-CN" altLang="en-US" sz="2800" dirty="0" smtClean="0"/>
              <a:t>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）不能用</a:t>
            </a:r>
            <a:r>
              <a:rPr lang="en-US" altLang="zh-CN" sz="2800" dirty="0" smtClean="0"/>
              <a:t>Apache Commons Lang</a:t>
            </a:r>
            <a:r>
              <a:rPr lang="zh-CN" altLang="en-US" sz="2800" dirty="0" smtClean="0"/>
              <a:t>包。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1.2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项目中的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工具类中的适当方法，找出字符串“</a:t>
            </a:r>
            <a:r>
              <a:rPr lang="en-US" altLang="zh-CN" sz="2800" dirty="0"/>
              <a:t>FORZAMILAN</a:t>
            </a:r>
            <a:r>
              <a:rPr lang="zh-CN" altLang="en-US" sz="2800" dirty="0" smtClean="0"/>
              <a:t>”中有几个“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”。再思考若用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中的方法，如何实现同样的功能。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/>
              <a:t>扩展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源码。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400" dirty="0"/>
              <a:t>任务</a:t>
            </a:r>
            <a:r>
              <a:rPr lang="en-US" altLang="zh-CN" sz="2400" dirty="0"/>
              <a:t>1 – </a:t>
            </a:r>
            <a:r>
              <a:rPr lang="zh-CN" altLang="en-US" sz="2400" dirty="0"/>
              <a:t>玩转常用字符</a:t>
            </a:r>
            <a:r>
              <a:rPr lang="en-US" altLang="zh-CN" sz="2400" dirty="0"/>
              <a:t>/</a:t>
            </a:r>
            <a:r>
              <a:rPr lang="zh-CN" altLang="en-US" sz="2400" dirty="0"/>
              <a:t>日期工具、初识单例模式与</a:t>
            </a:r>
            <a:r>
              <a:rPr lang="en-US" altLang="zh-CN" sz="2400" dirty="0" err="1"/>
              <a:t>JUnit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1.3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java.util.Calendar</a:t>
            </a:r>
            <a:r>
              <a:rPr lang="zh-CN" altLang="en-US" sz="2800" dirty="0" smtClean="0"/>
              <a:t>类创建日期，使其等于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分，并将其打印出来，要求格式为“</a:t>
            </a:r>
            <a:r>
              <a:rPr lang="en-US" sz="2800" dirty="0"/>
              <a:t>2000-02-29 </a:t>
            </a:r>
            <a:r>
              <a:rPr lang="en-US" sz="2800" dirty="0" smtClean="0"/>
              <a:t>08:25 </a:t>
            </a:r>
            <a:r>
              <a:rPr lang="en-US" altLang="zh-CN" sz="2800" dirty="0" smtClean="0"/>
              <a:t>AM</a:t>
            </a:r>
            <a:r>
              <a:rPr lang="zh-CN" altLang="en-US" sz="2800" dirty="0" smtClean="0"/>
              <a:t>”。再用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</a:t>
            </a:r>
            <a:r>
              <a:rPr lang="en-US" altLang="zh-CN" sz="2800" dirty="0" smtClean="0"/>
              <a:t>Lang</a:t>
            </a:r>
            <a:r>
              <a:rPr lang="zh-CN" altLang="en-US" sz="2800" dirty="0" smtClean="0"/>
              <a:t>包中的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类，将这个日期修改为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，并将其打印出来，要求格式为“</a:t>
            </a:r>
            <a:r>
              <a:rPr lang="en-US" sz="2800" dirty="0" smtClean="0"/>
              <a:t>2000/0</a:t>
            </a:r>
            <a:r>
              <a:rPr lang="en-US" altLang="zh-CN" sz="2800" dirty="0" smtClean="0"/>
              <a:t>5</a:t>
            </a:r>
            <a:r>
              <a:rPr lang="en-US" sz="2800" dirty="0" smtClean="0"/>
              <a:t>/</a:t>
            </a:r>
            <a:r>
              <a:rPr lang="en-US" altLang="zh-CN" sz="2800" dirty="0" smtClean="0"/>
              <a:t>03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20</a:t>
            </a:r>
            <a:r>
              <a:rPr lang="en-US" sz="2800" dirty="0" smtClean="0"/>
              <a:t>:25</a:t>
            </a:r>
            <a:r>
              <a:rPr lang="zh-CN" altLang="en-US" sz="2800" dirty="0" smtClean="0"/>
              <a:t>” 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）懂得查看</a:t>
            </a:r>
            <a:r>
              <a:rPr lang="en-US" altLang="zh-CN" sz="2800" dirty="0" err="1" smtClean="0"/>
              <a:t>SimpleDateFormat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javadoc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7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400" dirty="0"/>
              <a:t>任务</a:t>
            </a:r>
            <a:r>
              <a:rPr lang="en-US" altLang="zh-CN" sz="2400" dirty="0"/>
              <a:t>1 – </a:t>
            </a:r>
            <a:r>
              <a:rPr lang="zh-CN" altLang="en-US" sz="2400" dirty="0"/>
              <a:t>玩转常用字符</a:t>
            </a:r>
            <a:r>
              <a:rPr lang="en-US" altLang="zh-CN" sz="2400" dirty="0"/>
              <a:t>/</a:t>
            </a:r>
            <a:r>
              <a:rPr lang="zh-CN" altLang="en-US" sz="2400" dirty="0"/>
              <a:t>日期工具、初识单例模式与</a:t>
            </a:r>
            <a:r>
              <a:rPr lang="en-US" altLang="zh-CN" sz="2400" dirty="0" err="1"/>
              <a:t>JUnit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1.4  </a:t>
            </a:r>
            <a:r>
              <a:rPr lang="zh-CN" altLang="en-US" sz="2800" dirty="0" smtClean="0">
                <a:solidFill>
                  <a:srgbClr val="FF0000"/>
                </a:solidFill>
              </a:rPr>
              <a:t>寻找生活中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对多的实例，例如蜂后与工蜂，用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/>
              <a:t>实现单例模式（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）类，并写出调试代码。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）理解单例模式；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功能调试该单例模式类。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8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1.5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做单元测试，以测试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indexOf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equals(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CharSequence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，创建</a:t>
            </a:r>
            <a:r>
              <a:rPr lang="zh-CN" altLang="en-US" sz="2800" dirty="0"/>
              <a:t>测试用例类（</a:t>
            </a:r>
            <a:r>
              <a:rPr lang="en-US" altLang="zh-CN" sz="2800" dirty="0"/>
              <a:t>Test Case</a:t>
            </a:r>
            <a:r>
              <a:rPr lang="zh-CN" altLang="en-US" sz="2800" dirty="0" smtClean="0"/>
              <a:t>），并运行之。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lang="en-US" altLang="zh-CN" sz="2800" dirty="0" smtClean="0"/>
              <a:t>JUnit3.8.1</a:t>
            </a:r>
            <a:r>
              <a:rPr lang="zh-CN" altLang="en-US" sz="2800" dirty="0" smtClean="0"/>
              <a:t>包，配置到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中，要能看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源码；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）测试应尽量覆盖各种情况；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）上交测试类源码、测试结果（能看到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视图）的拷屏图。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9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163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1844</Words>
  <Application>Microsoft Office PowerPoint</Application>
  <PresentationFormat>全屏显示(4:3)</PresentationFormat>
  <Paragraphs>167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EE基础与应用                          翁秀木</vt:lpstr>
      <vt:lpstr>任务清单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附录1 Our Java Coding Style 2.2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Filippo Inzaghi</cp:lastModifiedBy>
  <cp:revision>865</cp:revision>
  <dcterms:created xsi:type="dcterms:W3CDTF">2013-08-31T02:24:56Z</dcterms:created>
  <dcterms:modified xsi:type="dcterms:W3CDTF">2014-03-09T22:29:13Z</dcterms:modified>
</cp:coreProperties>
</file>