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7" r:id="rId2"/>
    <p:sldId id="432" r:id="rId3"/>
    <p:sldId id="439" r:id="rId4"/>
    <p:sldId id="433" r:id="rId5"/>
    <p:sldId id="434" r:id="rId6"/>
    <p:sldId id="435" r:id="rId7"/>
    <p:sldId id="436" r:id="rId8"/>
    <p:sldId id="440" r:id="rId9"/>
    <p:sldId id="437" r:id="rId10"/>
    <p:sldId id="43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7669" autoAdjust="0"/>
  </p:normalViewPr>
  <p:slideViewPr>
    <p:cSldViewPr>
      <p:cViewPr>
        <p:scale>
          <a:sx n="75" d="100"/>
          <a:sy n="75" d="100"/>
        </p:scale>
        <p:origin x="-499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altLang="zh-CN" dirty="0" smtClean="0"/>
              <a:t># The Java EE 6 Tutorial Basic Concepts Fourth Edition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Eric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Jendrock</a:t>
            </a:r>
            <a:r>
              <a:rPr lang="en-US" altLang="zh-CN" baseline="0" dirty="0" smtClean="0"/>
              <a:t>, Ian Evans, </a:t>
            </a:r>
            <a:r>
              <a:rPr lang="en-US" altLang="zh-CN" baseline="0" dirty="0" err="1" smtClean="0"/>
              <a:t>Devika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Gollapudi</a:t>
            </a:r>
            <a:r>
              <a:rPr lang="en-US" altLang="zh-CN" baseline="0" dirty="0" smtClean="0"/>
              <a:t>, Kim </a:t>
            </a:r>
            <a:r>
              <a:rPr lang="en-US" altLang="zh-CN" baseline="0" dirty="0" err="1" smtClean="0"/>
              <a:t>Haase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Chinmayee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Srivathsa</a:t>
            </a:r>
            <a:r>
              <a:rPr lang="zh-CN" altLang="en-US" baseline="0" dirty="0" smtClean="0"/>
              <a:t>著</a:t>
            </a:r>
            <a:r>
              <a:rPr lang="en-US" altLang="zh-CN" baseline="0" dirty="0" smtClean="0"/>
              <a:t>,  (</a:t>
            </a:r>
            <a:r>
              <a:rPr lang="zh-CN" altLang="en-US" baseline="0" dirty="0" smtClean="0"/>
              <a:t>据说他们都是</a:t>
            </a:r>
            <a:r>
              <a:rPr lang="en-US" altLang="zh-CN" baseline="0" dirty="0" smtClean="0"/>
              <a:t>Oracle Java EE6 </a:t>
            </a:r>
            <a:r>
              <a:rPr lang="zh-CN" altLang="en-US" baseline="0" dirty="0" smtClean="0"/>
              <a:t>文档团队成员），中文版：</a:t>
            </a:r>
            <a:r>
              <a:rPr lang="en-US" altLang="zh-CN" dirty="0" smtClean="0"/>
              <a:t>Java EE 6</a:t>
            </a:r>
            <a:r>
              <a:rPr lang="zh-CN" altLang="en-US" dirty="0" smtClean="0"/>
              <a:t>权威指南基础篇（第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版）李鹏 韩智译，人民邮电出版社。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COPYRIGHT (C) 2014 BY GUPT SOFTWARE. ALL RIGHTS RESERVED.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+AMENDMENT HISTORY AS BELOW++++++++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VERSION: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AUTHOR: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DATE: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DESCRIPTION: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package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net.gupt.cs.jee.task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java.lang.String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中的方法，比较两字符串“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和“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"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是否相等（忽略大小写）。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再选用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StringBuffer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StringBuilder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，将两个字符串合并。再把合并后的字符串中全部变成小写。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再把“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全替换成“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ckey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@author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Paolo </a:t>
            </a:r>
            <a:r>
              <a:rPr lang="en-US" altLang="zh-CN" sz="1200" b="1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b="1" u="sng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@version 1.0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@date 2014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年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27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日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40888AE-AEF5-40E7-A61C-51027C0DFE9F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EA2B-FC49-4E41-B119-BAFC74B2139A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1E0-C1BA-4EB8-8555-574E9096B0DD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8C64-096D-4B57-B0E1-8BBF146AA3CB}" type="datetime1">
              <a:rPr lang="zh-CN" altLang="en-US" smtClean="0"/>
              <a:t>2014/3/4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86BD30C6-3120-4DD0-8609-E112A520197C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4D5-6B6D-4536-A8F3-E2E8A18AC01F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44E-1838-4FD1-9338-21E002895EED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A2CF-6989-47A6-AA7D-14619DE94186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12E8-3F25-4CF1-9FDE-C8B1E3AE5F77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100-ABB8-44BB-8D24-E7B43A58D1DA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BBBA-401E-440E-97F4-298AD156EF83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EA4-1B2C-47EB-91F4-9AFCD87A1103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4F6622B0-9E3A-4632-B2AA-9F5FD65528EC}" type="datetime1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dirty="0" smtClean="0"/>
              <a:t>附录</a:t>
            </a:r>
            <a:r>
              <a:rPr lang="en-US" altLang="zh-CN" sz="3600" dirty="0" smtClean="0"/>
              <a:t>1 Our Java Coding Style 2.1 </a:t>
            </a:r>
            <a:endParaRPr lang="zh-CN" altLang="en-US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14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包含代码头信息（如备注）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尽量使用自动格式化工具</a:t>
            </a:r>
            <a:endParaRPr lang="en-US" altLang="zh-CN" sz="2000" dirty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方法名尽量用动词，首字母</a:t>
            </a:r>
            <a:r>
              <a:rPr lang="zh-CN" altLang="en-US" sz="2000" dirty="0"/>
              <a:t>小写，</a:t>
            </a:r>
            <a:r>
              <a:rPr lang="zh-CN" altLang="en-US" sz="2000" dirty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/>
              <a:t>类</a:t>
            </a:r>
            <a:r>
              <a:rPr lang="zh-CN" altLang="en-US" sz="2000" dirty="0" smtClean="0"/>
              <a:t>名用名词，首字母</a:t>
            </a:r>
            <a:r>
              <a:rPr lang="zh-CN" altLang="en-US" sz="2000" dirty="0"/>
              <a:t>大写，</a:t>
            </a:r>
            <a:r>
              <a:rPr lang="zh-CN" altLang="en-US" sz="2000" dirty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变量名以字母做开头字符，且首字母小写，</a:t>
            </a:r>
            <a:r>
              <a:rPr lang="zh-CN" altLang="en-US" sz="2000" dirty="0" smtClean="0">
                <a:solidFill>
                  <a:srgbClr val="FF0000"/>
                </a:solidFill>
              </a:rPr>
              <a:t>不用下划线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命名要用骆驼命名法。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常量字母都大写，单词间用下划线分隔。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包</a:t>
            </a:r>
            <a:r>
              <a:rPr lang="zh-CN" altLang="en-US" sz="2000" dirty="0" smtClean="0">
                <a:solidFill>
                  <a:srgbClr val="FF0000"/>
                </a:solidFill>
              </a:rPr>
              <a:t>名（</a:t>
            </a:r>
            <a:r>
              <a:rPr lang="en-US" altLang="zh-CN" sz="2000" dirty="0" smtClean="0">
                <a:solidFill>
                  <a:srgbClr val="FF0000"/>
                </a:solidFill>
              </a:rPr>
              <a:t>package</a:t>
            </a:r>
            <a:r>
              <a:rPr lang="zh-CN" altLang="en-US" sz="2000" dirty="0" smtClean="0">
                <a:solidFill>
                  <a:srgbClr val="FF0000"/>
                </a:solidFill>
              </a:rPr>
              <a:t>）都是小写，且范围由大到小，例如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net.gupt.cs.jee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名称要有意义，不宜</a:t>
            </a:r>
            <a:r>
              <a:rPr lang="zh-CN" altLang="en-US" sz="2000" dirty="0"/>
              <a:t>过</a:t>
            </a:r>
            <a:r>
              <a:rPr lang="zh-CN" altLang="en-US" sz="2000" dirty="0" smtClean="0"/>
              <a:t>长。</a:t>
            </a:r>
            <a:endParaRPr lang="en-US" altLang="zh-CN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000" dirty="0" smtClean="0"/>
              <a:t>足够且有意义的注释</a:t>
            </a:r>
            <a:endParaRPr lang="en-US" altLang="zh-CN" sz="2000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D33DA15A-D7EB-4BD5-B3A8-B25178463DCD}" type="slidenum">
              <a:rPr lang="en-US" altLang="zh-CN" smtClean="0">
                <a:latin typeface="Arial" charset="0"/>
              </a:rPr>
              <a:pPr algn="r"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常用</a:t>
            </a:r>
            <a:r>
              <a:rPr lang="zh-CN" altLang="en-US" sz="3600" dirty="0"/>
              <a:t>工具的</a:t>
            </a:r>
            <a:r>
              <a:rPr lang="zh-CN" altLang="en-US" sz="3600" dirty="0" smtClean="0"/>
              <a:t>使用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字符与日期类中的基本方法的使用，如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Calendar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Date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SimpleDateFormat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Character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StringBuilder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）掌握如何寻找适合的</a:t>
            </a:r>
            <a:r>
              <a:rPr lang="en-US" altLang="zh-CN" sz="2000" dirty="0" smtClean="0"/>
              <a:t>java API</a:t>
            </a:r>
            <a:r>
              <a:rPr lang="zh-CN" altLang="en-US" sz="2000" dirty="0" smtClean="0"/>
              <a:t>中的方法，以完成任务；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）掌握</a:t>
            </a:r>
            <a:r>
              <a:rPr lang="en-US" altLang="zh-CN" sz="2000" dirty="0" smtClean="0"/>
              <a:t>Apache Commons</a:t>
            </a:r>
            <a:r>
              <a:rPr lang="zh-CN" altLang="en-US" sz="2000" dirty="0" smtClean="0"/>
              <a:t>项目</a:t>
            </a:r>
            <a:r>
              <a:rPr lang="en-US" altLang="zh-CN" sz="2000" dirty="0" err="1" smtClean="0"/>
              <a:t>lang</a:t>
            </a:r>
            <a:r>
              <a:rPr lang="zh-CN" altLang="en-US" sz="2000" dirty="0" smtClean="0"/>
              <a:t>包的下载、配置和查看源代码；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）掌握如何寻找适合的</a:t>
            </a:r>
            <a:r>
              <a:rPr lang="en-US" altLang="zh-CN" sz="2000" dirty="0" smtClean="0"/>
              <a:t>Commons</a:t>
            </a:r>
            <a:r>
              <a:rPr lang="zh-CN" altLang="en-US" sz="2000" dirty="0" smtClean="0"/>
              <a:t>项目</a:t>
            </a:r>
            <a:r>
              <a:rPr lang="en-US" altLang="zh-CN" sz="2000" dirty="0" err="1" smtClean="0"/>
              <a:t>lang</a:t>
            </a:r>
            <a:r>
              <a:rPr lang="zh-CN" altLang="en-US" sz="2000" dirty="0" smtClean="0"/>
              <a:t>包中的方法，以完成任务；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）掌握</a:t>
            </a:r>
            <a:r>
              <a:rPr lang="zh-CN" altLang="en-US" sz="2000" dirty="0"/>
              <a:t>单</a:t>
            </a:r>
            <a:r>
              <a:rPr lang="zh-CN" altLang="en-US" sz="2000" dirty="0" smtClean="0"/>
              <a:t>例模式（</a:t>
            </a:r>
            <a:r>
              <a:rPr lang="en-US" altLang="zh-CN" sz="2000" dirty="0" smtClean="0"/>
              <a:t>singleton</a:t>
            </a:r>
            <a:r>
              <a:rPr lang="zh-CN" altLang="en-US" sz="2000" dirty="0" smtClean="0"/>
              <a:t>）的代码编写，并用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Debug</a:t>
            </a:r>
            <a:r>
              <a:rPr lang="zh-CN" altLang="en-US" sz="2000" dirty="0"/>
              <a:t>功能</a:t>
            </a:r>
            <a:r>
              <a:rPr lang="zh-CN" altLang="en-US" sz="2000" dirty="0" smtClean="0"/>
              <a:t>来调试</a:t>
            </a:r>
            <a:r>
              <a:rPr lang="en-US" altLang="zh-CN" sz="2000" dirty="0" smtClean="0"/>
              <a:t>singleton</a:t>
            </a:r>
            <a:r>
              <a:rPr lang="zh-CN" altLang="en-US" sz="2000" dirty="0" smtClean="0"/>
              <a:t>代码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6)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掌握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包的下载、配置和查看源代码，并懂得创建和运行</a:t>
            </a:r>
            <a:r>
              <a:rPr lang="en-US" altLang="zh-CN" sz="2000" dirty="0" err="1" smtClean="0"/>
              <a:t>JUnit</a:t>
            </a:r>
            <a:r>
              <a:rPr lang="en-US" altLang="zh-CN" sz="2000" dirty="0" smtClean="0"/>
              <a:t> test case</a:t>
            </a:r>
            <a:r>
              <a:rPr lang="zh-CN" altLang="en-US" sz="2000" dirty="0" smtClean="0"/>
              <a:t>类。</a:t>
            </a:r>
            <a:endParaRPr lang="zh-CN" altLang="en-US" sz="24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常用</a:t>
            </a:r>
            <a:r>
              <a:rPr lang="zh-CN" altLang="en-US" sz="3600" dirty="0"/>
              <a:t>工具的使用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1.1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</a:t>
            </a:r>
            <a:r>
              <a:rPr lang="zh-CN" altLang="en-US" sz="2800" dirty="0"/>
              <a:t>方法，比较</a:t>
            </a:r>
            <a:r>
              <a:rPr lang="zh-CN" altLang="en-US" sz="2800" dirty="0" smtClean="0"/>
              <a:t>两字符串“</a:t>
            </a:r>
            <a:r>
              <a:rPr lang="en-US" altLang="zh-CN" sz="2800" dirty="0" smtClean="0"/>
              <a:t>MILAN</a:t>
            </a:r>
            <a:r>
              <a:rPr lang="zh-CN" altLang="en-US" sz="2800" dirty="0" smtClean="0"/>
              <a:t>”和“</a:t>
            </a:r>
            <a:r>
              <a:rPr lang="en-US" altLang="zh-CN" sz="2800" dirty="0" err="1" smtClean="0"/>
              <a:t>milan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是否相等（忽略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小写）。再选用</a:t>
            </a:r>
            <a:r>
              <a:rPr lang="en-US" altLang="zh-CN" sz="2800" dirty="0" err="1" smtClean="0"/>
              <a:t>StringBuffer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StringBuilder</a:t>
            </a:r>
            <a:r>
              <a:rPr lang="zh-CN" altLang="en-US" sz="2800" dirty="0" smtClean="0"/>
              <a:t>，将两个字符串合并。再</a:t>
            </a:r>
            <a:r>
              <a:rPr lang="zh-CN" altLang="en-US" sz="2800" dirty="0"/>
              <a:t>把</a:t>
            </a:r>
            <a:r>
              <a:rPr lang="zh-CN" altLang="en-US" sz="2800" dirty="0" smtClean="0"/>
              <a:t>合并后的字符串中全部变成小写。再把“</a:t>
            </a:r>
            <a:r>
              <a:rPr lang="en-US" altLang="zh-CN" sz="2800" dirty="0" err="1" smtClean="0"/>
              <a:t>lan</a:t>
            </a:r>
            <a:r>
              <a:rPr lang="zh-CN" altLang="en-US" sz="2800" dirty="0" smtClean="0"/>
              <a:t>”全替换成“</a:t>
            </a:r>
            <a:r>
              <a:rPr lang="en-US" altLang="zh-CN" sz="2800" dirty="0" err="1" smtClean="0"/>
              <a:t>ckey</a:t>
            </a:r>
            <a:r>
              <a:rPr lang="zh-CN" altLang="en-US" sz="2800" dirty="0" smtClean="0"/>
              <a:t>”。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smtClean="0"/>
              <a:t>Java API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）不能用</a:t>
            </a:r>
            <a:r>
              <a:rPr lang="en-US" altLang="zh-CN" sz="2800" dirty="0" smtClean="0"/>
              <a:t>Apache Commons Lang</a:t>
            </a:r>
            <a:r>
              <a:rPr lang="zh-CN" altLang="en-US" sz="2800" dirty="0" smtClean="0"/>
              <a:t>包。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– </a:t>
            </a:r>
            <a:r>
              <a:rPr lang="zh-CN" altLang="en-US" sz="2800" dirty="0"/>
              <a:t>常用工具的使用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918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1.2  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项目中的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工具类中的适当方法，找出字符串“</a:t>
            </a:r>
            <a:r>
              <a:rPr lang="en-US" altLang="zh-CN" sz="2800" dirty="0"/>
              <a:t>FORZAMILAN</a:t>
            </a:r>
            <a:r>
              <a:rPr lang="zh-CN" altLang="en-US" sz="2800" dirty="0" smtClean="0"/>
              <a:t>”中有几个“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”。再思考若用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中的方法，如何实现同样的功能。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/>
              <a:t>扩展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源码。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5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400" dirty="0" smtClean="0"/>
              <a:t>任务</a:t>
            </a:r>
            <a:r>
              <a:rPr lang="en-US" altLang="zh-CN" sz="2400" dirty="0" smtClean="0"/>
              <a:t>1 </a:t>
            </a:r>
            <a:r>
              <a:rPr lang="en-US" altLang="zh-CN" sz="2400" dirty="0"/>
              <a:t>– </a:t>
            </a:r>
            <a:r>
              <a:rPr lang="zh-CN" altLang="en-US" sz="2400" dirty="0"/>
              <a:t>常用工具的使用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33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1.3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java.util.Calendar</a:t>
            </a:r>
            <a:r>
              <a:rPr lang="zh-CN" altLang="en-US" sz="2800" dirty="0" smtClean="0"/>
              <a:t>类创建日期，使其等于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29</a:t>
            </a:r>
            <a:r>
              <a:rPr lang="zh-CN" altLang="en-US" sz="2800" dirty="0" smtClean="0"/>
              <a:t>日上午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分，并将其打印出来，要求格式为“</a:t>
            </a:r>
            <a:r>
              <a:rPr lang="en-US" sz="2800" dirty="0"/>
              <a:t>2000-02-29 </a:t>
            </a:r>
            <a:r>
              <a:rPr lang="en-US" sz="2800" dirty="0" smtClean="0"/>
              <a:t>08:25 </a:t>
            </a:r>
            <a:r>
              <a:rPr lang="en-US" altLang="zh-CN" sz="2800" dirty="0" smtClean="0"/>
              <a:t>AM</a:t>
            </a:r>
            <a:r>
              <a:rPr lang="zh-CN" altLang="en-US" sz="2800" dirty="0" smtClean="0"/>
              <a:t>”。再用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</a:t>
            </a:r>
            <a:r>
              <a:rPr lang="en-US" altLang="zh-CN" sz="2800" dirty="0" smtClean="0"/>
              <a:t>Lang</a:t>
            </a:r>
            <a:r>
              <a:rPr lang="zh-CN" altLang="en-US" sz="2800" dirty="0" smtClean="0"/>
              <a:t>包中的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类，将这个日期修改为</a:t>
            </a:r>
            <a:r>
              <a:rPr lang="en-US" altLang="zh-CN" sz="2800" dirty="0" smtClean="0"/>
              <a:t>2013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日下午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</a:t>
            </a:r>
            <a:r>
              <a:rPr lang="zh-CN" altLang="en-US" sz="2800" dirty="0"/>
              <a:t>，并将其打印出来，要求格式为“</a:t>
            </a:r>
            <a:r>
              <a:rPr lang="en-US" sz="2800" dirty="0" smtClean="0"/>
              <a:t>2000/0</a:t>
            </a:r>
            <a:r>
              <a:rPr lang="en-US" altLang="zh-CN" sz="2800" dirty="0" smtClean="0"/>
              <a:t>5</a:t>
            </a:r>
            <a:r>
              <a:rPr lang="en-US" sz="2800" dirty="0" smtClean="0"/>
              <a:t>/</a:t>
            </a:r>
            <a:r>
              <a:rPr lang="en-US" altLang="zh-CN" sz="2800" dirty="0" smtClean="0"/>
              <a:t>03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20</a:t>
            </a:r>
            <a:r>
              <a:rPr lang="en-US" sz="2800" dirty="0" smtClean="0"/>
              <a:t>:25</a:t>
            </a:r>
            <a:r>
              <a:rPr lang="zh-CN" altLang="en-US" sz="2800" dirty="0" smtClean="0"/>
              <a:t>” 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）懂得查看</a:t>
            </a:r>
            <a:r>
              <a:rPr lang="en-US" altLang="zh-CN" sz="2800" dirty="0" err="1" smtClean="0"/>
              <a:t>SimpleDateFormat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javadoc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6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400" dirty="0" smtClean="0"/>
              <a:t>任务</a:t>
            </a:r>
            <a:r>
              <a:rPr lang="en-US" altLang="zh-CN" sz="2400" dirty="0" smtClean="0"/>
              <a:t>1 </a:t>
            </a:r>
            <a:r>
              <a:rPr lang="en-US" altLang="zh-CN" sz="2400" dirty="0"/>
              <a:t>– </a:t>
            </a:r>
            <a:r>
              <a:rPr lang="zh-CN" altLang="en-US" sz="2400" dirty="0"/>
              <a:t>常用工具的使用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9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1.4  </a:t>
            </a:r>
            <a:r>
              <a:rPr lang="zh-CN" altLang="en-US" sz="2800" dirty="0" smtClean="0">
                <a:solidFill>
                  <a:srgbClr val="FF0000"/>
                </a:solidFill>
              </a:rPr>
              <a:t>寻找生活中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对多的实例，例如蜂后与工蜂，用</a:t>
            </a:r>
            <a:r>
              <a:rPr lang="en-US" altLang="zh-CN" sz="2800" dirty="0" smtClean="0">
                <a:solidFill>
                  <a:srgbClr val="FF0000"/>
                </a:solidFill>
              </a:rPr>
              <a:t>java</a:t>
            </a:r>
            <a:r>
              <a:rPr lang="zh-CN" altLang="en-US" sz="2800" dirty="0" smtClean="0"/>
              <a:t>实现单例模式（</a:t>
            </a:r>
            <a:r>
              <a:rPr lang="en-US" altLang="zh-CN" sz="2800" dirty="0" smtClean="0"/>
              <a:t>singleton</a:t>
            </a:r>
            <a:r>
              <a:rPr lang="zh-CN" altLang="en-US" sz="2800" dirty="0" smtClean="0"/>
              <a:t>）类，并写出调试代码。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）理解单例模式；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Debug</a:t>
            </a:r>
            <a:r>
              <a:rPr lang="zh-CN" altLang="en-US" sz="2800" dirty="0" smtClean="0"/>
              <a:t>功能调试该单例模式类。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7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– </a:t>
            </a:r>
            <a:r>
              <a:rPr lang="zh-CN" altLang="en-US" sz="2800" dirty="0"/>
              <a:t>常用工具的使用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6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1.5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做单元测试，以测试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indexOf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isEmpty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CharSequence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equals(</a:t>
            </a:r>
            <a:r>
              <a:rPr lang="en-US" altLang="zh-CN" sz="2800" dirty="0" err="1" smtClean="0"/>
              <a:t>CharSequence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CharSequence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，创建</a:t>
            </a:r>
            <a:r>
              <a:rPr lang="zh-CN" altLang="en-US" sz="2800" dirty="0"/>
              <a:t>测试用例类（</a:t>
            </a:r>
            <a:r>
              <a:rPr lang="en-US" altLang="zh-CN" sz="2800" dirty="0"/>
              <a:t>Test Case</a:t>
            </a:r>
            <a:r>
              <a:rPr lang="zh-CN" altLang="en-US" sz="2800" dirty="0" smtClean="0"/>
              <a:t>），并运行之。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lang="en-US" altLang="zh-CN" sz="2800" dirty="0" smtClean="0"/>
              <a:t>JUnit3.8.1</a:t>
            </a:r>
            <a:r>
              <a:rPr lang="zh-CN" altLang="en-US" sz="2800" dirty="0" smtClean="0"/>
              <a:t>包，配置到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中，要能看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源码；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）测试应尽量覆盖各种情况；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）上交测试类源码、测试结果（能看到</a:t>
            </a:r>
            <a:r>
              <a:rPr lang="en-US" altLang="zh-CN" sz="2800" dirty="0" err="1" smtClean="0"/>
              <a:t>JUnit</a:t>
            </a:r>
            <a:r>
              <a:rPr lang="zh-CN" altLang="en-US" sz="2800" dirty="0" smtClean="0"/>
              <a:t>视图）的拷屏图。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8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– </a:t>
            </a:r>
            <a:r>
              <a:rPr lang="zh-CN" altLang="en-US" sz="2800" dirty="0"/>
              <a:t>常用工具的使用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163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1. </a:t>
            </a:r>
            <a:r>
              <a:rPr lang="en-US" altLang="zh-CN" sz="2000" b="1" dirty="0" smtClean="0"/>
              <a:t>&lt;1&gt;</a:t>
            </a:r>
            <a:r>
              <a:rPr lang="zh-CN" altLang="en-US" sz="2000" dirty="0" smtClean="0"/>
              <a:t>在“任务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</a:t>
            </a:r>
            <a:r>
              <a:rPr lang="zh-CN" altLang="en-US" sz="2000" dirty="0" smtClean="0"/>
              <a:t>”；</a:t>
            </a:r>
            <a:r>
              <a:rPr lang="en-US" altLang="zh-CN" sz="2000" b="1" dirty="0" smtClean="0"/>
              <a:t>&lt;2&gt;</a:t>
            </a:r>
            <a:r>
              <a:rPr lang="zh-CN" altLang="en-US" sz="2000" strike="sngStrike" dirty="0" smtClean="0"/>
              <a:t>，在</a:t>
            </a:r>
            <a:r>
              <a:rPr lang="zh-CN" altLang="en-US" sz="2000" strike="sngStrike" dirty="0"/>
              <a:t>“序号姓名”</a:t>
            </a:r>
            <a:r>
              <a:rPr lang="zh-CN" altLang="en-US" sz="2000" strike="sngStrike" dirty="0" smtClean="0"/>
              <a:t>子目录下，再创建“任务</a:t>
            </a:r>
            <a:r>
              <a:rPr lang="en-US" altLang="zh-CN" sz="2000" strike="sngStrike" dirty="0" smtClean="0"/>
              <a:t>1</a:t>
            </a:r>
            <a:r>
              <a:rPr lang="zh-CN" altLang="en-US" sz="2000" strike="sngStrike" dirty="0" smtClean="0"/>
              <a:t>”子目录；</a:t>
            </a:r>
            <a:r>
              <a:rPr lang="en-US" altLang="zh-CN" sz="2000" strike="sngStrike" dirty="0" smtClean="0"/>
              <a:t> </a:t>
            </a:r>
            <a:r>
              <a:rPr lang="en-US" altLang="zh-CN" sz="2000" b="1" strike="sngStrike" dirty="0" smtClean="0"/>
              <a:t>&lt;3&gt;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并</a:t>
            </a:r>
            <a:r>
              <a:rPr lang="zh-CN" altLang="en-US" sz="2000" dirty="0" smtClean="0"/>
              <a:t>在该目录下创建“任务</a:t>
            </a:r>
            <a:r>
              <a:rPr lang="en-US" altLang="zh-CN" sz="2000" dirty="0" smtClean="0"/>
              <a:t>1.1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、 “任务</a:t>
            </a:r>
            <a:r>
              <a:rPr lang="en-US" altLang="zh-CN" sz="2000" dirty="0" smtClean="0"/>
              <a:t>1.3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1.4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1.5</a:t>
            </a:r>
            <a:r>
              <a:rPr lang="zh-CN" altLang="en-US" sz="2000" dirty="0" smtClean="0"/>
              <a:t>”子目录；</a:t>
            </a:r>
            <a:r>
              <a:rPr lang="en-US" altLang="zh-CN" sz="2000" b="1" dirty="0" smtClean="0"/>
              <a:t>&lt;4&gt;</a:t>
            </a:r>
            <a:r>
              <a:rPr lang="zh-CN" altLang="en-US" sz="2000" dirty="0" smtClean="0"/>
              <a:t>将解答文件上传到</a:t>
            </a:r>
            <a:r>
              <a:rPr lang="zh-CN" altLang="en-US" sz="2000" dirty="0"/>
              <a:t>相应的</a:t>
            </a:r>
            <a:r>
              <a:rPr lang="zh-CN" altLang="en-US" sz="2000" dirty="0" smtClean="0"/>
              <a:t>“任务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*”</a:t>
            </a:r>
            <a:r>
              <a:rPr lang="zh-CN" altLang="en-US" sz="2000" dirty="0"/>
              <a:t>子目录</a:t>
            </a:r>
            <a:r>
              <a:rPr lang="zh-CN" altLang="en-US" sz="2000" dirty="0" smtClean="0"/>
              <a:t>下。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上交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源代码文件、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JUnit</a:t>
            </a:r>
            <a:r>
              <a:rPr lang="zh-CN" altLang="en-US" sz="2000" dirty="0" smtClean="0"/>
              <a:t>单元测试的拷屏图。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/>
              <a:t>常用工具的使用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22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7149</TotalTime>
  <Words>1103</Words>
  <Application>Microsoft Office PowerPoint</Application>
  <PresentationFormat>全屏显示(4:3)</PresentationFormat>
  <Paragraphs>108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EE基础与应用                          翁秀木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附录1 Our Java Coding Style 2.1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paolo</cp:lastModifiedBy>
  <cp:revision>799</cp:revision>
  <dcterms:created xsi:type="dcterms:W3CDTF">2013-08-31T02:24:56Z</dcterms:created>
  <dcterms:modified xsi:type="dcterms:W3CDTF">2014-03-04T15:13:40Z</dcterms:modified>
</cp:coreProperties>
</file>