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7" r:id="rId2"/>
    <p:sldId id="433" r:id="rId3"/>
    <p:sldId id="472" r:id="rId4"/>
    <p:sldId id="473" r:id="rId5"/>
    <p:sldId id="469" r:id="rId6"/>
    <p:sldId id="43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0751" autoAdjust="0"/>
  </p:normalViewPr>
  <p:slideViewPr>
    <p:cSldViewPr>
      <p:cViewPr>
        <p:scale>
          <a:sx n="66" d="100"/>
          <a:sy n="66" d="100"/>
        </p:scale>
        <p:origin x="-59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COPYRIGHT (C) 2014 BY GUPT SOFTWARE. ALL RIGHTS RESERVED.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+SOURCE VERSION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HISTORY AS BELOW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可用于没有更好的版本控制方法时）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++++++++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VERSION: SV1.0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AUTHOR: Paolo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DATE: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2014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年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日 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DESCRIPTION: Initial version</a:t>
            </a:r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net.gupt.cs.jee.task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java.lang.String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中的方法，比较两字符串“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"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是否相等（忽略大小写）。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再选用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StringBuffer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StringBuilder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，将两个字符串合并。再把合并后的字符串中全部变成小写。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再把“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全替换成“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ckey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</a:p>
          <a:p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@author Paolo </a:t>
            </a:r>
            <a:r>
              <a:rPr lang="en-US" altLang="zh-CN" sz="1200" b="1" u="none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b="1" u="none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@since</a:t>
            </a:r>
            <a:r>
              <a:rPr lang="en-US" altLang="zh-CN" sz="1200" b="1" u="none" kern="1200" baseline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1.0</a:t>
            </a:r>
            <a:endParaRPr lang="zh-CN" altLang="en-US" sz="1200" b="1" u="none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endParaRPr lang="zh-CN" altLang="en-US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40888AE-AEF5-40E7-A61C-51027C0DFE9F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EA2B-FC49-4E41-B119-BAFC74B2139A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1E0-C1BA-4EB8-8555-574E9096B0DD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8C64-096D-4B57-B0E1-8BBF146AA3CB}" type="datetime1">
              <a:rPr lang="zh-CN" altLang="en-US" smtClean="0"/>
              <a:t>2014/4/24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86BD30C6-3120-4DD0-8609-E112A520197C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4D5-6B6D-4536-A8F3-E2E8A18AC01F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44E-1838-4FD1-9338-21E002895EED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A2CF-6989-47A6-AA7D-14619DE94186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12E8-3F25-4CF1-9FDE-C8B1E3AE5F77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100-ABB8-44BB-8D24-E7B43A58D1DA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BBA-401E-440E-97F4-298AD156EF83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EA4-1B2C-47EB-91F4-9AFCD87A1103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4F6622B0-9E3A-4632-B2AA-9F5FD65528EC}" type="datetime1">
              <a:rPr lang="zh-CN" altLang="en-US" smtClean="0"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2379861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—— </a:t>
            </a:r>
            <a:r>
              <a:rPr lang="zh-CN" altLang="en-US" sz="6000" dirty="0" smtClean="0">
                <a:latin typeface="华文新魏" pitchFamily="2" charset="-122"/>
                <a:ea typeface="华文新魏" pitchFamily="2" charset="-122"/>
              </a:rPr>
              <a:t>中段考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功能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）点击首页的“加粉”，可把粉丝（粉丝姓名和粉丝编号）存入数据库（粉丝姓名由用户输入，粉丝编号可由数据库自动分配），然后在</a:t>
            </a:r>
            <a:r>
              <a:rPr lang="en-US" altLang="zh-CN" sz="2800" dirty="0" smtClean="0"/>
              <a:t>hello</a:t>
            </a:r>
            <a:r>
              <a:rPr lang="zh-CN" altLang="en-US" sz="2800" dirty="0" smtClean="0"/>
              <a:t>页面显示当前加入的粉丝姓名。</a:t>
            </a:r>
            <a:endParaRPr lang="en-US" altLang="zh-CN" sz="2800" dirty="0" smtClean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）点击首页的“我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粉丝”，可以在</a:t>
            </a:r>
            <a:r>
              <a:rPr lang="en-US" altLang="zh-CN" sz="2800" dirty="0" smtClean="0"/>
              <a:t>fan</a:t>
            </a:r>
            <a:r>
              <a:rPr lang="zh-CN" altLang="en-US" sz="2800" dirty="0" smtClean="0"/>
              <a:t>页面显示当前所有粉丝（显示“粉丝姓名”和“粉丝编号”，并按先“姓名”后“编号”</a:t>
            </a:r>
            <a:r>
              <a:rPr lang="zh-CN" altLang="en-US" sz="2800" dirty="0" smtClean="0">
                <a:solidFill>
                  <a:srgbClr val="FF0000"/>
                </a:solidFill>
              </a:rPr>
              <a:t>排序</a:t>
            </a:r>
            <a:r>
              <a:rPr lang="zh-CN" altLang="en-US" sz="2800" dirty="0" smtClean="0"/>
              <a:t>），还可以逐个删除粉丝。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zh-CN" altLang="en-US" sz="3200" dirty="0"/>
              <a:t>中段考</a:t>
            </a:r>
            <a:r>
              <a:rPr lang="en-US" altLang="zh-CN" sz="3200" dirty="0"/>
              <a:t> –</a:t>
            </a:r>
            <a:r>
              <a:rPr lang="zh-CN" altLang="en-US" sz="3200" dirty="0" smtClean="0"/>
              <a:t>改进</a:t>
            </a:r>
            <a:r>
              <a:rPr lang="en-US" altLang="zh-CN" sz="3200" dirty="0" smtClean="0"/>
              <a:t>myface6s</a:t>
            </a:r>
            <a:r>
              <a:rPr lang="zh-CN" altLang="en-US" sz="3200" dirty="0"/>
              <a:t>的“加粉”和“我</a:t>
            </a:r>
            <a:r>
              <a:rPr lang="en-US" altLang="zh-CN" sz="3200" dirty="0"/>
              <a:t>de</a:t>
            </a:r>
            <a:r>
              <a:rPr lang="zh-CN" altLang="en-US" sz="3200" dirty="0"/>
              <a:t>粉丝”模块。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91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40080" cy="54501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2000" dirty="0" smtClean="0"/>
              <a:t>[</a:t>
            </a:r>
            <a:r>
              <a:rPr lang="zh-CN" altLang="en-US" sz="2000" dirty="0" smtClean="0"/>
              <a:t>要求</a:t>
            </a:r>
            <a:r>
              <a:rPr lang="en-US" altLang="zh-CN" sz="2000" dirty="0" smtClean="0"/>
              <a:t>]</a:t>
            </a:r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）基于</a:t>
            </a:r>
            <a:r>
              <a:rPr lang="en-US" altLang="zh-CN" sz="2000" dirty="0" smtClean="0"/>
              <a:t>myface</a:t>
            </a:r>
            <a:r>
              <a:rPr lang="en-US" altLang="zh-CN" dirty="0" smtClean="0">
                <a:solidFill>
                  <a:srgbClr val="FF0000"/>
                </a:solidFill>
              </a:rPr>
              <a:t>6s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）遵循</a:t>
            </a:r>
            <a:r>
              <a:rPr lang="en-US" altLang="zh-CN" sz="2000" dirty="0"/>
              <a:t>myface6s</a:t>
            </a:r>
            <a:r>
              <a:rPr lang="zh-CN" altLang="en-US" sz="2000" dirty="0"/>
              <a:t>现有架构和规范</a:t>
            </a:r>
            <a:r>
              <a:rPr lang="zh-CN" altLang="en-US" sz="2000" dirty="0" smtClean="0"/>
              <a:t>，例如“用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实现控制逻辑，用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实现界面显示逻辑”，“访问数据库，需通过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，再调用</a:t>
            </a:r>
            <a:r>
              <a:rPr lang="en-US" altLang="zh-CN" sz="2000" dirty="0" smtClean="0"/>
              <a:t>DAO</a:t>
            </a:r>
            <a:r>
              <a:rPr lang="zh-CN" altLang="en-US" sz="2000" dirty="0" smtClean="0"/>
              <a:t>”，“类和方法的命名符合规范”。可</a:t>
            </a:r>
            <a:r>
              <a:rPr lang="zh-CN" altLang="en-US" sz="2000" dirty="0"/>
              <a:t>模仿</a:t>
            </a:r>
            <a:r>
              <a:rPr lang="en-US" altLang="zh-CN" sz="2000" dirty="0" err="1"/>
              <a:t>iamasinger</a:t>
            </a:r>
            <a:r>
              <a:rPr lang="zh-CN" altLang="en-US" sz="2000" dirty="0"/>
              <a:t>模块中的“给</a:t>
            </a:r>
            <a:r>
              <a:rPr lang="en-US" altLang="zh-CN" sz="2000" dirty="0"/>
              <a:t>singer</a:t>
            </a:r>
            <a:r>
              <a:rPr lang="zh-CN" altLang="en-US" sz="2000" dirty="0"/>
              <a:t>排名”和“显示当前结果”功能的实现。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将粉丝信息存入</a:t>
            </a:r>
            <a:r>
              <a:rPr lang="zh-CN" altLang="en-US" sz="2000" dirty="0" smtClean="0"/>
              <a:t>数据库，使用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fan</a:t>
            </a:r>
            <a:r>
              <a:rPr lang="zh-CN" altLang="en-US" sz="2000" dirty="0" smtClean="0"/>
              <a:t>表必须有两个字段：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为主键，可以自动增长（</a:t>
            </a:r>
            <a:r>
              <a:rPr lang="en-US" altLang="zh-CN" sz="2000" dirty="0" smtClean="0"/>
              <a:t>auto increment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；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不能重复（</a:t>
            </a:r>
            <a:r>
              <a:rPr lang="en-US" altLang="zh-CN" sz="2000" dirty="0" smtClean="0"/>
              <a:t>unique</a:t>
            </a:r>
            <a:r>
              <a:rPr lang="zh-CN" altLang="en-US" sz="2000" dirty="0" smtClean="0"/>
              <a:t>）。可模仿</a:t>
            </a:r>
            <a:r>
              <a:rPr lang="en-US" altLang="zh-CN" sz="2000" dirty="0" smtClean="0"/>
              <a:t>singer</a:t>
            </a:r>
            <a:r>
              <a:rPr lang="zh-CN" altLang="en-US" sz="2000" dirty="0" smtClean="0"/>
              <a:t>表（建表脚本在</a:t>
            </a:r>
            <a:r>
              <a:rPr lang="en-US" altLang="zh-CN" sz="2000" dirty="0" err="1" smtClean="0"/>
              <a:t>CreateSinger.sql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通过数据源方式（即</a:t>
            </a:r>
            <a:r>
              <a:rPr lang="en-US" altLang="zh-CN" sz="2000" dirty="0"/>
              <a:t>JNDI</a:t>
            </a:r>
            <a:r>
              <a:rPr lang="zh-CN" altLang="en-US" sz="2000" dirty="0"/>
              <a:t>方式），获得数据库连接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）编写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测试类，以测试</a:t>
            </a:r>
            <a:r>
              <a:rPr lang="en-US" altLang="zh-CN" sz="2000" dirty="0" err="1" smtClean="0"/>
              <a:t>FanDao</a:t>
            </a:r>
            <a:r>
              <a:rPr lang="zh-CN" altLang="en-US" sz="2000" dirty="0" smtClean="0"/>
              <a:t>类中的方法，可模仿</a:t>
            </a:r>
            <a:r>
              <a:rPr lang="en-US" altLang="zh-CN" sz="2000" dirty="0" err="1" smtClean="0"/>
              <a:t>SingerDaoTest</a:t>
            </a:r>
            <a:r>
              <a:rPr lang="zh-CN" altLang="en-US" sz="2000" dirty="0" smtClean="0"/>
              <a:t>类。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）对</a:t>
            </a:r>
            <a:r>
              <a:rPr lang="en-US" altLang="zh-CN" sz="2000" dirty="0" smtClean="0"/>
              <a:t>fan</a:t>
            </a:r>
            <a:r>
              <a:rPr lang="zh-CN" altLang="en-US" sz="2000" dirty="0" smtClean="0"/>
              <a:t>页面做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设计时，注意提高可用性，可模仿</a:t>
            </a:r>
            <a:r>
              <a:rPr lang="en-US" altLang="zh-CN" sz="2000" dirty="0" err="1" smtClean="0"/>
              <a:t>singer_result</a:t>
            </a:r>
            <a:r>
              <a:rPr lang="zh-CN" altLang="en-US" sz="2000" dirty="0" smtClean="0"/>
              <a:t>页面。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）使用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应用服务器。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）注意提高代码质量</a:t>
            </a:r>
            <a:endParaRPr lang="en-US" altLang="zh-CN" sz="20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zh-CN" altLang="en-US" sz="3200" dirty="0"/>
              <a:t>中段考</a:t>
            </a:r>
            <a:r>
              <a:rPr lang="en-US" altLang="zh-CN" sz="3200" dirty="0"/>
              <a:t> –</a:t>
            </a:r>
            <a:r>
              <a:rPr lang="zh-CN" altLang="en-US" sz="3200" dirty="0" smtClean="0"/>
              <a:t>改进</a:t>
            </a:r>
            <a:r>
              <a:rPr lang="en-US" altLang="zh-CN" sz="3200" dirty="0" smtClean="0"/>
              <a:t>myface6s</a:t>
            </a:r>
            <a:r>
              <a:rPr lang="zh-CN" altLang="en-US" sz="3200" dirty="0"/>
              <a:t>的“加粉”和“我</a:t>
            </a:r>
            <a:r>
              <a:rPr lang="en-US" altLang="zh-CN" sz="3200" dirty="0"/>
              <a:t>de</a:t>
            </a:r>
            <a:r>
              <a:rPr lang="zh-CN" altLang="en-US" sz="3200" dirty="0"/>
              <a:t>粉丝”模块。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264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评分标准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）功能是否实现， “加粉”和“显示所有粉丝”是</a:t>
            </a:r>
            <a:r>
              <a:rPr lang="zh-CN" altLang="en-US" sz="2800" dirty="0" smtClean="0">
                <a:solidFill>
                  <a:srgbClr val="FF0000"/>
                </a:solidFill>
              </a:rPr>
              <a:t>必须</a:t>
            </a:r>
            <a:r>
              <a:rPr lang="zh-CN" altLang="en-US" sz="2800" dirty="0" smtClean="0"/>
              <a:t>功能，“删除某个粉丝”是</a:t>
            </a:r>
            <a:r>
              <a:rPr lang="zh-CN" altLang="en-US" sz="2800" dirty="0" smtClean="0">
                <a:solidFill>
                  <a:srgbClr val="FF0000"/>
                </a:solidFill>
              </a:rPr>
              <a:t>可选</a:t>
            </a:r>
            <a:r>
              <a:rPr lang="zh-CN" altLang="en-US" sz="2800" dirty="0" smtClean="0"/>
              <a:t>功能，即加分项。</a:t>
            </a:r>
            <a:endParaRPr lang="en-US" altLang="zh-CN" sz="2800" dirty="0" smtClean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）是否遵循</a:t>
            </a:r>
            <a:r>
              <a:rPr lang="en-US" altLang="zh-CN" sz="2800" dirty="0"/>
              <a:t>myface6s</a:t>
            </a:r>
            <a:r>
              <a:rPr lang="zh-CN" altLang="en-US" sz="2800" dirty="0"/>
              <a:t>现有</a:t>
            </a:r>
            <a:r>
              <a:rPr lang="zh-CN" altLang="en-US" sz="2800" dirty="0" smtClean="0"/>
              <a:t>架构。</a:t>
            </a:r>
            <a:endParaRPr lang="en-US" altLang="zh-CN" sz="2800" dirty="0" smtClean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）是否遵循我们的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编码规风格（参考附录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的可用性如何。</a:t>
            </a:r>
            <a:endParaRPr lang="en-US" altLang="zh-CN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zh-CN" altLang="en-US" sz="3200" dirty="0"/>
              <a:t>中段考</a:t>
            </a:r>
            <a:r>
              <a:rPr lang="en-US" altLang="zh-CN" sz="3200" dirty="0"/>
              <a:t> –</a:t>
            </a:r>
            <a:r>
              <a:rPr lang="zh-CN" altLang="en-US" sz="3200" dirty="0" smtClean="0"/>
              <a:t>改进</a:t>
            </a:r>
            <a:r>
              <a:rPr lang="en-US" altLang="zh-CN" sz="3200" dirty="0" smtClean="0"/>
              <a:t>myface6s</a:t>
            </a:r>
            <a:r>
              <a:rPr lang="zh-CN" altLang="en-US" sz="3200" dirty="0"/>
              <a:t>的“加粉”和“我</a:t>
            </a:r>
            <a:r>
              <a:rPr lang="en-US" altLang="zh-CN" sz="3200" dirty="0"/>
              <a:t>de</a:t>
            </a:r>
            <a:r>
              <a:rPr lang="zh-CN" altLang="en-US" sz="3200" dirty="0"/>
              <a:t>粉丝”模块。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13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上交</a:t>
            </a:r>
            <a:r>
              <a:rPr lang="en-US" altLang="zh-CN" dirty="0" smtClean="0"/>
              <a:t>]</a:t>
            </a:r>
          </a:p>
          <a:p>
            <a:pPr marL="0" indent="0">
              <a:buNone/>
              <a:defRPr/>
            </a:pPr>
            <a:endParaRPr lang="en-US" altLang="zh-CN" sz="2400" dirty="0" smtClean="0"/>
          </a:p>
          <a:p>
            <a:r>
              <a:rPr lang="zh-CN" altLang="en-US" sz="2400" dirty="0" smtClean="0"/>
              <a:t>时间：截至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周（包含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周）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&gt; </a:t>
            </a:r>
            <a:r>
              <a:rPr lang="en-US" altLang="zh-CN" sz="2400" dirty="0" smtClean="0"/>
              <a:t>myface6s.war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CreateFan.sql</a:t>
            </a:r>
            <a:r>
              <a:rPr lang="zh-CN" altLang="en-US" sz="2400" dirty="0" smtClean="0"/>
              <a:t>（创建</a:t>
            </a:r>
            <a:r>
              <a:rPr lang="en-US" altLang="zh-CN" sz="2400" dirty="0" smtClean="0"/>
              <a:t>fan</a:t>
            </a:r>
            <a:r>
              <a:rPr lang="zh-CN" altLang="en-US" sz="2400" dirty="0" smtClean="0"/>
              <a:t>表的脚本）。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&lt;2&gt; </a:t>
            </a:r>
            <a:r>
              <a:rPr lang="zh-CN" altLang="en-US" sz="2400" dirty="0" smtClean="0"/>
              <a:t>在“考试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400" dirty="0"/>
              <a:t>92</a:t>
            </a:r>
            <a:r>
              <a:rPr lang="zh-CN" altLang="en-US" sz="2400" dirty="0"/>
              <a:t>翁秀木”</a:t>
            </a:r>
            <a:r>
              <a:rPr lang="zh-CN" altLang="en-US" sz="2400" dirty="0" smtClean="0"/>
              <a:t>；将</a:t>
            </a:r>
            <a:r>
              <a:rPr lang="en-US" altLang="zh-CN" sz="2400" dirty="0" smtClean="0">
                <a:solidFill>
                  <a:srgbClr val="FF0000"/>
                </a:solidFill>
              </a:rPr>
              <a:t>myface6s.war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CreateFan.sql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传到“序号姓名”目录</a:t>
            </a:r>
            <a:r>
              <a:rPr lang="zh-CN" altLang="en-US" sz="2400" dirty="0" smtClean="0"/>
              <a:t>下。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zh-CN" altLang="en-US" sz="3200" dirty="0"/>
              <a:t>中段考</a:t>
            </a:r>
            <a:r>
              <a:rPr lang="en-US" altLang="zh-CN" sz="3200" dirty="0"/>
              <a:t> –</a:t>
            </a:r>
            <a:r>
              <a:rPr lang="zh-CN" altLang="en-US" sz="3200" dirty="0" smtClean="0"/>
              <a:t>改进</a:t>
            </a:r>
            <a:r>
              <a:rPr lang="en-US" altLang="zh-CN" sz="3200" dirty="0" smtClean="0"/>
              <a:t>myface6s</a:t>
            </a:r>
            <a:r>
              <a:rPr lang="zh-CN" altLang="en-US" sz="3200" dirty="0"/>
              <a:t>的“加粉”和“我</a:t>
            </a:r>
            <a:r>
              <a:rPr lang="en-US" altLang="zh-CN" sz="3200" dirty="0"/>
              <a:t>de</a:t>
            </a:r>
            <a:r>
              <a:rPr lang="zh-CN" altLang="en-US" sz="3200" dirty="0"/>
              <a:t>粉丝”模块。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2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dirty="0" smtClean="0"/>
              <a:t>附录</a:t>
            </a:r>
            <a:r>
              <a:rPr lang="en-US" altLang="zh-CN" sz="3600" dirty="0" smtClean="0"/>
              <a:t>1 Our Java Coding Style 2.2 </a:t>
            </a:r>
            <a:endParaRPr lang="zh-CN" alt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4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包含代码头信息（代码头注释请</a:t>
            </a:r>
            <a:r>
              <a:rPr lang="zh-CN" altLang="en-US" sz="2000" dirty="0" smtClean="0">
                <a:solidFill>
                  <a:srgbClr val="FF0000"/>
                </a:solidFill>
              </a:rPr>
              <a:t>参见本张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ppt</a:t>
            </a:r>
            <a:r>
              <a:rPr lang="zh-CN" altLang="en-US" sz="2000" dirty="0" smtClean="0">
                <a:solidFill>
                  <a:srgbClr val="FF0000"/>
                </a:solidFill>
              </a:rPr>
              <a:t>的备注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尽量使用自动格式化工具</a:t>
            </a:r>
            <a:endParaRPr lang="en-US" altLang="zh-CN" sz="2000" dirty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方法名尽量用动词，首字母</a:t>
            </a:r>
            <a:r>
              <a:rPr lang="zh-CN" altLang="en-US" sz="2000" dirty="0"/>
              <a:t>小写，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/>
              <a:t>类</a:t>
            </a:r>
            <a:r>
              <a:rPr lang="zh-CN" altLang="en-US" sz="2000" dirty="0" smtClean="0"/>
              <a:t>名用名词，首字母</a:t>
            </a:r>
            <a:r>
              <a:rPr lang="zh-CN" altLang="en-US" sz="2000" dirty="0"/>
              <a:t>大写，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变量名以字母做开头字符，且首字母小写，</a:t>
            </a:r>
            <a:r>
              <a:rPr lang="zh-CN" altLang="en-US" sz="2000" dirty="0" smtClean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命名要用骆驼命名法。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常量字母都大写，单词间用下划线分隔。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包</a:t>
            </a:r>
            <a:r>
              <a:rPr lang="zh-CN" altLang="en-US" sz="2000" dirty="0" smtClean="0">
                <a:solidFill>
                  <a:srgbClr val="FF0000"/>
                </a:solidFill>
              </a:rPr>
              <a:t>名（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dirty="0" smtClean="0">
                <a:solidFill>
                  <a:srgbClr val="FF0000"/>
                </a:solidFill>
              </a:rPr>
              <a:t>）都是小写，且范围由大到小，例如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net.gupt.cs.jee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名称要有意义，不宜</a:t>
            </a:r>
            <a:r>
              <a:rPr lang="zh-CN" altLang="en-US" sz="2000" dirty="0"/>
              <a:t>过</a:t>
            </a:r>
            <a:r>
              <a:rPr lang="zh-CN" altLang="en-US" sz="2000" dirty="0" smtClean="0"/>
              <a:t>长。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足够且有意义的注释</a:t>
            </a:r>
            <a:endParaRPr lang="en-US" altLang="zh-CN" sz="20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D33DA15A-D7EB-4BD5-B3A8-B25178463DCD}" type="slidenum">
              <a:rPr lang="en-US" altLang="zh-CN" smtClean="0">
                <a:latin typeface="Arial" charset="0"/>
              </a:rPr>
              <a:pPr algn="r"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808</Words>
  <Application>Microsoft Office PowerPoint</Application>
  <PresentationFormat>全屏显示(4:3)</PresentationFormat>
  <Paragraphs>84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EE基础与应用 —— 中段考                        翁秀木</vt:lpstr>
      <vt:lpstr>中段考 –改进myface6s的“加粉”和“我de粉丝”模块。</vt:lpstr>
      <vt:lpstr>中段考 –改进myface6s的“加粉”和“我de粉丝”模块。</vt:lpstr>
      <vt:lpstr>中段考 –改进myface6s的“加粉”和“我de粉丝”模块。</vt:lpstr>
      <vt:lpstr>中段考 –改进myface6s的“加粉”和“我de粉丝”模块。</vt:lpstr>
      <vt:lpstr>附录1 Our Java Coding Style 2.2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sxzx-405</cp:lastModifiedBy>
  <cp:revision>968</cp:revision>
  <dcterms:created xsi:type="dcterms:W3CDTF">2013-08-31T02:24:56Z</dcterms:created>
  <dcterms:modified xsi:type="dcterms:W3CDTF">2014-04-24T00:50:07Z</dcterms:modified>
</cp:coreProperties>
</file>