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 id="2147483657" r:id="rId3"/>
    <p:sldMasterId id="2147483653" r:id="rId4"/>
  </p:sldMasterIdLst>
  <p:notesMasterIdLst>
    <p:notesMasterId r:id="rId6"/>
  </p:notesMasterIdLst>
  <p:handoutMasterIdLst>
    <p:handoutMasterId r:id="rId7"/>
  </p:handoutMasterIdLst>
  <p:sldIdLst>
    <p:sldId id="258" r:id="rId5"/>
  </p:sldIdLst>
  <p:sldSz cx="359997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477">
          <p15:clr>
            <a:srgbClr val="A4A3A4"/>
          </p15:clr>
        </p15:guide>
        <p15:guide id="6" pos="2220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4" autoAdjust="0"/>
    <p:restoredTop sz="94702" autoAdjust="0"/>
  </p:normalViewPr>
  <p:slideViewPr>
    <p:cSldViewPr snapToGrid="0" snapToObjects="1" showGuides="1">
      <p:cViewPr>
        <p:scale>
          <a:sx n="25" d="100"/>
          <a:sy n="25" d="100"/>
        </p:scale>
        <p:origin x="440" y="2728"/>
      </p:cViewPr>
      <p:guideLst>
        <p:guide orient="horz" pos="3629"/>
        <p:guide orient="horz" pos="315"/>
        <p:guide orient="horz" pos="22047"/>
        <p:guide orient="horz"/>
        <p:guide pos="477"/>
        <p:guide pos="222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6047099"/>
            <a:ext cx="1700287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9" y="5379914"/>
            <a:ext cx="1698945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6" y="14965369"/>
            <a:ext cx="16993608"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79" y="5379914"/>
            <a:ext cx="1698923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79" y="6047099"/>
            <a:ext cx="16989237"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256379" y="14984357"/>
            <a:ext cx="16984570"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8249868" y="15651539"/>
            <a:ext cx="1699108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69549" y="27505619"/>
            <a:ext cx="1697606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56379" y="28189622"/>
            <a:ext cx="16984570"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15679836"/>
            <a:ext cx="17004346"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864418" y="3366192"/>
            <a:ext cx="2627090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864418" y="2000237"/>
            <a:ext cx="2627090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4864418" y="421209"/>
            <a:ext cx="2627090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6047099"/>
            <a:ext cx="1700287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9" y="5379914"/>
            <a:ext cx="1698945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756506" y="14965369"/>
            <a:ext cx="16993608"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8256379" y="5379914"/>
            <a:ext cx="1698923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8256379" y="6047099"/>
            <a:ext cx="16989237"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256379" y="14984357"/>
            <a:ext cx="16984570"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8249868" y="15651539"/>
            <a:ext cx="1699108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269549" y="27505619"/>
            <a:ext cx="16976067"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8256379" y="28189622"/>
            <a:ext cx="16984570"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741620" y="15679836"/>
            <a:ext cx="17004346"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15" name="Text Placeholder 76">
            <a:extLst>
              <a:ext uri="{FF2B5EF4-FFF2-40B4-BE49-F238E27FC236}">
                <a16:creationId xmlns="" xmlns:a16="http://schemas.microsoft.com/office/drawing/2014/main" id="{757EA581-7EEE-3C42-84DB-D914F55D2FC5}"/>
              </a:ext>
            </a:extLst>
          </p:cNvPr>
          <p:cNvSpPr>
            <a:spLocks noGrp="1"/>
          </p:cNvSpPr>
          <p:nvPr>
            <p:ph type="body" sz="quarter" idx="150" hasCustomPrompt="1"/>
          </p:nvPr>
        </p:nvSpPr>
        <p:spPr>
          <a:xfrm>
            <a:off x="4864418" y="3366192"/>
            <a:ext cx="2627090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16" name="Text Placeholder 76">
            <a:extLst>
              <a:ext uri="{FF2B5EF4-FFF2-40B4-BE49-F238E27FC236}">
                <a16:creationId xmlns="" xmlns:a16="http://schemas.microsoft.com/office/drawing/2014/main" id="{A4843476-CA89-DD4E-B285-AF6C6C11F55C}"/>
              </a:ext>
            </a:extLst>
          </p:cNvPr>
          <p:cNvSpPr>
            <a:spLocks noGrp="1"/>
          </p:cNvSpPr>
          <p:nvPr>
            <p:ph type="body" sz="quarter" idx="151" hasCustomPrompt="1"/>
          </p:nvPr>
        </p:nvSpPr>
        <p:spPr>
          <a:xfrm>
            <a:off x="4864418" y="2000237"/>
            <a:ext cx="2627090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7" name="Text Placeholder 76">
            <a:extLst>
              <a:ext uri="{FF2B5EF4-FFF2-40B4-BE49-F238E27FC236}">
                <a16:creationId xmlns="" xmlns:a16="http://schemas.microsoft.com/office/drawing/2014/main" id="{CE522A9F-BF6E-9342-97FA-DF08501B6FA7}"/>
              </a:ext>
            </a:extLst>
          </p:cNvPr>
          <p:cNvSpPr>
            <a:spLocks noGrp="1"/>
          </p:cNvSpPr>
          <p:nvPr>
            <p:ph type="body" sz="quarter" idx="153" hasCustomPrompt="1"/>
          </p:nvPr>
        </p:nvSpPr>
        <p:spPr>
          <a:xfrm>
            <a:off x="4864418" y="421209"/>
            <a:ext cx="2627090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2575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17" y="6288981"/>
            <a:ext cx="11147620"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56505" y="5668670"/>
            <a:ext cx="11132732"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56506" y="19253447"/>
            <a:ext cx="1114892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72698" y="18568253"/>
            <a:ext cx="11132731"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2429598" y="22822062"/>
            <a:ext cx="11131427"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2429598" y="22210433"/>
            <a:ext cx="11131427"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2436109" y="6297662"/>
            <a:ext cx="11131427"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2430902" y="5668670"/>
            <a:ext cx="11137940"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110506" y="5668670"/>
            <a:ext cx="11135113"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110506" y="6288981"/>
            <a:ext cx="11135113"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110506" y="18533140"/>
            <a:ext cx="11135113" cy="618471"/>
          </a:xfrm>
          <a:prstGeom prst="rect">
            <a:avLst/>
          </a:prstGeom>
          <a:noFill/>
        </p:spPr>
        <p:txBody>
          <a:bodyPr wrap="square" lIns="74996" tIns="74996" rIns="74996" bIns="74996" anchor="ctr" anchorCtr="0">
            <a:spAutoFit/>
          </a:bodyPr>
          <a:lstStyle>
            <a:lvl1pPr marL="0" indent="0" algn="ctr">
              <a:buNone/>
              <a:defRPr sz="30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106379" y="19153448"/>
            <a:ext cx="111392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110506" y="27794375"/>
            <a:ext cx="11135113" cy="618471"/>
          </a:xfrm>
          <a:prstGeom prst="rect">
            <a:avLst/>
          </a:prstGeom>
          <a:noFill/>
        </p:spPr>
        <p:txBody>
          <a:bodyPr wrap="square" lIns="74996" tIns="74996" rIns="74996" bIns="74996" anchor="ctr" anchorCtr="0">
            <a:spAutoFit/>
          </a:bodyPr>
          <a:lstStyle>
            <a:lvl1pPr marL="0" indent="0" algn="ctr">
              <a:buNone/>
              <a:tabLst/>
              <a:defRPr sz="30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110506" y="28414686"/>
            <a:ext cx="11139241"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31" name="Text Placeholder 76">
            <a:extLst>
              <a:ext uri="{FF2B5EF4-FFF2-40B4-BE49-F238E27FC236}">
                <a16:creationId xmlns="" xmlns:a16="http://schemas.microsoft.com/office/drawing/2014/main" id="{14E0B1D7-2996-8D43-BDF2-9779C2AD1F7D}"/>
              </a:ext>
            </a:extLst>
          </p:cNvPr>
          <p:cNvSpPr>
            <a:spLocks noGrp="1"/>
          </p:cNvSpPr>
          <p:nvPr>
            <p:ph type="body" sz="quarter" idx="150" hasCustomPrompt="1"/>
          </p:nvPr>
        </p:nvSpPr>
        <p:spPr>
          <a:xfrm>
            <a:off x="4864418" y="3366192"/>
            <a:ext cx="2627090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 xmlns:a16="http://schemas.microsoft.com/office/drawing/2014/main" id="{166F15EA-603E-F44E-B537-DD9FF1C36312}"/>
              </a:ext>
            </a:extLst>
          </p:cNvPr>
          <p:cNvSpPr>
            <a:spLocks noGrp="1"/>
          </p:cNvSpPr>
          <p:nvPr>
            <p:ph type="body" sz="quarter" idx="151" hasCustomPrompt="1"/>
          </p:nvPr>
        </p:nvSpPr>
        <p:spPr>
          <a:xfrm>
            <a:off x="4864418" y="2000237"/>
            <a:ext cx="2627090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 xmlns:a16="http://schemas.microsoft.com/office/drawing/2014/main" id="{75CA12B4-4C86-A441-B88C-43B1BB45CCDE}"/>
              </a:ext>
            </a:extLst>
          </p:cNvPr>
          <p:cNvSpPr>
            <a:spLocks noGrp="1"/>
          </p:cNvSpPr>
          <p:nvPr>
            <p:ph type="body" sz="quarter" idx="153" hasCustomPrompt="1"/>
          </p:nvPr>
        </p:nvSpPr>
        <p:spPr>
          <a:xfrm>
            <a:off x="4864418" y="421209"/>
            <a:ext cx="2627090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0" y="6095225"/>
            <a:ext cx="824863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756509" y="5428040"/>
            <a:ext cx="8242128" cy="656336"/>
          </a:xfrm>
          <a:prstGeom prst="rect">
            <a:avLst/>
          </a:prstGeom>
          <a:noFill/>
        </p:spPr>
        <p:txBody>
          <a:bodyPr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740314" y="15645565"/>
            <a:ext cx="8249940"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756506" y="15013495"/>
            <a:ext cx="82434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503838" y="6086544"/>
            <a:ext cx="16994666"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9503838" y="5428040"/>
            <a:ext cx="16994668"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9503838" y="23185252"/>
            <a:ext cx="16994668"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9503837" y="22518070"/>
            <a:ext cx="16994668"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005012" y="5428040"/>
            <a:ext cx="824060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005012" y="6095225"/>
            <a:ext cx="8240604"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7000344" y="15079358"/>
            <a:ext cx="824060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053190" y="15746540"/>
            <a:ext cx="8180795"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7005012" y="27543328"/>
            <a:ext cx="8240604" cy="1161215"/>
          </a:xfrm>
          <a:prstGeom prst="rect">
            <a:avLst/>
          </a:prstGeom>
          <a:noFill/>
        </p:spPr>
        <p:txBody>
          <a:bodyPr wrap="square" lIns="74996" tIns="74996" rIns="74996" bIns="74996" anchor="ctr" anchorCtr="0">
            <a:spAutoFit/>
          </a:bodyPr>
          <a:lstStyle>
            <a:lvl1pPr marL="0" indent="0" algn="ctr">
              <a:buNone/>
              <a:defRPr sz="33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89252" y="28710134"/>
            <a:ext cx="8244732" cy="747972"/>
          </a:xfrm>
          <a:prstGeom prst="rect">
            <a:avLst/>
          </a:prstGeom>
        </p:spPr>
        <p:txBody>
          <a:bodyPr wrap="square" lIns="187489" tIns="187489" rIns="187489" bIns="187489">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31" name="Text Placeholder 76">
            <a:extLst>
              <a:ext uri="{FF2B5EF4-FFF2-40B4-BE49-F238E27FC236}">
                <a16:creationId xmlns="" xmlns:a16="http://schemas.microsoft.com/office/drawing/2014/main" id="{1DE4DFF1-3415-1E4A-B9C3-77A12F87638E}"/>
              </a:ext>
            </a:extLst>
          </p:cNvPr>
          <p:cNvSpPr>
            <a:spLocks noGrp="1"/>
          </p:cNvSpPr>
          <p:nvPr>
            <p:ph type="body" sz="quarter" idx="150" hasCustomPrompt="1"/>
          </p:nvPr>
        </p:nvSpPr>
        <p:spPr>
          <a:xfrm>
            <a:off x="4864418" y="3366192"/>
            <a:ext cx="26270902"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 xmlns:a16="http://schemas.microsoft.com/office/drawing/2014/main" id="{8AC8E3BE-5E3E-A248-A281-D11811BDE448}"/>
              </a:ext>
            </a:extLst>
          </p:cNvPr>
          <p:cNvSpPr>
            <a:spLocks noGrp="1"/>
          </p:cNvSpPr>
          <p:nvPr>
            <p:ph type="body" sz="quarter" idx="151" hasCustomPrompt="1"/>
          </p:nvPr>
        </p:nvSpPr>
        <p:spPr>
          <a:xfrm>
            <a:off x="4864418" y="2000237"/>
            <a:ext cx="26270902" cy="1280160"/>
          </a:xfrm>
          <a:prstGeom prst="rect">
            <a:avLst/>
          </a:prstGeom>
        </p:spPr>
        <p:txBody>
          <a:bodyPr anchor="t" anchorCtr="1">
            <a:noAutofit/>
          </a:bodyPr>
          <a:lstStyle>
            <a:lvl1pPr marL="0" indent="0" algn="ctr">
              <a:buFontTx/>
              <a:buNone/>
              <a:defRPr sz="72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 xmlns:a16="http://schemas.microsoft.com/office/drawing/2014/main" id="{95DB4430-D9C4-9345-B61B-BA6E4F4AE84F}"/>
              </a:ext>
            </a:extLst>
          </p:cNvPr>
          <p:cNvSpPr>
            <a:spLocks noGrp="1"/>
          </p:cNvSpPr>
          <p:nvPr>
            <p:ph type="body" sz="quarter" idx="153" hasCustomPrompt="1"/>
          </p:nvPr>
        </p:nvSpPr>
        <p:spPr>
          <a:xfrm>
            <a:off x="4864418" y="421209"/>
            <a:ext cx="26270902"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735235" y="5164045"/>
            <a:ext cx="17014636" cy="28788801"/>
          </a:xfrm>
          <a:prstGeom prst="roundRect">
            <a:avLst>
              <a:gd name="adj" fmla="val 255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8231201" y="5164045"/>
            <a:ext cx="17014636" cy="28788801"/>
          </a:xfrm>
          <a:prstGeom prst="roundRect">
            <a:avLst>
              <a:gd name="adj" fmla="val 284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24181" y="34498493"/>
            <a:ext cx="36059329"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74241" y="35264136"/>
            <a:ext cx="3004463" cy="36958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 xmlns:a16="http://schemas.microsoft.com/office/drawing/2014/main" id="{1F369BA7-A81F-E346-AEB6-87A212A85463}"/>
              </a:ext>
            </a:extLst>
          </p:cNvPr>
          <p:cNvGraphicFramePr>
            <a:graphicFrameLocks noGrp="1"/>
          </p:cNvGraphicFramePr>
          <p:nvPr userDrawn="1">
            <p:extLst>
              <p:ext uri="{D42A27DB-BD31-4B8C-83A1-F6EECF244321}">
                <p14:modId xmlns:p14="http://schemas.microsoft.com/office/powerpoint/2010/main" val="1800076842"/>
              </p:ext>
            </p:extLst>
          </p:nvPr>
        </p:nvGraphicFramePr>
        <p:xfrm>
          <a:off x="-10813774" y="23443"/>
          <a:ext cx="10063780" cy="35976294"/>
        </p:xfrm>
        <a:graphic>
          <a:graphicData uri="http://schemas.openxmlformats.org/drawingml/2006/table">
            <a:tbl>
              <a:tblPr firstRow="1" bandRow="1">
                <a:tableStyleId>{5C22544A-7EE6-4342-B048-85BDC9FD1C3A}</a:tableStyleId>
              </a:tblPr>
              <a:tblGrid>
                <a:gridCol w="4315268">
                  <a:extLst>
                    <a:ext uri="{9D8B030D-6E8A-4147-A177-3AD203B41FA5}">
                      <a16:colId xmlns="" xmlns:a16="http://schemas.microsoft.com/office/drawing/2014/main" val="20000"/>
                    </a:ext>
                  </a:extLst>
                </a:gridCol>
                <a:gridCol w="5748512">
                  <a:extLst>
                    <a:ext uri="{9D8B030D-6E8A-4147-A177-3AD203B41FA5}">
                      <a16:colId xmlns=""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100x100cm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presentation poster </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100x100cm</a:t>
                      </a:r>
                      <a:br>
                        <a:rPr lang="en-US" sz="4000" b="1" dirty="0">
                          <a:solidFill>
                            <a:srgbClr val="FFC000"/>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endParaRPr lang="en-US" sz="2400" b="0" baseline="0" dirty="0">
                        <a:solidFill>
                          <a:schemeClr val="bg1"/>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400" b="0" dirty="0">
                          <a:solidFill>
                            <a:srgbClr val="FFC000"/>
                          </a:solidFill>
                          <a:latin typeface="Arial" panose="020B0604020202020204" pitchFamily="34" charset="0"/>
                          <a:cs typeface="Arial" panose="020B0604020202020204" pitchFamily="34" charset="0"/>
                        </a:rPr>
                        <a:t>39x39 </a:t>
                      </a:r>
                      <a:r>
                        <a:rPr lang="en-US" sz="2400" b="0" dirty="0">
                          <a:solidFill>
                            <a:schemeClr val="bg1"/>
                          </a:solidFill>
                          <a:latin typeface="Arial" panose="020B0604020202020204" pitchFamily="34" charset="0"/>
                          <a:cs typeface="Arial" panose="020B0604020202020204" pitchFamily="34" charset="0"/>
                        </a:rPr>
                        <a:t>inches or any other proportional size up to </a:t>
                      </a:r>
                      <a:r>
                        <a:rPr lang="en-US" sz="2400" b="0" dirty="0">
                          <a:solidFill>
                            <a:srgbClr val="FFC000"/>
                          </a:solidFill>
                          <a:latin typeface="Arial" panose="020B0604020202020204" pitchFamily="34" charset="0"/>
                          <a:cs typeface="Arial" panose="020B0604020202020204" pitchFamily="34" charset="0"/>
                        </a:rPr>
                        <a:t>121x212cm </a:t>
                      </a:r>
                      <a:r>
                        <a:rPr lang="en-US" sz="2400" b="0" dirty="0">
                          <a:solidFill>
                            <a:schemeClr val="bg1"/>
                          </a:solidFill>
                          <a:latin typeface="Arial" panose="020B0604020202020204" pitchFamily="34" charset="0"/>
                          <a:cs typeface="Arial" panose="020B0604020202020204" pitchFamily="34" charset="0"/>
                        </a:rPr>
                        <a:t>or</a:t>
                      </a:r>
                      <a:r>
                        <a:rPr lang="en-US" sz="2400" b="0" dirty="0">
                          <a:solidFill>
                            <a:srgbClr val="FFC000"/>
                          </a:solidFill>
                          <a:latin typeface="Arial" panose="020B0604020202020204" pitchFamily="34" charset="0"/>
                          <a:cs typeface="Arial" panose="020B0604020202020204" pitchFamily="34" charset="0"/>
                        </a:rPr>
                        <a:t> 48x48 </a:t>
                      </a:r>
                      <a:r>
                        <a:rPr lang="en-US" sz="2400" b="0" dirty="0">
                          <a:solidFill>
                            <a:schemeClr val="bg1"/>
                          </a:solidFill>
                          <a:latin typeface="Arial" panose="020B0604020202020204" pitchFamily="34" charset="0"/>
                          <a:cs typeface="Arial" panose="020B0604020202020204" pitchFamily="34" charset="0"/>
                        </a:rPr>
                        <a:t>inches</a:t>
                      </a:r>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24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0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5" name="Table 14">
            <a:extLst>
              <a:ext uri="{FF2B5EF4-FFF2-40B4-BE49-F238E27FC236}">
                <a16:creationId xmlns="" xmlns:a16="http://schemas.microsoft.com/office/drawing/2014/main" id="{976638DB-47CD-4539-B2EC-4A275B7EADD9}"/>
              </a:ext>
            </a:extLst>
          </p:cNvPr>
          <p:cNvGraphicFramePr>
            <a:graphicFrameLocks noGrp="1"/>
          </p:cNvGraphicFramePr>
          <p:nvPr userDrawn="1">
            <p:extLst>
              <p:ext uri="{D42A27DB-BD31-4B8C-83A1-F6EECF244321}">
                <p14:modId xmlns:p14="http://schemas.microsoft.com/office/powerpoint/2010/main" val="2635010474"/>
              </p:ext>
            </p:extLst>
          </p:nvPr>
        </p:nvGraphicFramePr>
        <p:xfrm>
          <a:off x="36708375" y="0"/>
          <a:ext cx="10063779" cy="35999739"/>
        </p:xfrm>
        <a:graphic>
          <a:graphicData uri="http://schemas.openxmlformats.org/drawingml/2006/table">
            <a:tbl>
              <a:tblPr firstRow="1" bandRow="1">
                <a:tableStyleId>{5C22544A-7EE6-4342-B048-85BDC9FD1C3A}</a:tableStyleId>
              </a:tblPr>
              <a:tblGrid>
                <a:gridCol w="3949000">
                  <a:extLst>
                    <a:ext uri="{9D8B030D-6E8A-4147-A177-3AD203B41FA5}">
                      <a16:colId xmlns="" xmlns:a16="http://schemas.microsoft.com/office/drawing/2014/main" val="20000"/>
                    </a:ext>
                  </a:extLst>
                </a:gridCol>
                <a:gridCol w="1186375">
                  <a:extLst>
                    <a:ext uri="{9D8B030D-6E8A-4147-A177-3AD203B41FA5}">
                      <a16:colId xmlns="" xmlns:a16="http://schemas.microsoft.com/office/drawing/2014/main" val="764104496"/>
                    </a:ext>
                  </a:extLst>
                </a:gridCol>
                <a:gridCol w="4928404">
                  <a:extLst>
                    <a:ext uri="{9D8B030D-6E8A-4147-A177-3AD203B41FA5}">
                      <a16:colId xmlns="" xmlns:a16="http://schemas.microsoft.com/office/drawing/2014/main" val="4164475170"/>
                    </a:ext>
                  </a:extLst>
                </a:gridCol>
              </a:tblGrid>
              <a:tr h="128126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736995">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500983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 xmlns:a16="http://schemas.microsoft.com/office/drawing/2014/main" val="10004"/>
                  </a:ext>
                </a:extLst>
              </a:tr>
              <a:tr h="197424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5"/>
                  </a:ext>
                </a:extLst>
              </a:tr>
              <a:tr h="64059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 xmlns:a16="http://schemas.microsoft.com/office/drawing/2014/main" val="1766341567"/>
                  </a:ext>
                </a:extLst>
              </a:tr>
              <a:tr h="5441724">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 xmlns:a16="http://schemas.microsoft.com/office/drawing/2014/main" val="10006"/>
                  </a:ext>
                </a:extLst>
              </a:tr>
              <a:tr h="624404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r h="1231597">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674114">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 xmlns:a16="http://schemas.microsoft.com/office/drawing/2014/main" val="10009"/>
                  </a:ext>
                </a:extLst>
              </a:tr>
            </a:tbl>
          </a:graphicData>
        </a:graphic>
      </p:graphicFrame>
      <p:grpSp>
        <p:nvGrpSpPr>
          <p:cNvPr id="22" name="Group 21">
            <a:extLst>
              <a:ext uri="{FF2B5EF4-FFF2-40B4-BE49-F238E27FC236}">
                <a16:creationId xmlns="" xmlns:a16="http://schemas.microsoft.com/office/drawing/2014/main" id="{25FB03B5-22A0-E948-839C-A6FAE3C44C13}"/>
              </a:ext>
            </a:extLst>
          </p:cNvPr>
          <p:cNvGrpSpPr/>
          <p:nvPr userDrawn="1"/>
        </p:nvGrpSpPr>
        <p:grpSpPr>
          <a:xfrm>
            <a:off x="-43304" y="-16314"/>
            <a:ext cx="36078452" cy="4607112"/>
            <a:chOff x="-43304" y="11286"/>
            <a:chExt cx="43905392" cy="4120075"/>
          </a:xfrm>
        </p:grpSpPr>
        <p:sp>
          <p:nvSpPr>
            <p:cNvPr id="23" name="Rectangle 22">
              <a:extLst>
                <a:ext uri="{FF2B5EF4-FFF2-40B4-BE49-F238E27FC236}">
                  <a16:creationId xmlns="" xmlns:a16="http://schemas.microsoft.com/office/drawing/2014/main" id="{B99B5D53-F630-994C-8712-4278759D3093}"/>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 xmlns:a16="http://schemas.microsoft.com/office/drawing/2014/main" id="{B38A4EAB-6216-F146-B5F0-261B92E66C82}"/>
                </a:ext>
              </a:extLst>
            </p:cNvPr>
            <p:cNvGrpSpPr/>
            <p:nvPr userDrawn="1"/>
          </p:nvGrpSpPr>
          <p:grpSpPr>
            <a:xfrm>
              <a:off x="-43304" y="11286"/>
              <a:ext cx="43905392" cy="4036528"/>
              <a:chOff x="-14192" y="1382"/>
              <a:chExt cx="27451941" cy="4572641"/>
            </a:xfrm>
          </p:grpSpPr>
          <p:sp>
            <p:nvSpPr>
              <p:cNvPr id="25" name="Rectangle 16">
                <a:extLst>
                  <a:ext uri="{FF2B5EF4-FFF2-40B4-BE49-F238E27FC236}">
                    <a16:creationId xmlns="" xmlns:a16="http://schemas.microsoft.com/office/drawing/2014/main" id="{0345299A-6B7B-6643-A8EB-C06EA857CBAA}"/>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 xmlns:a16="http://schemas.microsoft.com/office/drawing/2014/main" id="{8BF271C8-CD08-AE47-A26C-F6C7476FF84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 xmlns:a16="http://schemas.microsoft.com/office/drawing/2014/main" id="{15DF8EC5-7331-6840-A492-5018487FD15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735235" y="5164045"/>
            <a:ext cx="17014636" cy="28788801"/>
          </a:xfrm>
          <a:prstGeom prst="roundRect">
            <a:avLst>
              <a:gd name="adj" fmla="val 255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8231201" y="5164045"/>
            <a:ext cx="17014636" cy="28788801"/>
          </a:xfrm>
          <a:prstGeom prst="roundRect">
            <a:avLst>
              <a:gd name="adj" fmla="val 284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24181" y="34498493"/>
            <a:ext cx="36059329"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74241" y="35264136"/>
            <a:ext cx="3004463" cy="36958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pSp>
        <p:nvGrpSpPr>
          <p:cNvPr id="13" name="Group 12">
            <a:extLst>
              <a:ext uri="{FF2B5EF4-FFF2-40B4-BE49-F238E27FC236}">
                <a16:creationId xmlns="" xmlns:a16="http://schemas.microsoft.com/office/drawing/2014/main" id="{0FEC0BD0-168D-B740-80A5-68C1D36BF5E2}"/>
              </a:ext>
            </a:extLst>
          </p:cNvPr>
          <p:cNvGrpSpPr/>
          <p:nvPr userDrawn="1"/>
        </p:nvGrpSpPr>
        <p:grpSpPr>
          <a:xfrm>
            <a:off x="-43304" y="-16314"/>
            <a:ext cx="36078452" cy="4607112"/>
            <a:chOff x="-43304" y="11286"/>
            <a:chExt cx="43905392" cy="4120075"/>
          </a:xfrm>
        </p:grpSpPr>
        <p:sp>
          <p:nvSpPr>
            <p:cNvPr id="14" name="Rectangle 13">
              <a:extLst>
                <a:ext uri="{FF2B5EF4-FFF2-40B4-BE49-F238E27FC236}">
                  <a16:creationId xmlns="" xmlns:a16="http://schemas.microsoft.com/office/drawing/2014/main" id="{10D6570B-4298-3A47-BFAE-4C7B7AB094E3}"/>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 xmlns:a16="http://schemas.microsoft.com/office/drawing/2014/main" id="{48A868C7-9E9C-544E-B522-8A7BCAEFF708}"/>
                </a:ext>
              </a:extLst>
            </p:cNvPr>
            <p:cNvGrpSpPr/>
            <p:nvPr userDrawn="1"/>
          </p:nvGrpSpPr>
          <p:grpSpPr>
            <a:xfrm>
              <a:off x="-43304" y="11286"/>
              <a:ext cx="43905392" cy="4036528"/>
              <a:chOff x="-14192" y="1382"/>
              <a:chExt cx="27451941" cy="4572641"/>
            </a:xfrm>
          </p:grpSpPr>
          <p:sp>
            <p:nvSpPr>
              <p:cNvPr id="16" name="Rectangle 16">
                <a:extLst>
                  <a:ext uri="{FF2B5EF4-FFF2-40B4-BE49-F238E27FC236}">
                    <a16:creationId xmlns="" xmlns:a16="http://schemas.microsoft.com/office/drawing/2014/main" id="{571FAA4E-13E2-2B44-8895-2E649CB00196}"/>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560BF4B8-1AAB-D447-8162-23C8551DDB6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5">
                <a:extLst>
                  <a:ext uri="{FF2B5EF4-FFF2-40B4-BE49-F238E27FC236}">
                    <a16:creationId xmlns="" xmlns:a16="http://schemas.microsoft.com/office/drawing/2014/main" id="{F391FB4F-FE74-544F-AC8E-91794398A0A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1070714915"/>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 name="Rounded Rectangle 50"/>
          <p:cNvSpPr/>
          <p:nvPr userDrawn="1"/>
        </p:nvSpPr>
        <p:spPr>
          <a:xfrm>
            <a:off x="735235" y="5461202"/>
            <a:ext cx="11173775" cy="28202888"/>
          </a:xfrm>
          <a:prstGeom prst="roundRect">
            <a:avLst>
              <a:gd name="adj" fmla="val 538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userDrawn="1"/>
        </p:nvSpPr>
        <p:spPr>
          <a:xfrm>
            <a:off x="12421453" y="5461202"/>
            <a:ext cx="11173775" cy="28202888"/>
          </a:xfrm>
          <a:prstGeom prst="roundRect">
            <a:avLst>
              <a:gd name="adj" fmla="val 538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userDrawn="1"/>
        </p:nvSpPr>
        <p:spPr>
          <a:xfrm>
            <a:off x="24107671" y="5461202"/>
            <a:ext cx="11173775" cy="28202888"/>
          </a:xfrm>
          <a:prstGeom prst="roundRect">
            <a:avLst>
              <a:gd name="adj" fmla="val 538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userDrawn="1"/>
        </p:nvGrpSpPr>
        <p:grpSpPr>
          <a:xfrm rot="10800000">
            <a:off x="-24181" y="34498493"/>
            <a:ext cx="36059329" cy="1502229"/>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5" name="Text Box 14"/>
          <p:cNvSpPr txBox="1">
            <a:spLocks noChangeArrowheads="1"/>
          </p:cNvSpPr>
          <p:nvPr userDrawn="1"/>
        </p:nvSpPr>
        <p:spPr bwMode="auto">
          <a:xfrm>
            <a:off x="1074241" y="35264136"/>
            <a:ext cx="3004463" cy="36958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9" name="Table 58">
            <a:extLst>
              <a:ext uri="{FF2B5EF4-FFF2-40B4-BE49-F238E27FC236}">
                <a16:creationId xmlns="" xmlns:a16="http://schemas.microsoft.com/office/drawing/2014/main" id="{8EEEFB7C-AABE-0141-8FCC-C276A916BE5A}"/>
              </a:ext>
            </a:extLst>
          </p:cNvPr>
          <p:cNvGraphicFramePr>
            <a:graphicFrameLocks noGrp="1"/>
          </p:cNvGraphicFramePr>
          <p:nvPr userDrawn="1">
            <p:extLst>
              <p:ext uri="{D42A27DB-BD31-4B8C-83A1-F6EECF244321}">
                <p14:modId xmlns:p14="http://schemas.microsoft.com/office/powerpoint/2010/main" val="1800076842"/>
              </p:ext>
            </p:extLst>
          </p:nvPr>
        </p:nvGraphicFramePr>
        <p:xfrm>
          <a:off x="-10813774" y="23443"/>
          <a:ext cx="10063780" cy="35976294"/>
        </p:xfrm>
        <a:graphic>
          <a:graphicData uri="http://schemas.openxmlformats.org/drawingml/2006/table">
            <a:tbl>
              <a:tblPr firstRow="1" bandRow="1">
                <a:tableStyleId>{5C22544A-7EE6-4342-B048-85BDC9FD1C3A}</a:tableStyleId>
              </a:tblPr>
              <a:tblGrid>
                <a:gridCol w="4315268">
                  <a:extLst>
                    <a:ext uri="{9D8B030D-6E8A-4147-A177-3AD203B41FA5}">
                      <a16:colId xmlns="" xmlns:a16="http://schemas.microsoft.com/office/drawing/2014/main" val="20000"/>
                    </a:ext>
                  </a:extLst>
                </a:gridCol>
                <a:gridCol w="5748512">
                  <a:extLst>
                    <a:ext uri="{9D8B030D-6E8A-4147-A177-3AD203B41FA5}">
                      <a16:colId xmlns=""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100x100cm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presentation poster </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100x100cm</a:t>
                      </a:r>
                      <a:br>
                        <a:rPr lang="en-US" sz="4000" b="1" dirty="0">
                          <a:solidFill>
                            <a:srgbClr val="FFC000"/>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endParaRPr lang="en-US" sz="2400" b="0" baseline="0" dirty="0">
                        <a:solidFill>
                          <a:schemeClr val="bg1"/>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400" b="0" dirty="0">
                          <a:solidFill>
                            <a:srgbClr val="FFC000"/>
                          </a:solidFill>
                          <a:latin typeface="Arial" panose="020B0604020202020204" pitchFamily="34" charset="0"/>
                          <a:cs typeface="Arial" panose="020B0604020202020204" pitchFamily="34" charset="0"/>
                        </a:rPr>
                        <a:t>39x39 </a:t>
                      </a:r>
                      <a:r>
                        <a:rPr lang="en-US" sz="2400" b="0" dirty="0">
                          <a:solidFill>
                            <a:schemeClr val="bg1"/>
                          </a:solidFill>
                          <a:latin typeface="Arial" panose="020B0604020202020204" pitchFamily="34" charset="0"/>
                          <a:cs typeface="Arial" panose="020B0604020202020204" pitchFamily="34" charset="0"/>
                        </a:rPr>
                        <a:t>inches or any other proportional size up to </a:t>
                      </a:r>
                      <a:r>
                        <a:rPr lang="en-US" sz="2400" b="0" dirty="0">
                          <a:solidFill>
                            <a:srgbClr val="FFC000"/>
                          </a:solidFill>
                          <a:latin typeface="Arial" panose="020B0604020202020204" pitchFamily="34" charset="0"/>
                          <a:cs typeface="Arial" panose="020B0604020202020204" pitchFamily="34" charset="0"/>
                        </a:rPr>
                        <a:t>121x212cm </a:t>
                      </a:r>
                      <a:r>
                        <a:rPr lang="en-US" sz="2400" b="0" dirty="0">
                          <a:solidFill>
                            <a:schemeClr val="bg1"/>
                          </a:solidFill>
                          <a:latin typeface="Arial" panose="020B0604020202020204" pitchFamily="34" charset="0"/>
                          <a:cs typeface="Arial" panose="020B0604020202020204" pitchFamily="34" charset="0"/>
                        </a:rPr>
                        <a:t>or</a:t>
                      </a:r>
                      <a:r>
                        <a:rPr lang="en-US" sz="2400" b="0" dirty="0">
                          <a:solidFill>
                            <a:srgbClr val="FFC000"/>
                          </a:solidFill>
                          <a:latin typeface="Arial" panose="020B0604020202020204" pitchFamily="34" charset="0"/>
                          <a:cs typeface="Arial" panose="020B0604020202020204" pitchFamily="34" charset="0"/>
                        </a:rPr>
                        <a:t> 48x48 </a:t>
                      </a:r>
                      <a:r>
                        <a:rPr lang="en-US" sz="2400" b="0" dirty="0">
                          <a:solidFill>
                            <a:schemeClr val="bg1"/>
                          </a:solidFill>
                          <a:latin typeface="Arial" panose="020B0604020202020204" pitchFamily="34" charset="0"/>
                          <a:cs typeface="Arial" panose="020B0604020202020204" pitchFamily="34" charset="0"/>
                        </a:rPr>
                        <a:t>inches</a:t>
                      </a:r>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24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0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6" name="Table 15">
            <a:extLst>
              <a:ext uri="{FF2B5EF4-FFF2-40B4-BE49-F238E27FC236}">
                <a16:creationId xmlns="" xmlns:a16="http://schemas.microsoft.com/office/drawing/2014/main" id="{284014B4-29B2-4CEA-B55F-FDF7A326AB7E}"/>
              </a:ext>
            </a:extLst>
          </p:cNvPr>
          <p:cNvGraphicFramePr>
            <a:graphicFrameLocks noGrp="1"/>
          </p:cNvGraphicFramePr>
          <p:nvPr userDrawn="1">
            <p:extLst>
              <p:ext uri="{D42A27DB-BD31-4B8C-83A1-F6EECF244321}">
                <p14:modId xmlns:p14="http://schemas.microsoft.com/office/powerpoint/2010/main" val="309096745"/>
              </p:ext>
            </p:extLst>
          </p:nvPr>
        </p:nvGraphicFramePr>
        <p:xfrm>
          <a:off x="36708375" y="0"/>
          <a:ext cx="10063779" cy="35999739"/>
        </p:xfrm>
        <a:graphic>
          <a:graphicData uri="http://schemas.openxmlformats.org/drawingml/2006/table">
            <a:tbl>
              <a:tblPr firstRow="1" bandRow="1">
                <a:tableStyleId>{5C22544A-7EE6-4342-B048-85BDC9FD1C3A}</a:tableStyleId>
              </a:tblPr>
              <a:tblGrid>
                <a:gridCol w="3949000">
                  <a:extLst>
                    <a:ext uri="{9D8B030D-6E8A-4147-A177-3AD203B41FA5}">
                      <a16:colId xmlns="" xmlns:a16="http://schemas.microsoft.com/office/drawing/2014/main" val="20000"/>
                    </a:ext>
                  </a:extLst>
                </a:gridCol>
                <a:gridCol w="1186375">
                  <a:extLst>
                    <a:ext uri="{9D8B030D-6E8A-4147-A177-3AD203B41FA5}">
                      <a16:colId xmlns="" xmlns:a16="http://schemas.microsoft.com/office/drawing/2014/main" val="764104496"/>
                    </a:ext>
                  </a:extLst>
                </a:gridCol>
                <a:gridCol w="4928404">
                  <a:extLst>
                    <a:ext uri="{9D8B030D-6E8A-4147-A177-3AD203B41FA5}">
                      <a16:colId xmlns="" xmlns:a16="http://schemas.microsoft.com/office/drawing/2014/main" val="4164475170"/>
                    </a:ext>
                  </a:extLst>
                </a:gridCol>
              </a:tblGrid>
              <a:tr h="128126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736995">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500983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 xmlns:a16="http://schemas.microsoft.com/office/drawing/2014/main" val="10004"/>
                  </a:ext>
                </a:extLst>
              </a:tr>
              <a:tr h="197424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5"/>
                  </a:ext>
                </a:extLst>
              </a:tr>
              <a:tr h="64059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 xmlns:a16="http://schemas.microsoft.com/office/drawing/2014/main" val="1766341567"/>
                  </a:ext>
                </a:extLst>
              </a:tr>
              <a:tr h="5441724">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 xmlns:a16="http://schemas.microsoft.com/office/drawing/2014/main" val="10006"/>
                  </a:ext>
                </a:extLst>
              </a:tr>
              <a:tr h="624404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r h="1231597">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674114">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 xmlns:a16="http://schemas.microsoft.com/office/drawing/2014/main" val="10009"/>
                  </a:ext>
                </a:extLst>
              </a:tr>
            </a:tbl>
          </a:graphicData>
        </a:graphic>
      </p:graphicFrame>
      <p:grpSp>
        <p:nvGrpSpPr>
          <p:cNvPr id="17" name="Group 16">
            <a:extLst>
              <a:ext uri="{FF2B5EF4-FFF2-40B4-BE49-F238E27FC236}">
                <a16:creationId xmlns="" xmlns:a16="http://schemas.microsoft.com/office/drawing/2014/main" id="{BC87B726-5FEF-1140-8F31-F6ED8397246C}"/>
              </a:ext>
            </a:extLst>
          </p:cNvPr>
          <p:cNvGrpSpPr/>
          <p:nvPr userDrawn="1"/>
        </p:nvGrpSpPr>
        <p:grpSpPr>
          <a:xfrm>
            <a:off x="-43304" y="-16314"/>
            <a:ext cx="36078452" cy="4607112"/>
            <a:chOff x="-43304" y="11286"/>
            <a:chExt cx="43905392" cy="4120075"/>
          </a:xfrm>
        </p:grpSpPr>
        <p:sp>
          <p:nvSpPr>
            <p:cNvPr id="18" name="Rectangle 17">
              <a:extLst>
                <a:ext uri="{FF2B5EF4-FFF2-40B4-BE49-F238E27FC236}">
                  <a16:creationId xmlns="" xmlns:a16="http://schemas.microsoft.com/office/drawing/2014/main" id="{2EBD9989-6BBC-AD44-B8B2-0FBD1B5F495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 xmlns:a16="http://schemas.microsoft.com/office/drawing/2014/main" id="{A233B693-8CA5-2A48-AEC3-5968E3956A86}"/>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 xmlns:a16="http://schemas.microsoft.com/office/drawing/2014/main" id="{B3068468-1505-5446-BF15-8EDC29D83C0D}"/>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 xmlns:a16="http://schemas.microsoft.com/office/drawing/2014/main" id="{9B2A40D5-43DF-9C4E-94D6-30AA36DB54A2}"/>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 xmlns:a16="http://schemas.microsoft.com/office/drawing/2014/main" id="{AAEC7CDA-F3D3-B744-BE23-3F030F2DCD5F}"/>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ounded Rectangle 37"/>
          <p:cNvSpPr/>
          <p:nvPr userDrawn="1"/>
        </p:nvSpPr>
        <p:spPr>
          <a:xfrm>
            <a:off x="735234" y="5220570"/>
            <a:ext cx="34510603" cy="28675055"/>
          </a:xfrm>
          <a:prstGeom prst="roundRect">
            <a:avLst>
              <a:gd name="adj" fmla="val 149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rot="10800000">
            <a:off x="-24181" y="34498493"/>
            <a:ext cx="36059329" cy="1502229"/>
            <a:chOff x="-14192" y="1382"/>
            <a:chExt cx="27451941" cy="4572641"/>
          </a:xfrm>
        </p:grpSpPr>
        <p:sp>
          <p:nvSpPr>
            <p:cNvPr id="6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9" name="Text Box 14"/>
          <p:cNvSpPr txBox="1">
            <a:spLocks noChangeArrowheads="1"/>
          </p:cNvSpPr>
          <p:nvPr userDrawn="1"/>
        </p:nvSpPr>
        <p:spPr bwMode="auto">
          <a:xfrm>
            <a:off x="1074241" y="35264136"/>
            <a:ext cx="3004463" cy="369585"/>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7" name="Table 46">
            <a:extLst>
              <a:ext uri="{FF2B5EF4-FFF2-40B4-BE49-F238E27FC236}">
                <a16:creationId xmlns="" xmlns:a16="http://schemas.microsoft.com/office/drawing/2014/main" id="{BCD878CE-819B-E84E-9AB7-DCB505E34627}"/>
              </a:ext>
            </a:extLst>
          </p:cNvPr>
          <p:cNvGraphicFramePr>
            <a:graphicFrameLocks noGrp="1"/>
          </p:cNvGraphicFramePr>
          <p:nvPr userDrawn="1">
            <p:extLst>
              <p:ext uri="{D42A27DB-BD31-4B8C-83A1-F6EECF244321}">
                <p14:modId xmlns:p14="http://schemas.microsoft.com/office/powerpoint/2010/main" val="1800076842"/>
              </p:ext>
            </p:extLst>
          </p:nvPr>
        </p:nvGraphicFramePr>
        <p:xfrm>
          <a:off x="-10813774" y="23443"/>
          <a:ext cx="10063780" cy="35976294"/>
        </p:xfrm>
        <a:graphic>
          <a:graphicData uri="http://schemas.openxmlformats.org/drawingml/2006/table">
            <a:tbl>
              <a:tblPr firstRow="1" bandRow="1">
                <a:tableStyleId>{5C22544A-7EE6-4342-B048-85BDC9FD1C3A}</a:tableStyleId>
              </a:tblPr>
              <a:tblGrid>
                <a:gridCol w="4315268">
                  <a:extLst>
                    <a:ext uri="{9D8B030D-6E8A-4147-A177-3AD203B41FA5}">
                      <a16:colId xmlns="" xmlns:a16="http://schemas.microsoft.com/office/drawing/2014/main" val="20000"/>
                    </a:ext>
                  </a:extLst>
                </a:gridCol>
                <a:gridCol w="5748512">
                  <a:extLst>
                    <a:ext uri="{9D8B030D-6E8A-4147-A177-3AD203B41FA5}">
                      <a16:colId xmlns=""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100x100cm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presentation poster </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100x100cm</a:t>
                      </a:r>
                      <a:br>
                        <a:rPr lang="en-US" sz="4000" b="1" dirty="0">
                          <a:solidFill>
                            <a:srgbClr val="FFC000"/>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endParaRPr lang="en-US" sz="2400" b="0" baseline="0" dirty="0">
                        <a:solidFill>
                          <a:schemeClr val="bg1"/>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400" b="0" dirty="0">
                          <a:solidFill>
                            <a:srgbClr val="FFC000"/>
                          </a:solidFill>
                          <a:latin typeface="Arial" panose="020B0604020202020204" pitchFamily="34" charset="0"/>
                          <a:cs typeface="Arial" panose="020B0604020202020204" pitchFamily="34" charset="0"/>
                        </a:rPr>
                        <a:t>39x39 </a:t>
                      </a:r>
                      <a:r>
                        <a:rPr lang="en-US" sz="2400" b="0" dirty="0">
                          <a:solidFill>
                            <a:schemeClr val="bg1"/>
                          </a:solidFill>
                          <a:latin typeface="Arial" panose="020B0604020202020204" pitchFamily="34" charset="0"/>
                          <a:cs typeface="Arial" panose="020B0604020202020204" pitchFamily="34" charset="0"/>
                        </a:rPr>
                        <a:t>inches or any other proportional size up to </a:t>
                      </a:r>
                      <a:r>
                        <a:rPr lang="en-US" sz="2400" b="0" dirty="0">
                          <a:solidFill>
                            <a:srgbClr val="FFC000"/>
                          </a:solidFill>
                          <a:latin typeface="Arial" panose="020B0604020202020204" pitchFamily="34" charset="0"/>
                          <a:cs typeface="Arial" panose="020B0604020202020204" pitchFamily="34" charset="0"/>
                        </a:rPr>
                        <a:t>121x212cm </a:t>
                      </a:r>
                      <a:r>
                        <a:rPr lang="en-US" sz="2400" b="0" dirty="0">
                          <a:solidFill>
                            <a:schemeClr val="bg1"/>
                          </a:solidFill>
                          <a:latin typeface="Arial" panose="020B0604020202020204" pitchFamily="34" charset="0"/>
                          <a:cs typeface="Arial" panose="020B0604020202020204" pitchFamily="34" charset="0"/>
                        </a:rPr>
                        <a:t>or</a:t>
                      </a:r>
                      <a:r>
                        <a:rPr lang="en-US" sz="2400" b="0" dirty="0">
                          <a:solidFill>
                            <a:srgbClr val="FFC000"/>
                          </a:solidFill>
                          <a:latin typeface="Arial" panose="020B0604020202020204" pitchFamily="34" charset="0"/>
                          <a:cs typeface="Arial" panose="020B0604020202020204" pitchFamily="34" charset="0"/>
                        </a:rPr>
                        <a:t> 48x48 </a:t>
                      </a:r>
                      <a:r>
                        <a:rPr lang="en-US" sz="2400" b="0" dirty="0">
                          <a:solidFill>
                            <a:schemeClr val="bg1"/>
                          </a:solidFill>
                          <a:latin typeface="Arial" panose="020B0604020202020204" pitchFamily="34" charset="0"/>
                          <a:cs typeface="Arial" panose="020B0604020202020204" pitchFamily="34" charset="0"/>
                        </a:rPr>
                        <a:t>inches</a:t>
                      </a:r>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a:t>
                      </a:r>
                      <a:r>
                        <a:rPr kumimoji="0" lang="en-US" sz="2400" b="0" i="0" u="none" strike="noStrike" kern="1200" cap="none" spc="0" normalizeH="0" baseline="0" noProof="0" dirty="0">
                          <a:ln>
                            <a:noFill/>
                          </a:ln>
                          <a:solidFill>
                            <a:srgbClr val="D9D9D9"/>
                          </a:solidFill>
                          <a:effectLst/>
                          <a:uLnTx/>
                          <a:uFillTx/>
                          <a:latin typeface="Arial"/>
                          <a:ea typeface="+mn-ea"/>
                          <a:cs typeface="Arial"/>
                        </a:rPr>
                        <a:t>professional-looking</a:t>
                      </a:r>
                      <a:r>
                        <a:rPr kumimoji="0" lang="en-US" sz="2000" b="0" i="0" u="none" strike="noStrike" kern="1200" cap="none" spc="0" normalizeH="0" baseline="0" noProof="0" dirty="0">
                          <a:ln>
                            <a:noFill/>
                          </a:ln>
                          <a:solidFill>
                            <a:srgbClr val="D9D9D9"/>
                          </a:solidFill>
                          <a:effectLst/>
                          <a:uLnTx/>
                          <a:uFillTx/>
                          <a:latin typeface="Arial"/>
                          <a:ea typeface="+mn-ea"/>
                          <a:cs typeface="Arial"/>
                        </a:rPr>
                        <a:t>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4" name="Table 13">
            <a:extLst>
              <a:ext uri="{FF2B5EF4-FFF2-40B4-BE49-F238E27FC236}">
                <a16:creationId xmlns="" xmlns:a16="http://schemas.microsoft.com/office/drawing/2014/main" id="{18E4FC5A-0367-4F36-9387-62DADC08A4B5}"/>
              </a:ext>
            </a:extLst>
          </p:cNvPr>
          <p:cNvGraphicFramePr>
            <a:graphicFrameLocks noGrp="1"/>
          </p:cNvGraphicFramePr>
          <p:nvPr userDrawn="1">
            <p:extLst>
              <p:ext uri="{D42A27DB-BD31-4B8C-83A1-F6EECF244321}">
                <p14:modId xmlns:p14="http://schemas.microsoft.com/office/powerpoint/2010/main" val="304338857"/>
              </p:ext>
            </p:extLst>
          </p:nvPr>
        </p:nvGraphicFramePr>
        <p:xfrm>
          <a:off x="36708375" y="0"/>
          <a:ext cx="10063779" cy="35999739"/>
        </p:xfrm>
        <a:graphic>
          <a:graphicData uri="http://schemas.openxmlformats.org/drawingml/2006/table">
            <a:tbl>
              <a:tblPr firstRow="1" bandRow="1">
                <a:tableStyleId>{5C22544A-7EE6-4342-B048-85BDC9FD1C3A}</a:tableStyleId>
              </a:tblPr>
              <a:tblGrid>
                <a:gridCol w="3949000">
                  <a:extLst>
                    <a:ext uri="{9D8B030D-6E8A-4147-A177-3AD203B41FA5}">
                      <a16:colId xmlns="" xmlns:a16="http://schemas.microsoft.com/office/drawing/2014/main" val="20000"/>
                    </a:ext>
                  </a:extLst>
                </a:gridCol>
                <a:gridCol w="1186375">
                  <a:extLst>
                    <a:ext uri="{9D8B030D-6E8A-4147-A177-3AD203B41FA5}">
                      <a16:colId xmlns="" xmlns:a16="http://schemas.microsoft.com/office/drawing/2014/main" val="764104496"/>
                    </a:ext>
                  </a:extLst>
                </a:gridCol>
                <a:gridCol w="4928404">
                  <a:extLst>
                    <a:ext uri="{9D8B030D-6E8A-4147-A177-3AD203B41FA5}">
                      <a16:colId xmlns="" xmlns:a16="http://schemas.microsoft.com/office/drawing/2014/main" val="4164475170"/>
                    </a:ext>
                  </a:extLst>
                </a:gridCol>
              </a:tblGrid>
              <a:tr h="128126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   </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6736995">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500983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 xmlns:a16="http://schemas.microsoft.com/office/drawing/2014/main" val="10004"/>
                  </a:ext>
                </a:extLst>
              </a:tr>
              <a:tr h="197424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5"/>
                  </a:ext>
                </a:extLst>
              </a:tr>
              <a:tr h="640592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 xmlns:a16="http://schemas.microsoft.com/office/drawing/2014/main" val="1766341567"/>
                  </a:ext>
                </a:extLst>
              </a:tr>
              <a:tr h="5441724">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 xmlns:a16="http://schemas.microsoft.com/office/drawing/2014/main" val="10006"/>
                  </a:ext>
                </a:extLst>
              </a:tr>
              <a:tr h="624404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7"/>
                  </a:ext>
                </a:extLst>
              </a:tr>
              <a:tr h="1231597">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674114">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 xmlns:a16="http://schemas.microsoft.com/office/drawing/2014/main" val="10009"/>
                  </a:ext>
                </a:extLst>
              </a:tr>
            </a:tbl>
          </a:graphicData>
        </a:graphic>
      </p:graphicFrame>
      <p:grpSp>
        <p:nvGrpSpPr>
          <p:cNvPr id="15" name="Group 14">
            <a:extLst>
              <a:ext uri="{FF2B5EF4-FFF2-40B4-BE49-F238E27FC236}">
                <a16:creationId xmlns="" xmlns:a16="http://schemas.microsoft.com/office/drawing/2014/main" id="{32A0BB77-6CAB-3F4C-8029-2A1BE2280F54}"/>
              </a:ext>
            </a:extLst>
          </p:cNvPr>
          <p:cNvGrpSpPr/>
          <p:nvPr userDrawn="1"/>
        </p:nvGrpSpPr>
        <p:grpSpPr>
          <a:xfrm>
            <a:off x="-43304" y="-16314"/>
            <a:ext cx="36078452" cy="4607112"/>
            <a:chOff x="-43304" y="11286"/>
            <a:chExt cx="43905392" cy="4120075"/>
          </a:xfrm>
        </p:grpSpPr>
        <p:sp>
          <p:nvSpPr>
            <p:cNvPr id="16" name="Rectangle 15">
              <a:extLst>
                <a:ext uri="{FF2B5EF4-FFF2-40B4-BE49-F238E27FC236}">
                  <a16:creationId xmlns="" xmlns:a16="http://schemas.microsoft.com/office/drawing/2014/main" id="{C9DCA7D8-697B-D149-A0EF-1E818044CC6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D26C730F-C79E-4D43-BFDF-5EBCCEFF42B9}"/>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 xmlns:a16="http://schemas.microsoft.com/office/drawing/2014/main" id="{0D17AB88-D855-A246-AD7A-59C1D714B47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 xmlns:a16="http://schemas.microsoft.com/office/drawing/2014/main" id="{A93FD9FB-6B75-5E44-A351-E2AF97CFFEE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 xmlns:a16="http://schemas.microsoft.com/office/drawing/2014/main" id="{5322EE38-39A3-9244-A0DB-72125318313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1C1C5F4-42E6-6E4B-8E6E-E70AB3E9FB38}"/>
              </a:ext>
            </a:extLst>
          </p:cNvPr>
          <p:cNvSpPr>
            <a:spLocks noGrp="1"/>
          </p:cNvSpPr>
          <p:nvPr>
            <p:ph type="body" sz="quarter" idx="10"/>
          </p:nvPr>
        </p:nvSpPr>
        <p:spPr>
          <a:xfrm>
            <a:off x="24110506" y="6146801"/>
            <a:ext cx="11147620" cy="11052331"/>
          </a:xfrm>
        </p:spPr>
        <p:txBody>
          <a:bodyPr/>
          <a:lstStyle/>
          <a:p>
            <a:endParaRPr lang="en-US" dirty="0" smtClean="0"/>
          </a:p>
          <a:p>
            <a:r>
              <a:rPr lang="en-US" sz="3600" dirty="0" smtClean="0"/>
              <a:t>Various </a:t>
            </a:r>
            <a:r>
              <a:rPr lang="en-US" sz="3600" dirty="0"/>
              <a:t>methods are stated and tested for movie recommendation on the basis of numeric rating .It has been identified in studies that better recommendations are possible if review are also considered to get these emotions and feedback by users accurately. Reviews can be included by extracting the sentiment of the  </a:t>
            </a:r>
            <a:r>
              <a:rPr lang="en-US" sz="3600" dirty="0" err="1"/>
              <a:t>reviews.In</a:t>
            </a:r>
            <a:r>
              <a:rPr lang="en-US" sz="3600" dirty="0"/>
              <a:t> the paper “Sentiment Analysis of Amazon Mobile Reviews”  sentiment is </a:t>
            </a:r>
            <a:r>
              <a:rPr lang="en-US" sz="3600" dirty="0" err="1"/>
              <a:t>analysed</a:t>
            </a:r>
            <a:r>
              <a:rPr lang="en-US" sz="3600" dirty="0"/>
              <a:t> by using </a:t>
            </a:r>
            <a:r>
              <a:rPr lang="en-US" sz="3600" dirty="0" err="1"/>
              <a:t>countvectorizer</a:t>
            </a:r>
            <a:r>
              <a:rPr lang="en-US" sz="3600" dirty="0"/>
              <a:t> and </a:t>
            </a:r>
            <a:r>
              <a:rPr lang="en-US" sz="3600" dirty="0" err="1"/>
              <a:t>tfidf</a:t>
            </a:r>
            <a:r>
              <a:rPr lang="en-US" sz="3600" dirty="0"/>
              <a:t> </a:t>
            </a:r>
            <a:r>
              <a:rPr lang="en-US" sz="3600" dirty="0" err="1"/>
              <a:t>vectorizer</a:t>
            </a:r>
            <a:r>
              <a:rPr lang="en-US" sz="3600" dirty="0"/>
              <a:t> .We have further updated vector  from </a:t>
            </a:r>
            <a:r>
              <a:rPr lang="en-US" sz="3600" dirty="0" err="1"/>
              <a:t>countvectorizer</a:t>
            </a:r>
            <a:r>
              <a:rPr lang="en-US" sz="3600" dirty="0"/>
              <a:t> by multiplying the polarity of different words. Logistic Regression is used in training model for analyzing the sentiment.</a:t>
            </a:r>
            <a:endParaRPr lang="en-US" sz="3600" dirty="0"/>
          </a:p>
          <a:p>
            <a:r>
              <a:rPr lang="en-US" sz="3600" dirty="0"/>
              <a:t/>
            </a:r>
            <a:br>
              <a:rPr lang="en-US" sz="3600" dirty="0"/>
            </a:br>
            <a:r>
              <a:rPr lang="en-US" sz="3600" dirty="0"/>
              <a:t>Result based on </a:t>
            </a:r>
            <a:r>
              <a:rPr lang="en-US" sz="3600" dirty="0" smtClean="0"/>
              <a:t>Rating</a:t>
            </a:r>
            <a:endParaRPr lang="en-US" sz="3600" dirty="0"/>
          </a:p>
          <a:p>
            <a:r>
              <a:rPr lang="en-US" sz="3600" dirty="0"/>
              <a:t/>
            </a:r>
            <a:br>
              <a:rPr lang="en-US" sz="3600" dirty="0"/>
            </a:br>
            <a:endParaRPr lang="en-IN" sz="3600" dirty="0"/>
          </a:p>
          <a:p>
            <a:endParaRPr lang="en-US" sz="3600" dirty="0"/>
          </a:p>
          <a:p>
            <a:endParaRPr lang="en-US" dirty="0"/>
          </a:p>
        </p:txBody>
      </p:sp>
      <p:sp>
        <p:nvSpPr>
          <p:cNvPr id="3" name="Text Placeholder 2">
            <a:extLst>
              <a:ext uri="{FF2B5EF4-FFF2-40B4-BE49-F238E27FC236}">
                <a16:creationId xmlns="" xmlns:a16="http://schemas.microsoft.com/office/drawing/2014/main" id="{57C5DE76-8069-3440-8E22-C2160EC86647}"/>
              </a:ext>
            </a:extLst>
          </p:cNvPr>
          <p:cNvSpPr>
            <a:spLocks noGrp="1"/>
          </p:cNvSpPr>
          <p:nvPr>
            <p:ph type="body" sz="quarter" idx="11"/>
          </p:nvPr>
        </p:nvSpPr>
        <p:spPr>
          <a:xfrm>
            <a:off x="415334" y="6175322"/>
            <a:ext cx="11132732" cy="767010"/>
          </a:xfrm>
        </p:spPr>
        <p:txBody>
          <a:bodyPr/>
          <a:lstStyle/>
          <a:p>
            <a:r>
              <a:rPr lang="en-US" sz="4000" dirty="0" smtClean="0"/>
              <a:t>Problem Definition</a:t>
            </a:r>
            <a:endParaRPr lang="en-US" sz="4000" dirty="0"/>
          </a:p>
        </p:txBody>
      </p:sp>
      <p:sp>
        <p:nvSpPr>
          <p:cNvPr id="4" name="Text Placeholder 3">
            <a:extLst>
              <a:ext uri="{FF2B5EF4-FFF2-40B4-BE49-F238E27FC236}">
                <a16:creationId xmlns="" xmlns:a16="http://schemas.microsoft.com/office/drawing/2014/main" id="{C22E783C-8F11-F449-80A1-BCC66D5D84C0}"/>
              </a:ext>
            </a:extLst>
          </p:cNvPr>
          <p:cNvSpPr>
            <a:spLocks noGrp="1"/>
          </p:cNvSpPr>
          <p:nvPr>
            <p:ph type="body" sz="quarter" idx="19"/>
          </p:nvPr>
        </p:nvSpPr>
        <p:spPr>
          <a:xfrm>
            <a:off x="817817" y="31432810"/>
            <a:ext cx="11148921" cy="2705431"/>
          </a:xfrm>
        </p:spPr>
        <p:txBody>
          <a:bodyPr/>
          <a:lstStyle/>
          <a:p>
            <a:pPr algn="just"/>
            <a:r>
              <a:rPr lang="en-US" sz="3600" dirty="0" smtClean="0"/>
              <a:t>Flowchart showing procedure followed </a:t>
            </a:r>
            <a:r>
              <a:rPr lang="en-US" sz="3600" dirty="0" smtClean="0"/>
              <a:t>for recommending movie based on Rating</a:t>
            </a:r>
            <a:endParaRPr lang="en-US" sz="3600" dirty="0"/>
          </a:p>
          <a:p>
            <a:r>
              <a:rPr lang="en-US" sz="3600" dirty="0"/>
              <a:t/>
            </a:r>
            <a:br>
              <a:rPr lang="en-US" sz="3600" dirty="0"/>
            </a:br>
            <a:endParaRPr lang="en-US" sz="3600" dirty="0"/>
          </a:p>
        </p:txBody>
      </p:sp>
      <p:sp>
        <p:nvSpPr>
          <p:cNvPr id="5" name="Text Placeholder 4">
            <a:extLst>
              <a:ext uri="{FF2B5EF4-FFF2-40B4-BE49-F238E27FC236}">
                <a16:creationId xmlns="" xmlns:a16="http://schemas.microsoft.com/office/drawing/2014/main" id="{7A4E7836-F86D-4E47-82AC-9AED4CBA5A95}"/>
              </a:ext>
            </a:extLst>
          </p:cNvPr>
          <p:cNvSpPr>
            <a:spLocks noGrp="1"/>
          </p:cNvSpPr>
          <p:nvPr>
            <p:ph type="body" sz="quarter" idx="20"/>
          </p:nvPr>
        </p:nvSpPr>
        <p:spPr>
          <a:xfrm>
            <a:off x="741617" y="16085381"/>
            <a:ext cx="11132731" cy="767010"/>
          </a:xfrm>
        </p:spPr>
        <p:txBody>
          <a:bodyPr/>
          <a:lstStyle/>
          <a:p>
            <a:r>
              <a:rPr lang="en-US" sz="4000" dirty="0" smtClean="0"/>
              <a:t>Dataset Used</a:t>
            </a:r>
            <a:endParaRPr lang="en-US" sz="4000" dirty="0"/>
          </a:p>
        </p:txBody>
      </p:sp>
      <p:sp>
        <p:nvSpPr>
          <p:cNvPr id="6" name="Text Placeholder 5">
            <a:extLst>
              <a:ext uri="{FF2B5EF4-FFF2-40B4-BE49-F238E27FC236}">
                <a16:creationId xmlns="" xmlns:a16="http://schemas.microsoft.com/office/drawing/2014/main" id="{4929E6D8-6A3E-0D40-B237-97C5DD633FF8}"/>
              </a:ext>
            </a:extLst>
          </p:cNvPr>
          <p:cNvSpPr>
            <a:spLocks noGrp="1"/>
          </p:cNvSpPr>
          <p:nvPr>
            <p:ph type="body" sz="quarter" idx="21"/>
          </p:nvPr>
        </p:nvSpPr>
        <p:spPr>
          <a:xfrm>
            <a:off x="12865100" y="23350291"/>
            <a:ext cx="10591800" cy="5007599"/>
          </a:xfrm>
        </p:spPr>
        <p:txBody>
          <a:bodyPr/>
          <a:lstStyle/>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p:txBody>
      </p:sp>
      <p:sp>
        <p:nvSpPr>
          <p:cNvPr id="8" name="Text Placeholder 7">
            <a:extLst>
              <a:ext uri="{FF2B5EF4-FFF2-40B4-BE49-F238E27FC236}">
                <a16:creationId xmlns="" xmlns:a16="http://schemas.microsoft.com/office/drawing/2014/main" id="{B742C5A8-C26A-F74C-88B7-A76C459E313E}"/>
              </a:ext>
            </a:extLst>
          </p:cNvPr>
          <p:cNvSpPr>
            <a:spLocks noGrp="1"/>
          </p:cNvSpPr>
          <p:nvPr>
            <p:ph type="body" sz="quarter" idx="23"/>
          </p:nvPr>
        </p:nvSpPr>
        <p:spPr>
          <a:xfrm>
            <a:off x="706727" y="22043375"/>
            <a:ext cx="11131427" cy="7063547"/>
          </a:xfrm>
        </p:spPr>
        <p:txBody>
          <a:bodyPr/>
          <a:lstStyle/>
          <a:p>
            <a:pPr algn="just"/>
            <a:r>
              <a:rPr lang="en-US" sz="3600" b="1" dirty="0" smtClean="0"/>
              <a:t>Overview of the procedure:</a:t>
            </a:r>
          </a:p>
          <a:p>
            <a:pPr algn="just"/>
            <a:endParaRPr lang="en-US" sz="3600" b="1" dirty="0" smtClean="0"/>
          </a:p>
          <a:p>
            <a:pPr algn="just"/>
            <a:endParaRPr lang="en-US" sz="3600" b="1" dirty="0"/>
          </a:p>
          <a:p>
            <a:pPr algn="just"/>
            <a:endParaRPr lang="en-US" sz="3600" b="1" dirty="0" smtClean="0"/>
          </a:p>
          <a:p>
            <a:pPr algn="just"/>
            <a:endParaRPr lang="en-US" sz="3600" b="1" dirty="0"/>
          </a:p>
          <a:p>
            <a:pPr algn="just"/>
            <a:endParaRPr lang="en-US" sz="3600" b="1" dirty="0" smtClean="0"/>
          </a:p>
          <a:p>
            <a:pPr algn="just"/>
            <a:endParaRPr lang="en-US" sz="3600" b="1" dirty="0"/>
          </a:p>
          <a:p>
            <a:pPr algn="just"/>
            <a:endParaRPr lang="en-US" sz="3600" b="1" dirty="0" smtClean="0"/>
          </a:p>
          <a:p>
            <a:pPr algn="just"/>
            <a:endParaRPr lang="en-US" sz="3600" b="1" dirty="0"/>
          </a:p>
          <a:p>
            <a:r>
              <a:rPr lang="en-US" dirty="0" smtClean="0"/>
              <a:t> </a:t>
            </a:r>
            <a:r>
              <a:rPr lang="en-US" dirty="0"/>
              <a:t/>
            </a:r>
            <a:br>
              <a:rPr lang="en-US" dirty="0"/>
            </a:br>
            <a:endParaRPr lang="en-US" dirty="0"/>
          </a:p>
        </p:txBody>
      </p:sp>
      <p:sp>
        <p:nvSpPr>
          <p:cNvPr id="9" name="Text Placeholder 8">
            <a:extLst>
              <a:ext uri="{FF2B5EF4-FFF2-40B4-BE49-F238E27FC236}">
                <a16:creationId xmlns="" xmlns:a16="http://schemas.microsoft.com/office/drawing/2014/main" id="{241051FF-1053-4546-88BD-A578BA646245}"/>
              </a:ext>
            </a:extLst>
          </p:cNvPr>
          <p:cNvSpPr>
            <a:spLocks noGrp="1"/>
          </p:cNvSpPr>
          <p:nvPr>
            <p:ph type="body" sz="quarter" idx="24"/>
          </p:nvPr>
        </p:nvSpPr>
        <p:spPr>
          <a:xfrm>
            <a:off x="772698" y="21103116"/>
            <a:ext cx="11137940" cy="1351785"/>
          </a:xfrm>
        </p:spPr>
        <p:txBody>
          <a:bodyPr/>
          <a:lstStyle/>
          <a:p>
            <a:endParaRPr lang="en-US" dirty="0" smtClean="0"/>
          </a:p>
          <a:p>
            <a:r>
              <a:rPr lang="en-US" sz="4000" dirty="0" smtClean="0"/>
              <a:t>Proposed Solution</a:t>
            </a:r>
          </a:p>
        </p:txBody>
      </p:sp>
      <p:sp>
        <p:nvSpPr>
          <p:cNvPr id="10" name="Text Placeholder 9">
            <a:extLst>
              <a:ext uri="{FF2B5EF4-FFF2-40B4-BE49-F238E27FC236}">
                <a16:creationId xmlns="" xmlns:a16="http://schemas.microsoft.com/office/drawing/2014/main" id="{5B1A8DE2-81CC-7040-9592-001890D87F60}"/>
              </a:ext>
            </a:extLst>
          </p:cNvPr>
          <p:cNvSpPr>
            <a:spLocks noGrp="1"/>
          </p:cNvSpPr>
          <p:nvPr>
            <p:ph type="body" sz="quarter" idx="25"/>
          </p:nvPr>
        </p:nvSpPr>
        <p:spPr>
          <a:xfrm>
            <a:off x="23866087" y="13439318"/>
            <a:ext cx="11135113" cy="767010"/>
          </a:xfrm>
        </p:spPr>
        <p:txBody>
          <a:bodyPr/>
          <a:lstStyle/>
          <a:p>
            <a:r>
              <a:rPr lang="en-US" sz="4000" dirty="0" smtClean="0"/>
              <a:t>Results</a:t>
            </a:r>
            <a:endParaRPr lang="en-US" sz="4000" dirty="0"/>
          </a:p>
        </p:txBody>
      </p:sp>
      <p:sp>
        <p:nvSpPr>
          <p:cNvPr id="11" name="Text Placeholder 10">
            <a:extLst>
              <a:ext uri="{FF2B5EF4-FFF2-40B4-BE49-F238E27FC236}">
                <a16:creationId xmlns="" xmlns:a16="http://schemas.microsoft.com/office/drawing/2014/main" id="{3C0DD84F-0F4D-EC43-931F-B8DF15AF797A}"/>
              </a:ext>
            </a:extLst>
          </p:cNvPr>
          <p:cNvSpPr>
            <a:spLocks noGrp="1"/>
          </p:cNvSpPr>
          <p:nvPr>
            <p:ph type="body" sz="quarter" idx="26"/>
          </p:nvPr>
        </p:nvSpPr>
        <p:spPr>
          <a:xfrm>
            <a:off x="12432312" y="6378522"/>
            <a:ext cx="11135113" cy="6140217"/>
          </a:xfrm>
        </p:spPr>
        <p:txBody>
          <a:bodyPr/>
          <a:lstStyle/>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pPr algn="just"/>
            <a:endParaRPr lang="en-US" sz="3600" dirty="0"/>
          </a:p>
          <a:p>
            <a:pPr algn="just"/>
            <a:r>
              <a:rPr lang="en-US" sz="3600" dirty="0"/>
              <a:t/>
            </a:r>
            <a:br>
              <a:rPr lang="en-US" sz="3600" dirty="0"/>
            </a:br>
            <a:endParaRPr lang="en-US" sz="3600" dirty="0"/>
          </a:p>
        </p:txBody>
      </p:sp>
      <p:sp>
        <p:nvSpPr>
          <p:cNvPr id="16" name="Text Placeholder 15">
            <a:extLst>
              <a:ext uri="{FF2B5EF4-FFF2-40B4-BE49-F238E27FC236}">
                <a16:creationId xmlns="" xmlns:a16="http://schemas.microsoft.com/office/drawing/2014/main" id="{124E6539-F557-9A4F-9A2E-C5C964AD68D7}"/>
              </a:ext>
            </a:extLst>
          </p:cNvPr>
          <p:cNvSpPr>
            <a:spLocks noGrp="1"/>
          </p:cNvSpPr>
          <p:nvPr>
            <p:ph type="body" sz="quarter" idx="150"/>
          </p:nvPr>
        </p:nvSpPr>
        <p:spPr/>
        <p:txBody>
          <a:bodyPr/>
          <a:lstStyle/>
          <a:p>
            <a:endParaRPr lang="en-US" dirty="0"/>
          </a:p>
        </p:txBody>
      </p:sp>
      <p:sp>
        <p:nvSpPr>
          <p:cNvPr id="17" name="Text Placeholder 16">
            <a:extLst>
              <a:ext uri="{FF2B5EF4-FFF2-40B4-BE49-F238E27FC236}">
                <a16:creationId xmlns="" xmlns:a16="http://schemas.microsoft.com/office/drawing/2014/main" id="{9108DB5A-1814-474A-B3C1-73656886D22F}"/>
              </a:ext>
            </a:extLst>
          </p:cNvPr>
          <p:cNvSpPr>
            <a:spLocks noGrp="1"/>
          </p:cNvSpPr>
          <p:nvPr>
            <p:ph type="body" sz="quarter" idx="151"/>
          </p:nvPr>
        </p:nvSpPr>
        <p:spPr/>
        <p:txBody>
          <a:bodyPr/>
          <a:lstStyle/>
          <a:p>
            <a:r>
              <a:rPr lang="en-US" sz="6000" dirty="0" err="1" smtClean="0"/>
              <a:t>Reecha</a:t>
            </a:r>
            <a:r>
              <a:rPr lang="en-US" sz="6000" dirty="0" smtClean="0"/>
              <a:t> </a:t>
            </a:r>
            <a:r>
              <a:rPr lang="en-US" sz="6000" dirty="0" err="1" smtClean="0"/>
              <a:t>Kumari</a:t>
            </a:r>
            <a:r>
              <a:rPr lang="en-US" sz="6000" dirty="0" smtClean="0"/>
              <a:t> </a:t>
            </a:r>
            <a:r>
              <a:rPr lang="en-US" sz="6000" dirty="0" err="1" smtClean="0"/>
              <a:t>Giri</a:t>
            </a:r>
            <a:r>
              <a:rPr lang="en-US" sz="6000" dirty="0"/>
              <a:t> </a:t>
            </a:r>
            <a:r>
              <a:rPr lang="en-US" sz="6000" dirty="0" smtClean="0"/>
              <a:t>(MT19134), </a:t>
            </a:r>
            <a:r>
              <a:rPr lang="en-US" sz="6000" dirty="0" err="1" smtClean="0"/>
              <a:t>Shalini</a:t>
            </a:r>
            <a:r>
              <a:rPr lang="en-US" sz="6000" dirty="0" smtClean="0"/>
              <a:t> </a:t>
            </a:r>
            <a:r>
              <a:rPr lang="en-US" sz="6000" dirty="0" err="1" smtClean="0"/>
              <a:t>Bhardwaj</a:t>
            </a:r>
            <a:r>
              <a:rPr lang="en-US" sz="6000" dirty="0" smtClean="0"/>
              <a:t> (MT19045), </a:t>
            </a:r>
            <a:r>
              <a:rPr lang="en-US" sz="6000" dirty="0" err="1" smtClean="0"/>
              <a:t>Naman</a:t>
            </a:r>
            <a:r>
              <a:rPr lang="en-US" sz="6000" smtClean="0"/>
              <a:t>(2017069)</a:t>
            </a:r>
            <a:endParaRPr lang="en-US" sz="6000" dirty="0"/>
          </a:p>
        </p:txBody>
      </p:sp>
      <p:sp>
        <p:nvSpPr>
          <p:cNvPr id="18" name="Text Placeholder 17">
            <a:extLst>
              <a:ext uri="{FF2B5EF4-FFF2-40B4-BE49-F238E27FC236}">
                <a16:creationId xmlns="" xmlns:a16="http://schemas.microsoft.com/office/drawing/2014/main" id="{FB834CD6-BD88-9644-BB99-927672472181}"/>
              </a:ext>
            </a:extLst>
          </p:cNvPr>
          <p:cNvSpPr>
            <a:spLocks noGrp="1"/>
          </p:cNvSpPr>
          <p:nvPr>
            <p:ph type="body" sz="quarter" idx="153"/>
          </p:nvPr>
        </p:nvSpPr>
        <p:spPr/>
        <p:txBody>
          <a:bodyPr/>
          <a:lstStyle/>
          <a:p>
            <a:r>
              <a:rPr lang="en-US" dirty="0" smtClean="0"/>
              <a:t>MOVIE RECOMMENDATION SYSTEM</a:t>
            </a:r>
            <a:endParaRPr lang="en-US"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5320" y="374914"/>
            <a:ext cx="3865880" cy="2944983"/>
          </a:xfrm>
          <a:prstGeom prst="rect">
            <a:avLst/>
          </a:prstGeom>
          <a:ln>
            <a:noFill/>
          </a:ln>
          <a:effectLst>
            <a:softEdge rad="112500"/>
          </a:effectLst>
        </p:spPr>
      </p:pic>
      <p:sp>
        <p:nvSpPr>
          <p:cNvPr id="24" name="TextBox 23"/>
          <p:cNvSpPr txBox="1"/>
          <p:nvPr/>
        </p:nvSpPr>
        <p:spPr>
          <a:xfrm>
            <a:off x="12700000" y="15570200"/>
            <a:ext cx="10591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27" name="Rectangle 1"/>
          <p:cNvSpPr>
            <a:spLocks noChangeArrowheads="1"/>
          </p:cNvSpPr>
          <p:nvPr/>
        </p:nvSpPr>
        <p:spPr bwMode="auto">
          <a:xfrm>
            <a:off x="0" y="-471591"/>
            <a:ext cx="646331"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3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400" b="0" i="0" u="none" strike="noStrike" cap="none" normalizeH="0" baseline="0" dirty="0" smtClean="0">
                <a:ln>
                  <a:noFill/>
                </a:ln>
                <a:solidFill>
                  <a:srgbClr val="000000"/>
                </a:solidFill>
                <a:effectLst/>
                <a:latin typeface="Arial" pitchFamily="34" charset="0"/>
                <a:cs typeface="Arial" pitchFamily="34" charset="0"/>
              </a:rPr>
              <a:t/>
            </a:r>
            <a:br>
              <a:rPr kumimoji="0" lang="en-US" sz="3400" b="0" i="0" u="none" strike="noStrike" cap="none" normalizeH="0" baseline="0" dirty="0" smtClean="0">
                <a:ln>
                  <a:noFill/>
                </a:ln>
                <a:solidFill>
                  <a:srgbClr val="000000"/>
                </a:solidFill>
                <a:effectLst/>
                <a:latin typeface="Arial" pitchFamily="34" charset="0"/>
                <a:cs typeface="Arial" pitchFamily="34" charset="0"/>
              </a:rPr>
            </a:br>
            <a:endParaRPr kumimoji="0" lang="en-US" sz="3400" b="0" i="0" u="none" strike="noStrike" cap="none" normalizeH="0" baseline="0" dirty="0" smtClean="0">
              <a:ln>
                <a:noFill/>
              </a:ln>
              <a:solidFill>
                <a:srgbClr val="000000"/>
              </a:solidFill>
              <a:effectLst/>
              <a:latin typeface="Arial" pitchFamily="34" charset="0"/>
              <a:cs typeface="Arial" pitchFamily="34" charset="0"/>
            </a:endParaRPr>
          </a:p>
        </p:txBody>
      </p:sp>
      <p:sp>
        <p:nvSpPr>
          <p:cNvPr id="1037" name="TextBox 1036"/>
          <p:cNvSpPr txBox="1"/>
          <p:nvPr/>
        </p:nvSpPr>
        <p:spPr>
          <a:xfrm>
            <a:off x="1016000" y="7291150"/>
            <a:ext cx="10370141" cy="10802957"/>
          </a:xfrm>
          <a:prstGeom prst="rect">
            <a:avLst/>
          </a:prstGeom>
          <a:noFill/>
        </p:spPr>
        <p:txBody>
          <a:bodyPr wrap="square" rtlCol="0">
            <a:spAutoFit/>
          </a:bodyPr>
          <a:lstStyle/>
          <a:p>
            <a:pPr algn="just"/>
            <a:r>
              <a:rPr lang="en-US" sz="3600" dirty="0"/>
              <a:t>While watching movies online on various platforms we get various recommendations  as per various algorithms applied by websites</a:t>
            </a:r>
            <a:r>
              <a:rPr lang="en-US" sz="3600" dirty="0" smtClean="0"/>
              <a:t>. Websites </a:t>
            </a:r>
            <a:r>
              <a:rPr lang="en-US" sz="3600" dirty="0"/>
              <a:t>and user both would be </a:t>
            </a:r>
            <a:r>
              <a:rPr lang="en-US" sz="3600" dirty="0" err="1"/>
              <a:t>benifited</a:t>
            </a:r>
            <a:r>
              <a:rPr lang="en-US" sz="3600" dirty="0"/>
              <a:t> by the quality of recommendation</a:t>
            </a:r>
            <a:r>
              <a:rPr lang="en-US" sz="3600" dirty="0" smtClean="0"/>
              <a:t>. If </a:t>
            </a:r>
            <a:r>
              <a:rPr lang="en-US" sz="3600" dirty="0"/>
              <a:t>user will be engaged for more time while getting good recommendations website would have profit .Similarly user would also prefer the website as  he can happily invest his time in movie watching as per his </a:t>
            </a:r>
            <a:r>
              <a:rPr lang="en-US" sz="3600" dirty="0" smtClean="0"/>
              <a:t>taste</a:t>
            </a:r>
            <a:r>
              <a:rPr lang="en-US" sz="3600" dirty="0"/>
              <a:t>. </a:t>
            </a:r>
            <a:r>
              <a:rPr lang="en-US" sz="3600" dirty="0" smtClean="0"/>
              <a:t>We </a:t>
            </a:r>
            <a:r>
              <a:rPr lang="en-US" sz="3600" dirty="0"/>
              <a:t>can recommend user on the basis of other users</a:t>
            </a:r>
            <a:r>
              <a:rPr lang="en-US" sz="3600" dirty="0" smtClean="0"/>
              <a:t>, trending </a:t>
            </a:r>
            <a:r>
              <a:rPr lang="en-US" sz="3600" dirty="0"/>
              <a:t>movies</a:t>
            </a:r>
            <a:r>
              <a:rPr lang="en-US" sz="3600" dirty="0" smtClean="0"/>
              <a:t>. Similar </a:t>
            </a:r>
            <a:r>
              <a:rPr lang="en-US" sz="3600" dirty="0"/>
              <a:t>user recommendation could be done by other user rating or reviews</a:t>
            </a:r>
            <a:r>
              <a:rPr lang="en-US" sz="3600" dirty="0" smtClean="0"/>
              <a:t>. Trending </a:t>
            </a:r>
            <a:r>
              <a:rPr lang="en-US" sz="3600" dirty="0"/>
              <a:t>recommendation could be done by watching the maximum movies watched in that duration</a:t>
            </a:r>
            <a:r>
              <a:rPr lang="en-US" sz="3600" dirty="0" smtClean="0"/>
              <a:t>. Therefore</a:t>
            </a:r>
            <a:r>
              <a:rPr lang="en-US" sz="3600" dirty="0"/>
              <a:t>, best movie recommendation would be that engages user and is more similar to user’s taste</a:t>
            </a:r>
            <a:r>
              <a:rPr lang="en-US" sz="3600" dirty="0" smtClean="0"/>
              <a:t>.</a:t>
            </a:r>
          </a:p>
          <a:p>
            <a:endParaRPr lang="en-US" sz="3600" dirty="0" smtClean="0"/>
          </a:p>
          <a:p>
            <a:endParaRPr lang="en-US" sz="3600" dirty="0"/>
          </a:p>
          <a:p>
            <a:r>
              <a:rPr lang="en-US" sz="2400" dirty="0"/>
              <a:t/>
            </a:r>
            <a:br>
              <a:rPr lang="en-US" sz="2400" dirty="0"/>
            </a:br>
            <a:endParaRPr lang="en-IN" sz="24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23" y="22717727"/>
            <a:ext cx="11312693" cy="8468857"/>
          </a:xfrm>
          <a:prstGeom prst="rect">
            <a:avLst/>
          </a:prstGeom>
        </p:spPr>
      </p:pic>
      <p:sp>
        <p:nvSpPr>
          <p:cNvPr id="39" name="Text Placeholder 3">
            <a:extLst>
              <a:ext uri="{FF2B5EF4-FFF2-40B4-BE49-F238E27FC236}">
                <a16:creationId xmlns="" xmlns:a16="http://schemas.microsoft.com/office/drawing/2014/main" id="{C22E783C-8F11-F449-80A1-BCC66D5D84C0}"/>
              </a:ext>
            </a:extLst>
          </p:cNvPr>
          <p:cNvSpPr>
            <a:spLocks noGrp="1"/>
          </p:cNvSpPr>
          <p:nvPr>
            <p:ph type="body" sz="quarter" idx="19"/>
          </p:nvPr>
        </p:nvSpPr>
        <p:spPr>
          <a:xfrm>
            <a:off x="761717" y="16852391"/>
            <a:ext cx="11148921" cy="6029418"/>
          </a:xfrm>
        </p:spPr>
        <p:txBody>
          <a:bodyPr/>
          <a:lstStyle/>
          <a:p>
            <a:pPr algn="just"/>
            <a:r>
              <a:rPr lang="en-US" sz="3600" dirty="0" smtClean="0"/>
              <a:t>The </a:t>
            </a:r>
            <a:r>
              <a:rPr lang="en-US" sz="3600" dirty="0"/>
              <a:t>dataset chosen is the Amazon movie &amp; TV-5 core file, covering over 3,410,019 reviews. The 5 core implies that each video/movie has at least 5 ratings and each user has rated at least 5 videos/movies. This dataset includes </a:t>
            </a:r>
            <a:r>
              <a:rPr lang="en-US" sz="3600" dirty="0" err="1"/>
              <a:t>asin</a:t>
            </a:r>
            <a:r>
              <a:rPr lang="en-US" sz="3600" dirty="0"/>
              <a:t> value, helpfulness score (e.g., ⅔), overall rating (out of 5), </a:t>
            </a:r>
            <a:r>
              <a:rPr lang="en-US" sz="3600" dirty="0" err="1"/>
              <a:t>reviewText</a:t>
            </a:r>
            <a:r>
              <a:rPr lang="en-US" sz="3600" dirty="0"/>
              <a:t>, </a:t>
            </a:r>
            <a:r>
              <a:rPr lang="en-US" sz="3600" dirty="0" err="1"/>
              <a:t>ReviewTime</a:t>
            </a:r>
            <a:r>
              <a:rPr lang="en-US" sz="3600" dirty="0"/>
              <a:t>, </a:t>
            </a:r>
            <a:r>
              <a:rPr lang="en-US" sz="3600" dirty="0" err="1"/>
              <a:t>reviewerID</a:t>
            </a:r>
            <a:r>
              <a:rPr lang="en-US" sz="3600" dirty="0"/>
              <a:t>, </a:t>
            </a:r>
            <a:r>
              <a:rPr lang="en-US" sz="3600" dirty="0" err="1"/>
              <a:t>reviewerName</a:t>
            </a:r>
            <a:r>
              <a:rPr lang="en-US" sz="3600" dirty="0"/>
              <a:t>, summary. The </a:t>
            </a:r>
            <a:r>
              <a:rPr lang="en-US" sz="3600" dirty="0" err="1"/>
              <a:t>asin</a:t>
            </a:r>
            <a:r>
              <a:rPr lang="en-US" sz="3600" dirty="0"/>
              <a:t> value for each review is the actual "id" of the movie or video on Amazon</a:t>
            </a:r>
            <a:r>
              <a:rPr lang="en-US" sz="3600" dirty="0" smtClean="0"/>
              <a:t>.</a:t>
            </a:r>
          </a:p>
          <a:p>
            <a:r>
              <a:rPr lang="en-US" sz="3600" dirty="0"/>
              <a:t/>
            </a:r>
            <a:br>
              <a:rPr lang="en-US" sz="3600" dirty="0"/>
            </a:br>
            <a:endParaRPr lang="en-US" sz="36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5999" y="5943600"/>
            <a:ext cx="11309290" cy="10541000"/>
          </a:xfrm>
          <a:prstGeom prst="rect">
            <a:avLst/>
          </a:prstGeom>
        </p:spPr>
      </p:pic>
      <p:sp>
        <p:nvSpPr>
          <p:cNvPr id="41" name="Text Placeholder 3">
            <a:extLst>
              <a:ext uri="{FF2B5EF4-FFF2-40B4-BE49-F238E27FC236}">
                <a16:creationId xmlns="" xmlns:a16="http://schemas.microsoft.com/office/drawing/2014/main" id="{C22E783C-8F11-F449-80A1-BCC66D5D84C0}"/>
              </a:ext>
            </a:extLst>
          </p:cNvPr>
          <p:cNvSpPr>
            <a:spLocks noGrp="1"/>
          </p:cNvSpPr>
          <p:nvPr>
            <p:ph type="body" sz="quarter" idx="19"/>
          </p:nvPr>
        </p:nvSpPr>
        <p:spPr>
          <a:xfrm>
            <a:off x="12516183" y="16085381"/>
            <a:ext cx="10940717" cy="21762955"/>
          </a:xfrm>
        </p:spPr>
        <p:txBody>
          <a:bodyPr/>
          <a:lstStyle/>
          <a:p>
            <a:pPr algn="just"/>
            <a:r>
              <a:rPr lang="en-US" sz="3600" dirty="0" smtClean="0"/>
              <a:t>Flowchart showing procedure followed </a:t>
            </a:r>
            <a:r>
              <a:rPr lang="en-US" sz="3600" dirty="0" smtClean="0"/>
              <a:t>for recommending movie based on Review</a:t>
            </a:r>
          </a:p>
          <a:p>
            <a:r>
              <a:rPr lang="en-US" sz="3600" dirty="0" smtClean="0"/>
              <a:t>Recommending </a:t>
            </a:r>
            <a:r>
              <a:rPr lang="en-US" sz="3600" dirty="0"/>
              <a:t>a movie to the audiences solely on the quantitative review could results in recommendation of an irrelevant movie. </a:t>
            </a:r>
            <a:r>
              <a:rPr lang="en-US" sz="3600" dirty="0" smtClean="0"/>
              <a:t>There </a:t>
            </a:r>
            <a:r>
              <a:rPr lang="en-US" sz="3600" dirty="0"/>
              <a:t>are two goals of for the recommender system</a:t>
            </a:r>
            <a:r>
              <a:rPr lang="en-US" sz="3600" dirty="0" smtClean="0"/>
              <a:t>,</a:t>
            </a:r>
          </a:p>
          <a:p>
            <a:r>
              <a:rPr lang="en-US" sz="3600" b="1" dirty="0" smtClean="0"/>
              <a:t> </a:t>
            </a:r>
            <a:r>
              <a:rPr lang="en-US" sz="3600" b="1" dirty="0"/>
              <a:t>first </a:t>
            </a:r>
            <a:r>
              <a:rPr lang="en-US" sz="3600" dirty="0"/>
              <a:t>is to be able to effectively predict quantitative reviews based on qualitative reviews; </a:t>
            </a:r>
            <a:endParaRPr lang="en-US" sz="3600" dirty="0" smtClean="0"/>
          </a:p>
          <a:p>
            <a:r>
              <a:rPr lang="en-US" sz="3600" b="1" dirty="0" smtClean="0"/>
              <a:t>second</a:t>
            </a:r>
            <a:r>
              <a:rPr lang="en-US" sz="3600" dirty="0" smtClean="0"/>
              <a:t> </a:t>
            </a:r>
            <a:r>
              <a:rPr lang="en-US" sz="3600" dirty="0"/>
              <a:t>is to provide each audiences with relevant movies using textual mining; </a:t>
            </a:r>
            <a:endParaRPr lang="en-US" sz="3600" dirty="0" smtClean="0"/>
          </a:p>
          <a:p>
            <a:r>
              <a:rPr lang="en-US" sz="3600" b="1" dirty="0" smtClean="0"/>
              <a:t>third</a:t>
            </a:r>
            <a:r>
              <a:rPr lang="en-US" sz="3600" dirty="0" smtClean="0"/>
              <a:t> </a:t>
            </a:r>
            <a:r>
              <a:rPr lang="en-US" sz="3600" dirty="0"/>
              <a:t>is to combine the first and second step to allow for recommendation of similar movies, which are likely to be purchased and enjoyed by the audiences. We found that finding links between the quantitative and qualitative review and using the </a:t>
            </a:r>
            <a:r>
              <a:rPr lang="en-US" sz="3600" dirty="0" smtClean="0"/>
              <a:t>correlation between two review types </a:t>
            </a:r>
            <a:r>
              <a:rPr lang="en-US" sz="3600" dirty="0"/>
              <a:t>are effective in finding a relevant and positive movies for the users.</a:t>
            </a:r>
            <a:endParaRPr lang="en-US" sz="3600" dirty="0"/>
          </a:p>
          <a:p>
            <a:r>
              <a:rPr lang="en-US" sz="3600" dirty="0"/>
              <a:t>In order to do so, the techniques applied are:</a:t>
            </a:r>
            <a:endParaRPr lang="en-US" sz="3600" dirty="0"/>
          </a:p>
          <a:p>
            <a:r>
              <a:rPr lang="en-US" sz="3600" dirty="0"/>
              <a:t>● </a:t>
            </a:r>
            <a:r>
              <a:rPr lang="en-US" sz="3600" b="1" dirty="0"/>
              <a:t>Step 1:</a:t>
            </a:r>
            <a:r>
              <a:rPr lang="en-US" sz="3600" dirty="0"/>
              <a:t> attempts to find similar movies based on rating given by users</a:t>
            </a:r>
            <a:r>
              <a:rPr lang="en-US" sz="3600" dirty="0" smtClean="0"/>
              <a:t>.</a:t>
            </a:r>
          </a:p>
          <a:p>
            <a:r>
              <a:rPr lang="en-US" sz="3600" dirty="0"/>
              <a:t>● </a:t>
            </a:r>
            <a:r>
              <a:rPr lang="en-US" sz="3600" b="1" dirty="0"/>
              <a:t>Step 2</a:t>
            </a:r>
            <a:r>
              <a:rPr lang="en-US" sz="3600" dirty="0"/>
              <a:t>: attempts to find similar movies based on qualitative reviews.</a:t>
            </a:r>
            <a:endParaRPr lang="en-US" sz="3600" dirty="0"/>
          </a:p>
          <a:p>
            <a:r>
              <a:rPr lang="en-US" sz="3600" dirty="0"/>
              <a:t>Movie Based Collaborative Filtering</a:t>
            </a:r>
            <a:r>
              <a:rPr lang="en-US" sz="3600" dirty="0" smtClean="0"/>
              <a:t>:</a:t>
            </a:r>
            <a:br>
              <a:rPr lang="en-US" sz="3600" dirty="0" smtClean="0"/>
            </a:br>
            <a:r>
              <a:rPr lang="en-US" sz="3600" dirty="0" smtClean="0"/>
              <a:t>● </a:t>
            </a:r>
            <a:r>
              <a:rPr lang="en-US" sz="3600" b="1" dirty="0"/>
              <a:t>Step 3</a:t>
            </a:r>
            <a:r>
              <a:rPr lang="en-US" sz="3600" dirty="0"/>
              <a:t>, compares quantitative review and qualitative review to create a connection between the two distinctive scales </a:t>
            </a:r>
            <a:r>
              <a:rPr lang="en-US" sz="3600" dirty="0"/>
              <a:t/>
            </a:r>
            <a:br>
              <a:rPr lang="en-US" sz="3600" dirty="0"/>
            </a:br>
            <a:r>
              <a:rPr lang="en-US" sz="3600" dirty="0"/>
              <a:t>● </a:t>
            </a:r>
            <a:r>
              <a:rPr lang="en-US" sz="3600" b="1" dirty="0"/>
              <a:t>Step </a:t>
            </a:r>
            <a:r>
              <a:rPr lang="en-US" sz="3600" b="1" dirty="0" smtClean="0"/>
              <a:t>4: </a:t>
            </a:r>
            <a:r>
              <a:rPr lang="en-US" sz="3600" dirty="0" smtClean="0"/>
              <a:t>User </a:t>
            </a:r>
            <a:r>
              <a:rPr lang="en-US" sz="3600" dirty="0"/>
              <a:t>Based Collaborative Filtering:</a:t>
            </a:r>
            <a:endParaRPr lang="en-US" sz="3600" dirty="0"/>
          </a:p>
          <a:p>
            <a:r>
              <a:rPr lang="en-US" sz="3600" dirty="0" smtClean="0"/>
              <a:t>It </a:t>
            </a:r>
            <a:r>
              <a:rPr lang="en-US" sz="3600" dirty="0"/>
              <a:t>also uses KNN model to predict ratings based on reviews on various parameters to recommend the movie.</a:t>
            </a:r>
            <a:endParaRPr lang="en-US" sz="3600" dirty="0"/>
          </a:p>
          <a:p>
            <a:r>
              <a:rPr lang="en-US" sz="3600" dirty="0"/>
              <a:t/>
            </a:r>
            <a:br>
              <a:rPr lang="en-US" sz="3600" dirty="0"/>
            </a:br>
            <a:endParaRPr lang="en-US" sz="3600" dirty="0" smtClean="0"/>
          </a:p>
          <a:p>
            <a:endParaRPr lang="en-US" sz="3600" dirty="0"/>
          </a:p>
          <a:p>
            <a:r>
              <a:rPr lang="en-US" sz="3600" dirty="0"/>
              <a:t/>
            </a:r>
            <a:br>
              <a:rPr lang="en-US" sz="3600" dirty="0"/>
            </a:br>
            <a:endParaRPr lang="en-US" sz="3600" dirty="0" smtClean="0"/>
          </a:p>
          <a:p>
            <a:r>
              <a:rPr lang="en-US" sz="3600" dirty="0"/>
              <a:t/>
            </a:r>
            <a:br>
              <a:rPr lang="en-US" sz="3600" dirty="0"/>
            </a:br>
            <a:endParaRPr lang="en-US" sz="3600" dirty="0"/>
          </a:p>
        </p:txBody>
      </p:sp>
      <p:sp>
        <p:nvSpPr>
          <p:cNvPr id="43" name="Text Placeholder 2">
            <a:extLst>
              <a:ext uri="{FF2B5EF4-FFF2-40B4-BE49-F238E27FC236}">
                <a16:creationId xmlns="" xmlns:a16="http://schemas.microsoft.com/office/drawing/2014/main" id="{57C5DE76-8069-3440-8E22-C2160EC86647}"/>
              </a:ext>
            </a:extLst>
          </p:cNvPr>
          <p:cNvSpPr>
            <a:spLocks noGrp="1"/>
          </p:cNvSpPr>
          <p:nvPr>
            <p:ph type="body" sz="quarter" idx="11"/>
          </p:nvPr>
        </p:nvSpPr>
        <p:spPr>
          <a:xfrm>
            <a:off x="24110506" y="6146800"/>
            <a:ext cx="11132732" cy="767010"/>
          </a:xfrm>
        </p:spPr>
        <p:txBody>
          <a:bodyPr/>
          <a:lstStyle/>
          <a:p>
            <a:r>
              <a:rPr lang="en-US" sz="4000" dirty="0" smtClean="0"/>
              <a:t>Literature Review</a:t>
            </a:r>
            <a:endParaRPr lang="en-US" sz="4000" dirty="0"/>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11505" y="14817832"/>
            <a:ext cx="6462715" cy="4069118"/>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70525" y="19054083"/>
            <a:ext cx="8144673" cy="5185826"/>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70525" y="24721468"/>
            <a:ext cx="8630094" cy="3621309"/>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40327" y="29106922"/>
            <a:ext cx="10628315" cy="3690211"/>
          </a:xfrm>
          <a:prstGeom prst="rect">
            <a:avLst/>
          </a:prstGeom>
        </p:spPr>
      </p:pic>
      <p:sp>
        <p:nvSpPr>
          <p:cNvPr id="38" name="Rectangle 37"/>
          <p:cNvSpPr/>
          <p:nvPr/>
        </p:nvSpPr>
        <p:spPr>
          <a:xfrm>
            <a:off x="8999538" y="13036178"/>
            <a:ext cx="17999075" cy="2277547"/>
          </a:xfrm>
          <a:prstGeom prst="rect">
            <a:avLst/>
          </a:prstGeom>
        </p:spPr>
        <p:txBody>
          <a:bodyPr>
            <a:spAutoFit/>
          </a:bodyPr>
          <a:lstStyle/>
          <a:p>
            <a:r>
              <a:rPr lang="en-US" dirty="0"/>
              <a:t/>
            </a:r>
            <a:br>
              <a:rPr lang="en-US" dirty="0"/>
            </a:br>
            <a:endParaRPr lang="en-IN" dirty="0"/>
          </a:p>
        </p:txBody>
      </p:sp>
      <p:sp>
        <p:nvSpPr>
          <p:cNvPr id="40" name="Rectangle 39"/>
          <p:cNvSpPr/>
          <p:nvPr/>
        </p:nvSpPr>
        <p:spPr>
          <a:xfrm>
            <a:off x="24372885" y="32833640"/>
            <a:ext cx="12285661" cy="1200329"/>
          </a:xfrm>
          <a:prstGeom prst="rect">
            <a:avLst/>
          </a:prstGeom>
        </p:spPr>
        <p:txBody>
          <a:bodyPr wrap="square">
            <a:spAutoFit/>
          </a:bodyPr>
          <a:lstStyle/>
          <a:p>
            <a:r>
              <a:rPr lang="en-US" sz="3600" dirty="0" smtClean="0"/>
              <a:t>1</a:t>
            </a:r>
            <a:r>
              <a:rPr lang="en-US" sz="3600" baseline="30000" dirty="0" smtClean="0"/>
              <a:t>st</a:t>
            </a:r>
            <a:r>
              <a:rPr lang="en-US" sz="3600" dirty="0" smtClean="0"/>
              <a:t> one is giving best result</a:t>
            </a:r>
            <a:r>
              <a:rPr lang="en-US" sz="3600" dirty="0"/>
              <a:t/>
            </a:r>
            <a:br>
              <a:rPr lang="en-US" sz="3600" dirty="0"/>
            </a:br>
            <a:endParaRPr lang="en-IN" sz="3600" dirty="0"/>
          </a:p>
        </p:txBody>
      </p:sp>
      <p:sp>
        <p:nvSpPr>
          <p:cNvPr id="54" name="Rectangle 53"/>
          <p:cNvSpPr/>
          <p:nvPr/>
        </p:nvSpPr>
        <p:spPr>
          <a:xfrm>
            <a:off x="24175502" y="28342778"/>
            <a:ext cx="12285661" cy="2831544"/>
          </a:xfrm>
          <a:prstGeom prst="rect">
            <a:avLst/>
          </a:prstGeom>
        </p:spPr>
        <p:txBody>
          <a:bodyPr wrap="square">
            <a:spAutoFit/>
          </a:bodyPr>
          <a:lstStyle/>
          <a:p>
            <a:r>
              <a:rPr lang="en-US" sz="3600" dirty="0"/>
              <a:t>Result based on User Based Collaborative Filtering</a:t>
            </a:r>
            <a:endParaRPr lang="en-US" sz="3600" dirty="0"/>
          </a:p>
          <a:p>
            <a:r>
              <a:rPr lang="en-US" dirty="0"/>
              <a:t/>
            </a:r>
            <a:br>
              <a:rPr lang="en-US" dirty="0"/>
            </a:br>
            <a:endParaRPr lang="en-IN" dirty="0"/>
          </a:p>
        </p:txBody>
      </p:sp>
      <p:sp>
        <p:nvSpPr>
          <p:cNvPr id="55" name="Rectangle 54"/>
          <p:cNvSpPr/>
          <p:nvPr/>
        </p:nvSpPr>
        <p:spPr>
          <a:xfrm>
            <a:off x="24110506" y="24136857"/>
            <a:ext cx="12285661" cy="2831544"/>
          </a:xfrm>
          <a:prstGeom prst="rect">
            <a:avLst/>
          </a:prstGeom>
        </p:spPr>
        <p:txBody>
          <a:bodyPr wrap="square">
            <a:spAutoFit/>
          </a:bodyPr>
          <a:lstStyle/>
          <a:p>
            <a:r>
              <a:rPr lang="en-US" sz="3600" dirty="0"/>
              <a:t>Result based on </a:t>
            </a:r>
            <a:r>
              <a:rPr lang="en-US" sz="3600" dirty="0" smtClean="0"/>
              <a:t>Movie </a:t>
            </a:r>
            <a:r>
              <a:rPr lang="en-US" sz="3600" dirty="0"/>
              <a:t>Based Collaborative Filtering</a:t>
            </a:r>
            <a:endParaRPr lang="en-US" sz="3600" dirty="0"/>
          </a:p>
          <a:p>
            <a:r>
              <a:rPr lang="en-US" dirty="0"/>
              <a:t/>
            </a:r>
            <a:br>
              <a:rPr lang="en-US" dirty="0"/>
            </a:br>
            <a:endParaRPr lang="en-IN" dirty="0"/>
          </a:p>
        </p:txBody>
      </p:sp>
    </p:spTree>
    <p:extLst>
      <p:ext uri="{BB962C8B-B14F-4D97-AF65-F5344CB8AC3E}">
        <p14:creationId xmlns:p14="http://schemas.microsoft.com/office/powerpoint/2010/main" val="84422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377</TotalTime>
  <Words>389</Words>
  <Application>Microsoft Office PowerPoint</Application>
  <PresentationFormat>Custom</PresentationFormat>
  <Paragraphs>66</Paragraphs>
  <Slides>1</Slides>
  <Notes>0</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PosterPresentations.com-48x48-Template</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RICHA</cp:lastModifiedBy>
  <cp:revision>55</cp:revision>
  <dcterms:created xsi:type="dcterms:W3CDTF">2012-02-09T20:53:12Z</dcterms:created>
  <dcterms:modified xsi:type="dcterms:W3CDTF">2020-05-16T02:16:46Z</dcterms:modified>
</cp:coreProperties>
</file>