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2" r:id="rId6"/>
    <p:sldId id="3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RSVP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MOVIES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6" y="4547499"/>
            <a:ext cx="3214307" cy="1449998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500" dirty="0"/>
              <a:t>By</a:t>
            </a:r>
          </a:p>
          <a:p>
            <a:pPr algn="ctr">
              <a:lnSpc>
                <a:spcPct val="100000"/>
              </a:lnSpc>
            </a:pPr>
            <a:r>
              <a:rPr lang="en-US" sz="1500" b="1" dirty="0"/>
              <a:t>GURPREET KAUR - DSC43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898" y="78226"/>
            <a:ext cx="10113645" cy="592980"/>
          </a:xfrm>
        </p:spPr>
        <p:txBody>
          <a:bodyPr anchor="ctr"/>
          <a:lstStyle/>
          <a:p>
            <a:pPr algn="ctr"/>
            <a:r>
              <a:rPr lang="en-US" u="sng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500" dirty="0"/>
              <a:t>With these insights, If RSVP is able to produce movies with the mentioned production house, actors, with the right genre and viewership, RSVP could make a great profit turnover in the coming years.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194434" y="4689891"/>
            <a:ext cx="10113645" cy="74368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RECOMMENDATION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94815" y="684085"/>
            <a:ext cx="10113264" cy="3797762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RSVP Movies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should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Focus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 Project on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‘Drama’ , ‘Comedy’ &amp; ‘Thriller’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it has highest number of movies produced with average duration of approx.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105min 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110min.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Dream Warrior Pictures or National Theatre Live Production House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has produced the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number of hit movies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(average rating &gt; 8).Among multilingual movies can be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 Cinema Or Twentieth Century Fox.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a global partner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Marvel Studios (Ranked 1st), Twentieth Century Fox (Ranked 2nd) or Warner Bros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can be chosen as the number of votes received is comparatively higher than other production houses.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higher average rating,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Mangold, Anthony Russo &amp; Joe Russo 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hired as the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their next project.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Movie Count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It has been noted that Directors such as 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A.L Vijay, Andrew Jones 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 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Steven </a:t>
            </a:r>
            <a:r>
              <a:rPr lang="en-US" sz="14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Soderbergh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are the 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3 Directors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who have produced the 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number of movies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median rating,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Mammootty (Ranked 1st)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Mohanlal (Ranked 2nd)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 be hired as the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Actor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their next project  and average rating,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Taapsee Pannu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 be chosen as the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Indian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Actress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total votes and also for the regional feel, Indian Actor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Vijay Sethupathi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 be hired as the </a:t>
            </a:r>
            <a:r>
              <a:rPr lang="en-US" sz="14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actor</a:t>
            </a:r>
            <a:r>
              <a:rPr lang="en-US" sz="14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their next project.</a:t>
            </a:r>
          </a:p>
        </p:txBody>
      </p:sp>
    </p:spTree>
    <p:extLst>
      <p:ext uri="{BB962C8B-B14F-4D97-AF65-F5344CB8AC3E}">
        <p14:creationId xmlns:p14="http://schemas.microsoft.com/office/powerpoint/2010/main" val="32452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097279" y="1957589"/>
            <a:ext cx="10300523" cy="43144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DB43EC-7A91-FED4-32CE-A200B9AE93AE}"/>
              </a:ext>
            </a:extLst>
          </p:cNvPr>
          <p:cNvSpPr txBox="1">
            <a:spLocks/>
          </p:cNvSpPr>
          <p:nvPr/>
        </p:nvSpPr>
        <p:spPr>
          <a:xfrm>
            <a:off x="1097278" y="3169281"/>
            <a:ext cx="10058400" cy="1155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Submitted By </a:t>
            </a:r>
          </a:p>
          <a:p>
            <a:pPr algn="ctr"/>
            <a:r>
              <a:rPr lang="en-US" sz="2800" dirty="0"/>
              <a:t>Gurpreet Kaur</a:t>
            </a:r>
          </a:p>
        </p:txBody>
      </p:sp>
    </p:spTree>
    <p:extLst>
      <p:ext uri="{BB962C8B-B14F-4D97-AF65-F5344CB8AC3E}">
        <p14:creationId xmlns:p14="http://schemas.microsoft.com/office/powerpoint/2010/main" val="6122807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437</TotalTime>
  <Words>302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Wingdings</vt:lpstr>
      <vt:lpstr>1_RetrospectVTI</vt:lpstr>
      <vt:lpstr>RSVP MOVIES  CASE STUDY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SHIVAM SHARMA;GURPREET KAUR</dc:creator>
  <cp:lastModifiedBy>GURPREET KAUR</cp:lastModifiedBy>
  <cp:revision>41</cp:revision>
  <dcterms:created xsi:type="dcterms:W3CDTF">2022-06-20T20:06:06Z</dcterms:created>
  <dcterms:modified xsi:type="dcterms:W3CDTF">2023-06-08T08:38:33Z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