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B7EB-9B03-4554-9E42-B9CA87C5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84EA5-0D95-4981-8A4F-0BB6EDF7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15BE-B390-46EE-A05E-49A8DE83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B3DC-4786-4BF0-89E3-FD902BC6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4574-F5EA-42C9-8692-29D3C95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C926-C1D8-46F3-B97D-E04EFBAC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55A6-18CF-43FF-9C90-B205C208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5E20-9741-4259-AD42-94B9DBE0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5E2A-18A9-45BB-995C-ACFA57D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2539-DD73-4ADD-9F4D-3A89250E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6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4681D-14E8-486F-A82D-B6BD533B1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5C705-C310-4128-A77A-248A3063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E734-AC57-47CD-8BED-CEAF27C8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2D5A-E53D-4DCD-BF08-D7F66616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F6A0-F793-4849-9451-C04C1B2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6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2B99-87D7-4AB4-AB3D-8C0B6152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637C-A4CB-4014-98F6-108DCEDF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DCC3-61F0-42C5-9EC7-3A95C597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19D3-C643-427C-A083-4E1BDCFA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CB98-6366-4B56-B696-F3DF550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3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6DDE-35CC-4158-BB44-2F4067C6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8778-9FC0-481E-9900-D725D8AA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38C6-025F-4268-9AAA-91D77F0C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D1D1-66AF-49F8-B1A3-EAAA9831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6D74-9CFA-4088-9C36-62C642EF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9E7D-D11D-4113-A891-FEE4AAF3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95E3-5813-47BD-BDBE-8091724C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F119-B6A9-4A46-A824-1C31E0E8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E1DD-1B37-44B6-9A50-6504575D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A112-5FD1-40FB-9D5B-00E068B3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6E426-90B3-47A2-B818-E16D437A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E823-9451-4BC5-A725-C1905001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C8B4-A026-4544-913D-484B52A6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9FDAE-EA6A-4CD5-B2D0-0422CAFF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620D7-25F7-4098-AE01-C26A95EFB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A490E-B1D0-4EF7-AF6E-F4725205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FF0A7-63A6-4625-B6EA-8B31C46A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B2F1E-C303-4D32-BF7E-C2FF2A98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654FA-D15A-4AA6-9D09-D876442A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34B2-90EF-4B0A-8C60-2901FB26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D53AC-9013-48F5-BAD3-C2C194E3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FE6CB-6E48-48D1-B0FB-2A7BD4BE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FE18-F01E-4481-BC18-30896744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2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7D42C-584B-4BAD-B084-34600BC0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87956-F82A-4504-B55A-C30EF61D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EBDC1-7039-4BC2-9E1E-ECE201B6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93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4DE7-CF24-445D-8E11-8B5B83DF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0F47-8115-4A67-B2E3-5713724B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180E-C419-4CA5-BB83-FA333023A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40DF-6B74-466A-BEAE-455A2466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D8B3D-3690-413E-8C00-57C3F4BB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6A6C-22D9-4B17-8EE9-E35E4B83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1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FC27-8286-40CC-AC5C-7C25B9BA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5463C-6655-42CC-BF77-0B799A484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3608-8ECE-49F7-AFEC-FCAA70A5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B015-8D73-4917-8D69-48D98D4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1320-65DB-4720-990C-626E2237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9BF82-761B-4C62-93A4-0B501D90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E6A1-897A-4C5B-9409-4783E036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F0F0-8B31-41E6-A710-A80CC82D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3F67-B35A-4E9A-9CF0-B61A22933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E8C-FCA3-4EBF-B6B4-400E0BC6B64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24F4-17D1-41E7-80B4-747D817D8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B062-4876-40A9-8A7C-BDEF95893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EBFD-D3D1-4EF4-8F1D-FB1846A2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9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853E-3C4F-41EF-B2F2-C6D6E12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6F45-3754-4D8F-9A06-C4E6114FA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4841" y="4625787"/>
            <a:ext cx="4957482" cy="1968967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GURUSAINATH G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4NM21AI026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INTERNSHIP ON AI</a:t>
            </a:r>
          </a:p>
          <a:p>
            <a:r>
              <a:rPr lang="en-IN" sz="320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(PANTECH SOLUTIONS)</a:t>
            </a:r>
            <a:endParaRPr lang="en-IN" sz="3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FC19A-72F0-414B-BB79-033A9F28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3" y="101880"/>
            <a:ext cx="8686799" cy="4105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07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92AE9-A5C2-4CB9-93A0-BEBD962E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C82E9-CEA1-4DD7-A68B-291C87DE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111DC-298E-4FD8-9E7D-0AE6CDA0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0B6E0-ADBE-4737-8C2E-2F2AF00B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52"/>
            <a:ext cx="12192000" cy="69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1C28D-FA19-4F6A-AA11-35467F1B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61123-6684-4135-95EA-39C7B776F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B3E72-C0E3-4EE0-99F1-BBE292A7E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86" y="2716305"/>
            <a:ext cx="3412244" cy="19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858970-BE6B-442C-8495-658F7AD9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12"/>
            <a:ext cx="12192000" cy="66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5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B6FB9-E6C5-4336-8D8F-88432388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SAI NATH GODLAVEETI</dc:creator>
  <cp:lastModifiedBy>GURU SAI NATH GODLAVEETI</cp:lastModifiedBy>
  <cp:revision>9</cp:revision>
  <dcterms:created xsi:type="dcterms:W3CDTF">2023-10-17T16:22:31Z</dcterms:created>
  <dcterms:modified xsi:type="dcterms:W3CDTF">2023-11-02T10:58:32Z</dcterms:modified>
</cp:coreProperties>
</file>