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BEE9-8B9F-452F-A348-8DB821CD25F5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7B67-178D-4A66-9A7E-C476456BB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BEE9-8B9F-452F-A348-8DB821CD25F5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7B67-178D-4A66-9A7E-C476456BB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BEE9-8B9F-452F-A348-8DB821CD25F5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7B67-178D-4A66-9A7E-C476456BB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BEE9-8B9F-452F-A348-8DB821CD25F5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7B67-178D-4A66-9A7E-C476456BB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BEE9-8B9F-452F-A348-8DB821CD25F5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7B67-178D-4A66-9A7E-C476456BB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BEE9-8B9F-452F-A348-8DB821CD25F5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7B67-178D-4A66-9A7E-C476456BB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BEE9-8B9F-452F-A348-8DB821CD25F5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7B67-178D-4A66-9A7E-C476456BB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BEE9-8B9F-452F-A348-8DB821CD25F5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7B67-178D-4A66-9A7E-C476456BB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BEE9-8B9F-452F-A348-8DB821CD25F5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7B67-178D-4A66-9A7E-C476456BB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BEE9-8B9F-452F-A348-8DB821CD25F5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7B67-178D-4A66-9A7E-C476456BB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BEE9-8B9F-452F-A348-8DB821CD25F5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2477B67-178D-4A66-9A7E-C476456BBB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59BEE9-8B9F-452F-A348-8DB821CD25F5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477B67-178D-4A66-9A7E-C476456BBB1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400864"/>
          </a:xfrm>
        </p:spPr>
        <p:txBody>
          <a:bodyPr>
            <a:normAutofit/>
          </a:bodyPr>
          <a:lstStyle/>
          <a:p>
            <a:r>
              <a:rPr lang="en-US" dirty="0" smtClean="0"/>
              <a:t>SQLite3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Pranav Raikote,</a:t>
            </a:r>
          </a:p>
          <a:p>
            <a:r>
              <a:rPr lang="en-US" dirty="0" smtClean="0"/>
              <a:t>CSE, BMSIT&amp;M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Happy learning !!!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everywhere and software applications use that.</a:t>
            </a:r>
          </a:p>
          <a:p>
            <a:r>
              <a:rPr lang="en-US" dirty="0" smtClean="0"/>
              <a:t>Data is either in memory, files or databases.</a:t>
            </a:r>
          </a:p>
          <a:p>
            <a:r>
              <a:rPr lang="en-US" dirty="0" smtClean="0"/>
              <a:t>One of these database management systems (DBMS) is called SQLite.</a:t>
            </a:r>
          </a:p>
          <a:p>
            <a:r>
              <a:rPr lang="en-US" dirty="0" smtClean="0"/>
              <a:t>SQL is a special-purpose programming language designed for managing data held in a databases.</a:t>
            </a:r>
          </a:p>
          <a:p>
            <a:r>
              <a:rPr lang="en-US" dirty="0" smtClean="0"/>
              <a:t>SQL stands for Structured Query Language.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Pre-installed module from Python 2.5</a:t>
            </a:r>
          </a:p>
          <a:p>
            <a:r>
              <a:rPr lang="en-US" dirty="0" smtClean="0"/>
              <a:t>Just import SQLite3 using-”import sqlite3 as </a:t>
            </a:r>
            <a:r>
              <a:rPr lang="en-US" dirty="0" err="1" smtClean="0"/>
              <a:t>sql</a:t>
            </a:r>
            <a:r>
              <a:rPr lang="en-US" dirty="0" smtClean="0"/>
              <a:t>” and your good to go 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Create a Database and a connection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 = sql.connect('</a:t>
            </a:r>
            <a:r>
              <a:rPr lang="en-US" dirty="0" err="1" smtClean="0"/>
              <a:t>user.db</a:t>
            </a:r>
            <a:r>
              <a:rPr lang="en-US" dirty="0" smtClean="0"/>
              <a:t>')</a:t>
            </a:r>
          </a:p>
          <a:p>
            <a:r>
              <a:rPr lang="en-US" dirty="0" smtClean="0"/>
              <a:t>The above line will create a Database named as user in the current working directory.</a:t>
            </a:r>
          </a:p>
          <a:p>
            <a:r>
              <a:rPr lang="en-US" dirty="0" smtClean="0"/>
              <a:t>It is persistent and available in all future sessions.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a cursor object in Python for executing our queries.</a:t>
            </a:r>
          </a:p>
          <a:p>
            <a:r>
              <a:rPr lang="en-US" dirty="0" smtClean="0"/>
              <a:t>cur=</a:t>
            </a:r>
            <a:r>
              <a:rPr lang="en-US" dirty="0" err="1" smtClean="0"/>
              <a:t>conn.cursor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We place the connection in the cursor object. </a:t>
            </a:r>
          </a:p>
          <a:p>
            <a:r>
              <a:rPr lang="en-US" dirty="0" smtClean="0"/>
              <a:t>Now, we can use the cursor object for all our subsequent transactions/operations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cur.execute</a:t>
            </a:r>
            <a:r>
              <a:rPr lang="en-US" dirty="0" smtClean="0"/>
              <a:t>('''CREATE TABLE COMPANY (ID INT PRIMARY KEY NOT NULL, NAME TEXT NOT NULL, AGE INT NOT NULL, ADDRESS CHAR(50), SALARY REAL);''')</a:t>
            </a:r>
          </a:p>
          <a:p>
            <a:r>
              <a:rPr lang="en-US" dirty="0" smtClean="0"/>
              <a:t>Above line creates a table of the defined attributes.</a:t>
            </a:r>
          </a:p>
          <a:p>
            <a:r>
              <a:rPr lang="en-US" dirty="0" smtClean="0"/>
              <a:t>We call the execute method/function and pass our SQL query as a parameter(String).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cur.execute</a:t>
            </a:r>
            <a:r>
              <a:rPr lang="en-US" dirty="0" smtClean="0"/>
              <a:t>("INSERT INTO COMPANY (ID,NAME,AGE,ADDRESS,SALARY) VALUES (1, 'Paul', 32, 'California', 20000.00 )");</a:t>
            </a:r>
          </a:p>
          <a:p>
            <a:r>
              <a:rPr lang="en-US" dirty="0" smtClean="0"/>
              <a:t>Above line will insert a record in the table with the specified values.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values from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cur.execute</a:t>
            </a:r>
            <a:r>
              <a:rPr lang="en-US" dirty="0" smtClean="0"/>
              <a:t>("SELECT * FROM Company")   </a:t>
            </a:r>
          </a:p>
          <a:p>
            <a:r>
              <a:rPr lang="en-US" dirty="0" smtClean="0"/>
              <a:t>rows = </a:t>
            </a:r>
            <a:r>
              <a:rPr lang="en-US" dirty="0" err="1" smtClean="0"/>
              <a:t>cur.fetchall</a:t>
            </a:r>
            <a:r>
              <a:rPr lang="en-US" dirty="0" smtClean="0"/>
              <a:t>()   </a:t>
            </a:r>
          </a:p>
          <a:p>
            <a:r>
              <a:rPr lang="en-US" b="1" dirty="0" smtClean="0"/>
              <a:t>for</a:t>
            </a:r>
            <a:r>
              <a:rPr lang="en-US" dirty="0" smtClean="0"/>
              <a:t> row </a:t>
            </a:r>
            <a:r>
              <a:rPr lang="en-US" b="1" dirty="0" smtClean="0"/>
              <a:t>in</a:t>
            </a:r>
            <a:r>
              <a:rPr lang="en-US" dirty="0" smtClean="0"/>
              <a:t> rows: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smtClean="0"/>
              <a:t>print</a:t>
            </a:r>
            <a:r>
              <a:rPr lang="en-US" smtClean="0"/>
              <a:t> (row)</a:t>
            </a:r>
            <a:endParaRPr lang="en-US" dirty="0" smtClean="0"/>
          </a:p>
          <a:p>
            <a:r>
              <a:rPr lang="en-US" dirty="0" smtClean="0"/>
              <a:t>rows is a set of tuples consisting a single record.</a:t>
            </a:r>
          </a:p>
          <a:p>
            <a:r>
              <a:rPr lang="en-US" dirty="0" smtClean="0"/>
              <a:t>We iterate over the rows to retrieve all records pertaining to the select * query.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and Close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conn.commit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 above line commits the data permanently in the table. ALWAYS use this to save your data permanently and use it for future sessions.</a:t>
            </a:r>
          </a:p>
          <a:p>
            <a:r>
              <a:rPr lang="en-US" dirty="0" smtClean="0"/>
              <a:t>After we are done with all transactions, we can close the connection.</a:t>
            </a:r>
          </a:p>
          <a:p>
            <a:r>
              <a:rPr lang="en-US" dirty="0" err="1" smtClean="0"/>
              <a:t>conn.close</a:t>
            </a:r>
            <a:r>
              <a:rPr lang="en-US" dirty="0" smtClean="0"/>
              <a:t>() will close the connection to the Database.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182</TotalTime>
  <Words>322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Constantia</vt:lpstr>
      <vt:lpstr>Wingdings 2</vt:lpstr>
      <vt:lpstr>Flow</vt:lpstr>
      <vt:lpstr>Database in Python</vt:lpstr>
      <vt:lpstr>Database Introduction</vt:lpstr>
      <vt:lpstr>SQLite3</vt:lpstr>
      <vt:lpstr>Create a Database and a connection</vt:lpstr>
      <vt:lpstr>Create a cursor</vt:lpstr>
      <vt:lpstr>Let’s create a table</vt:lpstr>
      <vt:lpstr>Inserting values</vt:lpstr>
      <vt:lpstr>Fetching values from table</vt:lpstr>
      <vt:lpstr>Commit and Close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Pranav</dc:creator>
  <cp:lastModifiedBy>Cepl</cp:lastModifiedBy>
  <cp:revision>11</cp:revision>
  <dcterms:created xsi:type="dcterms:W3CDTF">2018-09-11T14:02:12Z</dcterms:created>
  <dcterms:modified xsi:type="dcterms:W3CDTF">2021-11-25T14:53:38Z</dcterms:modified>
</cp:coreProperties>
</file>