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0AAF-A305-CDA5-FBBD-D9D4B79C1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AIR QUALITY MONITORING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A8295-2DEC-58C4-7A13-3679EFF00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                                                           Presented by</a:t>
            </a:r>
          </a:p>
          <a:p>
            <a:r>
              <a:rPr lang="en-IN" dirty="0"/>
              <a:t>                                                                                           </a:t>
            </a:r>
            <a:r>
              <a:rPr lang="en-IN" dirty="0" err="1"/>
              <a:t>Gurusathiya</a:t>
            </a:r>
            <a:r>
              <a:rPr lang="en-IN" dirty="0"/>
              <a:t> 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79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B08B-F091-7875-E0B8-84784314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</a:t>
            </a:r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7066C991-65D4-D449-BF6C-AB9E4F96F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781" y="2643188"/>
            <a:ext cx="10679907" cy="3548062"/>
          </a:xfrm>
        </p:spPr>
      </p:pic>
    </p:spTree>
    <p:extLst>
      <p:ext uri="{BB962C8B-B14F-4D97-AF65-F5344CB8AC3E}">
        <p14:creationId xmlns:p14="http://schemas.microsoft.com/office/powerpoint/2010/main" val="85622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33A9-9AE2-8C95-B14F-CCEF0029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INVOLVING STEPS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69F6AFF-CF56-B56B-CDF5-80F28BA2E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031" y="2333624"/>
            <a:ext cx="8761413" cy="4298157"/>
          </a:xfrm>
        </p:spPr>
      </p:pic>
    </p:spTree>
    <p:extLst>
      <p:ext uri="{BB962C8B-B14F-4D97-AF65-F5344CB8AC3E}">
        <p14:creationId xmlns:p14="http://schemas.microsoft.com/office/powerpoint/2010/main" val="201214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E0A3-039C-94F3-3C98-5D023D23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TO EXECUTE 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AD56D19-74BB-B9CA-BA58-1896E275A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594" y="2321720"/>
            <a:ext cx="8548687" cy="4536280"/>
          </a:xfrm>
        </p:spPr>
      </p:pic>
    </p:spTree>
    <p:extLst>
      <p:ext uri="{BB962C8B-B14F-4D97-AF65-F5344CB8AC3E}">
        <p14:creationId xmlns:p14="http://schemas.microsoft.com/office/powerpoint/2010/main" val="42577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9DBE-29CB-7A9B-8B98-457B526C0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CONNECTION RESULT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FFC9A40-C3E5-40CC-075C-AEBF61EC4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9879" y="2405063"/>
            <a:ext cx="4665934" cy="4274342"/>
          </a:xfrm>
        </p:spPr>
      </p:pic>
    </p:spTree>
    <p:extLst>
      <p:ext uri="{BB962C8B-B14F-4D97-AF65-F5344CB8AC3E}">
        <p14:creationId xmlns:p14="http://schemas.microsoft.com/office/powerpoint/2010/main" val="83845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EA17-6001-E770-DEA1-E10965D7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485" y="1271324"/>
            <a:ext cx="8761413" cy="706964"/>
          </a:xfrm>
        </p:spPr>
        <p:txBody>
          <a:bodyPr/>
          <a:lstStyle/>
          <a:p>
            <a:r>
              <a:rPr lang="en-IN" dirty="0"/>
              <a:t>STEPS TO FOLLOW AFTER EXECUTION 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342A06F-F94B-1734-9712-C73686238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313" y="2297906"/>
            <a:ext cx="8393906" cy="4560094"/>
          </a:xfrm>
        </p:spPr>
      </p:pic>
    </p:spTree>
    <p:extLst>
      <p:ext uri="{BB962C8B-B14F-4D97-AF65-F5344CB8AC3E}">
        <p14:creationId xmlns:p14="http://schemas.microsoft.com/office/powerpoint/2010/main" val="231761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 Boardroom</vt:lpstr>
      <vt:lpstr>AIR QUALITY MONITORING </vt:lpstr>
      <vt:lpstr>OVERVIEW </vt:lpstr>
      <vt:lpstr>INVOLVING STEPS</vt:lpstr>
      <vt:lpstr>CODE TO EXECUTE </vt:lpstr>
      <vt:lpstr>CONNECTION RESULT</vt:lpstr>
      <vt:lpstr>STEPS TO FOLLOW AFTER EXECUTION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MONITORING </dc:title>
  <dc:creator>Gurusathiya T</dc:creator>
  <cp:lastModifiedBy>Gurusathiya T</cp:lastModifiedBy>
  <cp:revision>3</cp:revision>
  <dcterms:created xsi:type="dcterms:W3CDTF">2023-10-24T11:43:30Z</dcterms:created>
  <dcterms:modified xsi:type="dcterms:W3CDTF">2023-10-24T11:57:23Z</dcterms:modified>
</cp:coreProperties>
</file>