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</a:t>
            </a:r>
            <a:r>
              <a:rPr b="0" lang="pt-BR" sz="3200" spc="-1" strike="noStrike">
                <a:latin typeface="Arial"/>
              </a:rPr>
              <a:t>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31C021C-DA07-49EB-A011-C253A1B92433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Clique para editar o formato do texto da 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estrutura de tópicos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66cc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66cc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CC707EA-A6B3-49DE-AAAF-FADBDF887D90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UBUNTU 24.04</a:t>
            </a:r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Quando será lançado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O Ubuntu 24.04 LTS chega nesta quinta-feira (25) trazendo suporte de longo prazo (até 12 anos), instalador mais inteligente e o novo ambiente de desktop Gnome 46.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Quem criou o Ubuntu: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Ubuntu foi concebido em 2004 por Mark Shuttleworth e pela Canonical LTD.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Gnome 46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O Gnome 46 é um dos atrativos do Ubuntu 24.04. Lançada em março, essa versão não traz grandes mudanças visuais, embora tenha ajustes de design. Os avanços reais são funcionais, a começar pelo desempenho geral, otimizado para priorizar a experiência do usuário ao abrir arquivos, navegar pelo sistema ou utilizar ferramentas nativas.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pt-BR" sz="4400" spc="-1" strike="noStrike">
                <a:solidFill>
                  <a:srgbClr val="ffffff"/>
                </a:solidFill>
                <a:latin typeface="Arial"/>
              </a:rPr>
              <a:t>Instalador mais prático </a:t>
            </a:r>
            <a:endParaRPr b="0" i="1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O instalador do Ubuntu já era intuitivo, mas a experiência ficou melhor na versão 24.04. Logo nas primeiras etapas do processo, a ferramenta exibe uma tela para que você possa personalizar recursos de acessibilidade, como dimensões de elementos visuais e sinais sonoros.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Atualizações por até 12 anos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No caso do Ubuntu 24.04, o que é notável é a declaração de Mark Shuttleworth, CEO da Canonical, de que a versão receberá até 12 anos de atualizações, com esse suporte estendido valendo para toda a distribuição, e não somente a pacotes específicos.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App Center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Introduzido no Ubuntu 23.10, o App Center também marca presença na versão 24.04. A ferramenta permite a instalação de softwares em pacotes Snap a partir de uma interface baseada no Flutter (framework criado pelo Google para facilitar o desenvolvimento de aplicativos multiplataforma).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Obrigado pela atenção.</a:t>
            </a:r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2024-04-25T08:03:07Z</dcterms:created>
  <dc:creator/>
  <dc:description/>
  <dc:language>pt-BR</dc:language>
  <cp:lastModifiedBy/>
  <dcterms:modified xsi:type="dcterms:W3CDTF">2024-04-25T08:21:41Z</dcterms:modified>
  <cp:revision>2</cp:revision>
  <dc:subject/>
  <dc:title>Blue Curve</dc:title>
</cp:coreProperties>
</file>