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5" r:id="rId6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4C62B4-886F-49D1-9E36-2186C14E9444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7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14/02/2022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5</a:t>
            </a:r>
            <a:br>
              <a:rPr lang="es-MX" sz="3200" dirty="0"/>
            </a:br>
            <a:br>
              <a:rPr lang="es-MX" sz="3200" dirty="0"/>
            </a:br>
            <a:br>
              <a:rPr lang="es-MX" sz="2200" dirty="0">
                <a:solidFill>
                  <a:srgbClr val="FF0000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     </a:t>
            </a:r>
            <a:r>
              <a:rPr lang="es-MX" sz="2200" dirty="0">
                <a:solidFill>
                  <a:schemeClr val="tx1"/>
                </a:solidFill>
              </a:rPr>
              <a:t>1.3.1</a:t>
            </a:r>
            <a:r>
              <a:rPr lang="es-MX" sz="2200" dirty="0">
                <a:solidFill>
                  <a:srgbClr val="FF0000"/>
                </a:solidFill>
              </a:rPr>
              <a:t> microeconomía y macroeconomía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Febrero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003232" cy="5472608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 </a:t>
            </a:r>
            <a:r>
              <a:rPr lang="es-MX" dirty="0"/>
              <a:t>Recordemos que lo que cada persona puede obtener está limitado por el tiempo, por sus ingresos y por los precios que debe pagar y que la economía se dedica al estudio de las elecciones que se toman para asignar los recursos. El campo de estudio de la economía se divide en 2: Microeconomía y macroeconomía.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OBJETIVO:</a:t>
            </a:r>
          </a:p>
          <a:p>
            <a:pPr algn="just"/>
            <a:r>
              <a:rPr lang="es-MX" dirty="0"/>
              <a:t>Distinguir microeconomía y macroeconomía.</a:t>
            </a:r>
          </a:p>
          <a:p>
            <a:pPr algn="just"/>
            <a:r>
              <a:rPr lang="es-MX" dirty="0"/>
              <a:t>Diferenciar los objetos de estudio de la microeconomía de los objetos de estudio de la macroeconomía.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634082"/>
          </a:xfrm>
        </p:spPr>
        <p:txBody>
          <a:bodyPr/>
          <a:lstStyle/>
          <a:p>
            <a:pPr algn="ctr"/>
            <a:r>
              <a:rPr lang="es-ES" dirty="0"/>
              <a:t>1.3.1 Microeconomía y macroeconomía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424936" cy="549322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estudiar la economía se suele dividir en dos grandes áreas:</a:t>
            </a:r>
          </a:p>
          <a:p>
            <a:pPr marL="0" indent="0" algn="just">
              <a:buNone/>
            </a:pPr>
            <a:r>
              <a:rPr lang="es-ES" b="1" dirty="0"/>
              <a:t>Microeconomía:</a:t>
            </a:r>
            <a:r>
              <a:rPr lang="es-ES" dirty="0"/>
              <a:t> Es la parte de la economía que estudia el comportamiento de empresas e individuos (familias) y su interacción con los mercados. Analiza cómo toman decisiones, en lo individual, para asignar sus recursos limitados a las distintas posibilidades. 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Algunos campos de estudio son:</a:t>
            </a:r>
          </a:p>
          <a:p>
            <a:pPr algn="just"/>
            <a:r>
              <a:rPr lang="es-ES" dirty="0"/>
              <a:t>Estructura de mercados.</a:t>
            </a:r>
          </a:p>
          <a:p>
            <a:pPr algn="just"/>
            <a:r>
              <a:rPr lang="es-ES" dirty="0"/>
              <a:t>Consumo.</a:t>
            </a:r>
          </a:p>
          <a:p>
            <a:pPr algn="just"/>
            <a:r>
              <a:rPr lang="es-ES" dirty="0"/>
              <a:t>Producción.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793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24936" cy="864096"/>
          </a:xfrm>
        </p:spPr>
        <p:txBody>
          <a:bodyPr/>
          <a:lstStyle/>
          <a:p>
            <a:pPr algn="ctr"/>
            <a:r>
              <a:rPr lang="es-ES" dirty="0"/>
              <a:t>Microeconomía y Macroeconomía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424936" cy="5133184"/>
          </a:xfrm>
        </p:spPr>
        <p:txBody>
          <a:bodyPr/>
          <a:lstStyle/>
          <a:p>
            <a:pPr marL="0" indent="0" algn="just">
              <a:buNone/>
            </a:pPr>
            <a:r>
              <a:rPr lang="es-ES" b="1" dirty="0"/>
              <a:t>Macroeconomía: E</a:t>
            </a:r>
            <a:r>
              <a:rPr lang="es-ES" dirty="0"/>
              <a:t>studia el funcionamiento de la economía tanto nacional como global, para de esta forma explicar la evolución de los agregados e indicadores globales de la economía. como por ejemplo, la inflación, el crecimiento económico y el desempleo.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Algunos ejemplos de temas de estudio son: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monto total de bienes y servicios producidos (PIB).</a:t>
            </a:r>
          </a:p>
          <a:p>
            <a:pPr marL="0" indent="0" algn="just">
              <a:buNone/>
            </a:pPr>
            <a:r>
              <a:rPr lang="es-ES" dirty="0"/>
              <a:t>El desempleo (nivel de empleo).</a:t>
            </a:r>
          </a:p>
          <a:p>
            <a:pPr marL="0" indent="0" algn="just">
              <a:buNone/>
            </a:pPr>
            <a:r>
              <a:rPr lang="es-ES" dirty="0"/>
              <a:t>El comportamiento general de los precios (inflación).</a:t>
            </a:r>
          </a:p>
        </p:txBody>
      </p:sp>
    </p:spTree>
    <p:extLst>
      <p:ext uri="{BB962C8B-B14F-4D97-AF65-F5344CB8AC3E}">
        <p14:creationId xmlns:p14="http://schemas.microsoft.com/office/powerpoint/2010/main" val="151456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Ejercicio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08912" cy="5349081"/>
          </a:xfrm>
        </p:spPr>
        <p:txBody>
          <a:bodyPr/>
          <a:lstStyle/>
          <a:p>
            <a:pPr algn="just"/>
            <a:r>
              <a:rPr lang="es-MX" dirty="0"/>
              <a:t>Buscar tres noticias económicas del día en alguno de los medios de información sugeridos en clase: El financiero, el economista, El país, El universal, DW, Forbes México, WSJ, etc.</a:t>
            </a:r>
          </a:p>
          <a:p>
            <a:pPr algn="just"/>
            <a:r>
              <a:rPr lang="es-MX" dirty="0"/>
              <a:t>Identificar a qué campo de estudio pertenecen: micro o macroeconomía, cada uno de las tres notas económicas seleccionadas y por que?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   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35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445C2F-147D-43F8-8C60-5E9DFBF908D7}"/>
</file>

<file path=customXml/itemProps2.xml><?xml version="1.0" encoding="utf-8"?>
<ds:datastoreItem xmlns:ds="http://schemas.openxmlformats.org/officeDocument/2006/customXml" ds:itemID="{9910D8BE-BF16-4CB4-9026-D1F25B048B7F}"/>
</file>

<file path=customXml/itemProps3.xml><?xml version="1.0" encoding="utf-8"?>
<ds:datastoreItem xmlns:ds="http://schemas.openxmlformats.org/officeDocument/2006/customXml" ds:itemID="{1ACD164D-8DCA-4B87-AF71-0232F92CF37F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659</TotalTime>
  <Words>330</Words>
  <Application>Microsoft Office PowerPoint</Application>
  <PresentationFormat>Presentación en pantalla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                   Clase 5           1.3.1 microeconomía y macroeconomía     </vt:lpstr>
      <vt:lpstr>Introducción </vt:lpstr>
      <vt:lpstr>1.3.1 Microeconomía y macroeconomía</vt:lpstr>
      <vt:lpstr>Microeconomía y Macroeconomía 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85</cp:revision>
  <dcterms:created xsi:type="dcterms:W3CDTF">2012-05-08T00:17:38Z</dcterms:created>
  <dcterms:modified xsi:type="dcterms:W3CDTF">2022-02-14T10:02:03Z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