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5" r:id="rId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8</a:t>
            </a:r>
            <a:br>
              <a:rPr lang="es-MX" sz="3200" dirty="0"/>
            </a:br>
            <a:br>
              <a:rPr lang="es-MX" sz="2800" dirty="0"/>
            </a:br>
            <a:r>
              <a:rPr lang="es-MX" sz="2800" dirty="0"/>
              <a:t>               </a:t>
            </a:r>
            <a:r>
              <a:rPr lang="es-MX" sz="2800" dirty="0">
                <a:solidFill>
                  <a:srgbClr val="FF0000"/>
                </a:solidFill>
              </a:rPr>
              <a:t>1.4.2 Competencia imperfecta:</a:t>
            </a:r>
            <a:br>
              <a:rPr lang="es-MX" sz="2800" dirty="0">
                <a:solidFill>
                  <a:srgbClr val="FF0000"/>
                </a:solidFill>
              </a:rPr>
            </a:br>
            <a:r>
              <a:rPr lang="es-MX" sz="2800" dirty="0">
                <a:solidFill>
                  <a:srgbClr val="FF0000"/>
                </a:solidFill>
              </a:rPr>
              <a:t>          </a:t>
            </a:r>
            <a:r>
              <a:rPr lang="es-MX" sz="2000" dirty="0">
                <a:solidFill>
                  <a:srgbClr val="FF0000"/>
                </a:solidFill>
              </a:rPr>
              <a:t>monopolio, oligopolio y competencia monopolística</a:t>
            </a: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Febrero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00811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620688"/>
            <a:ext cx="8568952" cy="5976664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</a:t>
            </a:r>
            <a:r>
              <a:rPr lang="es-MX" dirty="0"/>
              <a:t>En los Países con economías de (libre) mercado podemos encontrar básicamente 2 tipos de competencia: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1. Competencia perfecta: </a:t>
            </a:r>
            <a:r>
              <a:rPr lang="es-MX" dirty="0"/>
              <a:t>Tema abordado en </a:t>
            </a:r>
            <a:r>
              <a:rPr lang="es-MX" dirty="0">
                <a:solidFill>
                  <a:srgbClr val="FF0000"/>
                </a:solidFill>
              </a:rPr>
              <a:t>sesión anterior</a:t>
            </a:r>
          </a:p>
          <a:p>
            <a:pPr marL="0" indent="0" algn="just">
              <a:buNone/>
            </a:pPr>
            <a:r>
              <a:rPr lang="es-MX" dirty="0"/>
              <a:t>                                                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2. Competencia imperfecta: </a:t>
            </a:r>
            <a:r>
              <a:rPr lang="es-MX" dirty="0"/>
              <a:t>Situación de fallo que se presenta en el mercado en la que no se cumplen las leyes de la oferta y la demanda.  La cual a su vez podría ser de diferentes tipos: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dirty="0"/>
              <a:t>Monopolio.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dirty="0"/>
              <a:t>Duopolio.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dirty="0"/>
              <a:t>Oligopolio.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dirty="0"/>
              <a:t>Competencia monopolística.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endParaRPr lang="es-MX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00811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b="1" i="1" dirty="0">
              <a:solidFill>
                <a:srgbClr val="FF0000"/>
              </a:solidFill>
            </a:endParaRPr>
          </a:p>
        </p:txBody>
      </p:sp>
      <p:pic>
        <p:nvPicPr>
          <p:cNvPr id="4" name="Imagen 3" descr="Diagrama, Texto&#10;&#10;Descripción generada automáticamente">
            <a:extLst>
              <a:ext uri="{FF2B5EF4-FFF2-40B4-BE49-F238E27FC236}">
                <a16:creationId xmlns:a16="http://schemas.microsoft.com/office/drawing/2014/main" id="{381B6E20-5537-45A6-9EC2-AFACF618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208912" cy="54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075240" cy="50405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3200" dirty="0"/>
              <a:t>Monopolio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908720"/>
            <a:ext cx="7992888" cy="5688632"/>
          </a:xfrm>
        </p:spPr>
        <p:txBody>
          <a:bodyPr>
            <a:normAutofit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 El </a:t>
            </a:r>
            <a:r>
              <a:rPr lang="es-MX" dirty="0">
                <a:solidFill>
                  <a:srgbClr val="FF0000"/>
                </a:solidFill>
              </a:rPr>
              <a:t>monopolio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es una industria con </a:t>
            </a:r>
            <a:r>
              <a:rPr lang="es-MX" dirty="0">
                <a:solidFill>
                  <a:srgbClr val="FF0000"/>
                </a:solidFill>
              </a:rPr>
              <a:t>una sola empresa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que produce un bien o un servicio, por ejemplo la industria eléctrica o la industria farmacéutica, y para dicho bien o servicio (agua potable) no existen sustitutos cercanos y que está protegida por una barrera que vuelve imposible que otras empresas puedan producir o vender dicho bien o servicio.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Un monopolio tiene 2 características clave:</a:t>
            </a: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No hay productos sustitutos cercanos.</a:t>
            </a: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Existen barreras a la entrada de nuevas empresas a la industria: legales, de propiedad, naturales, etc.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Duopolio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520506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El </a:t>
            </a:r>
            <a:r>
              <a:rPr lang="es-MX" dirty="0">
                <a:solidFill>
                  <a:srgbClr val="FF0000"/>
                </a:solidFill>
              </a:rPr>
              <a:t>duopolio</a:t>
            </a:r>
            <a:r>
              <a:rPr lang="es-MX" dirty="0"/>
              <a:t> es un tipo de competencia imperfecta en un mercado y se caracteriza por la existencia de dos </a:t>
            </a:r>
            <a:r>
              <a:rPr lang="es-MX" dirty="0">
                <a:solidFill>
                  <a:srgbClr val="FF0000"/>
                </a:solidFill>
              </a:rPr>
              <a:t>empresas</a:t>
            </a:r>
            <a:r>
              <a:rPr lang="es-MX" dirty="0"/>
              <a:t> productoras que controlan la casi totalidad del mercado (Coca cola y Pepsi Co).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Las dos empresas tendrán un control fuerte del mercado y de sus posiciones dominantes por medio de una importante herramienta de control: </a:t>
            </a:r>
            <a:r>
              <a:rPr lang="es-MX" dirty="0">
                <a:solidFill>
                  <a:srgbClr val="FF0000"/>
                </a:solidFill>
              </a:rPr>
              <a:t>el precio.</a:t>
            </a:r>
          </a:p>
          <a:p>
            <a:pPr marL="366713" lvl="1" indent="0">
              <a:buNone/>
            </a:pPr>
            <a:endParaRPr lang="es-MX" dirty="0"/>
          </a:p>
          <a:p>
            <a:pPr>
              <a:buFont typeface="Wingdings" pitchFamily="2" charset="2"/>
              <a:buNone/>
            </a:pP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7200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Oligopolio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 </a:t>
            </a:r>
            <a:r>
              <a:rPr lang="es-MX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oligopolio es una estructura de mercado en donde existen varias </a:t>
            </a:r>
            <a:r>
              <a:rPr lang="es-MX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empresa</a:t>
            </a:r>
            <a:r>
              <a:rPr lang="es-MX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relevantes, pero no muchas empresas, y cada una de ellas tiene cierta capacidad para influir en el precio del bien.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empresas cuentan </a:t>
            </a:r>
            <a:r>
              <a:rPr lang="es-MX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poder de mercado, pero a un nivel inferior que en el duopolio y aún menor que en el caso del monopolio. </a:t>
            </a:r>
          </a:p>
          <a:p>
            <a:pPr marL="0" indent="0" algn="just">
              <a:buNone/>
            </a:pPr>
            <a:endParaRPr lang="es-MX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característica importante del oligopolio es que el bien o servicio puede ser homogéneo (productos químicos) o diferenciado (automóviles).</a:t>
            </a:r>
            <a:endParaRPr lang="es-MX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Competencia monopolística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19256" cy="5061049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 competencia monopolística es un tipo de competencia imperfecta en la que existe una cantidad significativa de productores en el mercado y que tienen un cierto poder para influir en el precio.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Los productos se caracterizan por tener cierta diferenciación (por </a:t>
            </a:r>
            <a:r>
              <a:rPr lang="es-MX" dirty="0" err="1"/>
              <a:t>ej</a:t>
            </a:r>
            <a:r>
              <a:rPr lang="es-MX" dirty="0"/>
              <a:t>: comida rápida) lo cual ofrece a las empresas cierto poder en la fijación del precio. La empresas tienen libertad de entrada y salida del mercado.  </a:t>
            </a:r>
            <a:endParaRPr lang="es-MX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Conclusiones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08912" cy="534908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En el intercambio de bienes y servicios existen diferentes tipos de mercado según su funcionamiento.</a:t>
            </a:r>
          </a:p>
          <a:p>
            <a:pPr marL="0" indent="0" algn="just">
              <a:buNone/>
            </a:pPr>
            <a:r>
              <a:rPr lang="es-MX" dirty="0"/>
              <a:t>Con frecuencia puede resultar algo difícil encontrar mercados en estado “puro” pues frecuentemente se combinan características de dos o mas de ellos en un solo mercado.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Algunos de los mercados más importantes para el desarrollo adecuado de una economía y la prosperidad de los ciudadanos son: Financiero, Energético y Telecomunicaciones.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35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BC9C3-81EA-42DC-AE65-BC3318EF1DFD}"/>
</file>

<file path=customXml/itemProps2.xml><?xml version="1.0" encoding="utf-8"?>
<ds:datastoreItem xmlns:ds="http://schemas.openxmlformats.org/officeDocument/2006/customXml" ds:itemID="{F43CD287-2761-4638-8C65-D8630FDA61A9}"/>
</file>

<file path=customXml/itemProps3.xml><?xml version="1.0" encoding="utf-8"?>
<ds:datastoreItem xmlns:ds="http://schemas.openxmlformats.org/officeDocument/2006/customXml" ds:itemID="{34C33B24-E438-4316-8BFB-EA77EDF91308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970</TotalTime>
  <Words>510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8                 1.4.2 Competencia imperfecta:           monopolio, oligopolio y competencia monopolística        </vt:lpstr>
      <vt:lpstr>Introducción </vt:lpstr>
      <vt:lpstr>Introducción </vt:lpstr>
      <vt:lpstr>Monopolio</vt:lpstr>
      <vt:lpstr>Duopolio</vt:lpstr>
      <vt:lpstr>Oligopolio</vt:lpstr>
      <vt:lpstr>Competencia monopolística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87</cp:revision>
  <dcterms:created xsi:type="dcterms:W3CDTF">2012-05-08T00:17:38Z</dcterms:created>
  <dcterms:modified xsi:type="dcterms:W3CDTF">2022-02-20T21:56:58Z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