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27/04/2022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</a:t>
            </a:r>
            <a:r>
              <a:rPr lang="es-MX" sz="3600" dirty="0"/>
              <a:t>Clase 30</a:t>
            </a:r>
            <a:br>
              <a:rPr lang="es-MX" sz="3200" dirty="0"/>
            </a:br>
            <a:br>
              <a:rPr lang="es-MX" sz="2800" dirty="0"/>
            </a:br>
            <a:r>
              <a:rPr lang="es-MX" sz="2800" dirty="0"/>
              <a:t>           </a:t>
            </a:r>
            <a:r>
              <a:rPr lang="es-MX" sz="2200" dirty="0">
                <a:solidFill>
                  <a:srgbClr val="FF0000"/>
                </a:solidFill>
              </a:rPr>
              <a:t> Resolución de ejercicios sobre: Oferta,     Demanda y Elasticidad.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     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Abril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03232" cy="547260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     En la sesión 30 serán resueltos una serie de ejercicios y problemas relacionados con los contenidos desarrollados para ésta segunda parte del curso</a:t>
            </a:r>
          </a:p>
          <a:p>
            <a:pPr marL="0" indent="0" algn="just">
              <a:buNone/>
            </a:pPr>
            <a:r>
              <a:rPr lang="es-MX" b="1" dirty="0"/>
              <a:t>Específicamente los ejercicios a resolver de manera colectiva en el pizarrón incluyen los temas:</a:t>
            </a:r>
          </a:p>
          <a:p>
            <a:pPr marL="457200" indent="-457200" algn="just">
              <a:buAutoNum type="arabicPeriod"/>
            </a:pPr>
            <a:r>
              <a:rPr lang="es-MX" b="1" dirty="0"/>
              <a:t>Elasticidad ingreso de la demanda.</a:t>
            </a:r>
          </a:p>
          <a:p>
            <a:pPr marL="457200" indent="-457200" algn="just">
              <a:buAutoNum type="arabicPeriod"/>
            </a:pPr>
            <a:r>
              <a:rPr lang="es-MX" b="1" dirty="0"/>
              <a:t>Elasticidad cruzada.</a:t>
            </a:r>
          </a:p>
          <a:p>
            <a:pPr marL="457200" indent="-457200" algn="just">
              <a:buAutoNum type="arabicPeriod"/>
            </a:pPr>
            <a:r>
              <a:rPr lang="es-MX" b="1" dirty="0"/>
              <a:t>Elasticidad precio de la demanda.</a:t>
            </a:r>
          </a:p>
          <a:p>
            <a:pPr marL="457200" indent="-457200" algn="just">
              <a:buAutoNum type="arabicPeriod"/>
            </a:pPr>
            <a:r>
              <a:rPr lang="es-MX" b="1" dirty="0"/>
              <a:t>Punto de equilibrio, oferta, demanda y cambios en la oferta, demanda y precio.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DCDB0-D691-44F3-A124-01499DDFB429}"/>
</file>

<file path=customXml/itemProps2.xml><?xml version="1.0" encoding="utf-8"?>
<ds:datastoreItem xmlns:ds="http://schemas.openxmlformats.org/officeDocument/2006/customXml" ds:itemID="{BA923DFB-AC70-400B-B530-50D2BDF857A4}"/>
</file>

<file path=customXml/itemProps3.xml><?xml version="1.0" encoding="utf-8"?>
<ds:datastoreItem xmlns:ds="http://schemas.openxmlformats.org/officeDocument/2006/customXml" ds:itemID="{9BF13E86-186C-4D16-8769-2B6373F5ED6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700</TotalTime>
  <Words>104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Clase 30              Resolución de ejercicios sobre: Oferta,     Demanda y Elasticidad.                </vt:lpstr>
      <vt:lpstr>Introducción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87</cp:revision>
  <dcterms:created xsi:type="dcterms:W3CDTF">2012-05-08T00:17:38Z</dcterms:created>
  <dcterms:modified xsi:type="dcterms:W3CDTF">2022-04-27T20:15:11Z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