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customXml" Target="../customXml/item2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tableStyles" Target="tableStyle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customXml" Target="../customXml/item3.xml"/><Relationship Id="rId3" Type="http://schemas.openxmlformats.org/officeDocument/2006/relationships/viewProps" Target="viewProps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4" Type="http://schemas.openxmlformats.org/officeDocument/2006/relationships/presProps" Target="presProps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theme" Target="theme/theme1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61" Type="http://schemas.openxmlformats.org/officeDocument/2006/relationships/slide" Target="slides/slide56.xml"/><Relationship Id="rId82" Type="http://schemas.openxmlformats.org/officeDocument/2006/relationships/slide" Target="slides/slide77.xml"/></Relationships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/Relationships>
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/Relationships>
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/Relationships>
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/Relationships>
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/Relationships>
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.xml"/></Relationships>
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.xml"/></Relationships>
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6.xml"/></Relationships>
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7.xml"/></Relationships>
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8.xml"/></Relationships>
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9.xml"/></Relationships>
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/Relationships>
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0.xml"/></Relationships>
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1.xml"/></Relationships>
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2.xml"/></Relationships>
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3.xml"/></Relationships>
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4.xml"/></Relationships>
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5.xml"/></Relationships>
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6.xml"/></Relationships>
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7.xml"/></Relationships>
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8.xml"/></Relationships>
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9.xml"/></Relationships>
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
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0.xml"/></Relationships>
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1.xml"/></Relationships>
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2.xml"/></Relationships>
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3.xml"/></Relationships>
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4.xml"/></Relationships>
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5.xml"/></Relationships>
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6.xml"/></Relationships>
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7.xml"/></Relationships>
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8.xml"/></Relationships>
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9.xml"/></Relationships>
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/Relationships>
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0.xml"/></Relationships>
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1.xml"/></Relationships>
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2.xml"/></Relationships>
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3.xml"/></Relationships>
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4.xml"/></Relationships>
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5.xml"/></Relationships>
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6.xml"/></Relationships>
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7.xml"/></Relationships>
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8.xml"/></Relationships>
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9.xml"/></Relationships>
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/Relationships>
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0.xml"/></Relationships>
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1.xml"/></Relationships>
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2.xml"/></Relationships>
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3.xml"/></Relationships>
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4.xml"/></Relationships>
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5.xml"/></Relationships>
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6.xml"/></Relationships>
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7.xml"/></Relationships>
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8.xml"/></Relationships>
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9.xml"/></Relationships>
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/Relationships>
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0.xml"/></Relationships>
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1.xml"/></Relationships>
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2.xml"/></Relationships>
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3.xml"/></Relationships>
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4.xml"/></Relationships>
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5.xml"/></Relationships>
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6.xml"/></Relationships>
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7.xml"/></Relationships>
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8.xml"/></Relationships>
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9.xml"/></Relationships>
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/Relationships>
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0.xml"/></Relationships>
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1.xml"/></Relationships>
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2.xml"/></Relationships>
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3.xml"/></Relationships>
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4.xml"/></Relationships>
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5.xml"/></Relationships>
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6.xml"/></Relationships>
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7.xml"/></Relationships>
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/Relationships>
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B3B3B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B3B3B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B3B3B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1088" y="1463909"/>
            <a:ext cx="8481822" cy="8362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B3B3B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9311" y="2131915"/>
            <a:ext cx="8485377" cy="2138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notesSlide" Target="../notesSlides/notesSlide1.xml"/><Relationship Id="rId4" Type="http://schemas.openxmlformats.org/officeDocument/2006/relationships/slide" Target="slide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notesSlide" Target="../notesSlides/notesSlide10.xml"/><Relationship Id="rId10" Type="http://schemas.openxmlformats.org/officeDocument/2006/relationships/slide" Target="slide10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slide" Target="slide11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notesSlide" Target="../notesSlides/notesSlide12.xml"/><Relationship Id="rId11" Type="http://schemas.openxmlformats.org/officeDocument/2006/relationships/slide" Target="slide1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slide" Target="slide13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etf.org/rfc/rfc791.txt" TargetMode="External"/><Relationship Id="rId3" Type="http://schemas.openxmlformats.org/officeDocument/2006/relationships/hyperlink" Target="http://www.ietf.org/" TargetMode="External"/><Relationship Id="rId4" Type="http://schemas.openxmlformats.org/officeDocument/2006/relationships/hyperlink" Target="http://www.ietf.org/rfc/rfc760.txt" TargetMode="External"/><Relationship Id="rId5" Type="http://schemas.openxmlformats.org/officeDocument/2006/relationships/notesSlide" Target="../notesSlides/notesSlide14.xml"/><Relationship Id="rId6" Type="http://schemas.openxmlformats.org/officeDocument/2006/relationships/slide" Target="slide14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image" Target="../media/image67.png"/><Relationship Id="rId15" Type="http://schemas.openxmlformats.org/officeDocument/2006/relationships/image" Target="../media/image68.png"/><Relationship Id="rId16" Type="http://schemas.openxmlformats.org/officeDocument/2006/relationships/image" Target="../media/image69.png"/><Relationship Id="rId17" Type="http://schemas.openxmlformats.org/officeDocument/2006/relationships/image" Target="../media/image70.png"/><Relationship Id="rId18" Type="http://schemas.openxmlformats.org/officeDocument/2006/relationships/image" Target="../media/image71.png"/><Relationship Id="rId19" Type="http://schemas.openxmlformats.org/officeDocument/2006/relationships/image" Target="../media/image72.png"/><Relationship Id="rId20" Type="http://schemas.openxmlformats.org/officeDocument/2006/relationships/notesSlide" Target="../notesSlides/notesSlide15.xml"/><Relationship Id="rId21" Type="http://schemas.openxmlformats.org/officeDocument/2006/relationships/slide" Target="slide1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slide" Target="slide16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slide" Target="slide17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3.png"/><Relationship Id="rId3" Type="http://schemas.openxmlformats.org/officeDocument/2006/relationships/notesSlide" Target="../notesSlides/notesSlide18.xml"/><Relationship Id="rId4" Type="http://schemas.openxmlformats.org/officeDocument/2006/relationships/slide" Target="slide18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slide" Target="slide19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notesSlide" Target="../notesSlides/notesSlide2.xml"/><Relationship Id="rId5" Type="http://schemas.openxmlformats.org/officeDocument/2006/relationships/slide" Target="slide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slide" Target="slide20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slide" Target="slide21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slide" Target="slide2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3" Type="http://schemas.openxmlformats.org/officeDocument/2006/relationships/notesSlide" Target="../notesSlides/notesSlide23.xml"/><Relationship Id="rId4" Type="http://schemas.openxmlformats.org/officeDocument/2006/relationships/slide" Target="slide23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5.jpg"/><Relationship Id="rId3" Type="http://schemas.openxmlformats.org/officeDocument/2006/relationships/image" Target="../media/image76.jpg"/><Relationship Id="rId4" Type="http://schemas.openxmlformats.org/officeDocument/2006/relationships/image" Target="../media/image77.jpg"/><Relationship Id="rId5" Type="http://schemas.openxmlformats.org/officeDocument/2006/relationships/notesSlide" Target="../notesSlides/notesSlide24.xml"/><Relationship Id="rId6" Type="http://schemas.openxmlformats.org/officeDocument/2006/relationships/slide" Target="slide24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8.jp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image" Target="../media/image85.png"/><Relationship Id="rId10" Type="http://schemas.openxmlformats.org/officeDocument/2006/relationships/image" Target="../media/image86.png"/><Relationship Id="rId11" Type="http://schemas.openxmlformats.org/officeDocument/2006/relationships/image" Target="../media/image87.png"/><Relationship Id="rId12" Type="http://schemas.openxmlformats.org/officeDocument/2006/relationships/image" Target="../media/image88.png"/><Relationship Id="rId13" Type="http://schemas.openxmlformats.org/officeDocument/2006/relationships/image" Target="../media/image89.png"/><Relationship Id="rId14" Type="http://schemas.openxmlformats.org/officeDocument/2006/relationships/image" Target="../media/image90.png"/><Relationship Id="rId15" Type="http://schemas.openxmlformats.org/officeDocument/2006/relationships/image" Target="../media/image91.png"/><Relationship Id="rId16" Type="http://schemas.openxmlformats.org/officeDocument/2006/relationships/image" Target="../media/image92.png"/><Relationship Id="rId17" Type="http://schemas.openxmlformats.org/officeDocument/2006/relationships/image" Target="../media/image93.png"/><Relationship Id="rId18" Type="http://schemas.openxmlformats.org/officeDocument/2006/relationships/image" Target="../media/image94.png"/><Relationship Id="rId19" Type="http://schemas.openxmlformats.org/officeDocument/2006/relationships/image" Target="../media/image95.png"/><Relationship Id="rId20" Type="http://schemas.openxmlformats.org/officeDocument/2006/relationships/image" Target="../media/image96.png"/><Relationship Id="rId21" Type="http://schemas.openxmlformats.org/officeDocument/2006/relationships/image" Target="../media/image97.png"/><Relationship Id="rId22" Type="http://schemas.openxmlformats.org/officeDocument/2006/relationships/image" Target="../media/image98.png"/><Relationship Id="rId23" Type="http://schemas.openxmlformats.org/officeDocument/2006/relationships/image" Target="../media/image99.png"/><Relationship Id="rId24" Type="http://schemas.openxmlformats.org/officeDocument/2006/relationships/image" Target="../media/image100.png"/><Relationship Id="rId25" Type="http://schemas.openxmlformats.org/officeDocument/2006/relationships/image" Target="../media/image101.png"/><Relationship Id="rId26" Type="http://schemas.openxmlformats.org/officeDocument/2006/relationships/image" Target="../media/image102.png"/><Relationship Id="rId27" Type="http://schemas.openxmlformats.org/officeDocument/2006/relationships/image" Target="../media/image103.png"/><Relationship Id="rId28" Type="http://schemas.openxmlformats.org/officeDocument/2006/relationships/image" Target="../media/image104.png"/><Relationship Id="rId29" Type="http://schemas.openxmlformats.org/officeDocument/2006/relationships/image" Target="../media/image105.png"/><Relationship Id="rId30" Type="http://schemas.openxmlformats.org/officeDocument/2006/relationships/image" Target="../media/image106.png"/><Relationship Id="rId31" Type="http://schemas.openxmlformats.org/officeDocument/2006/relationships/image" Target="../media/image107.png"/><Relationship Id="rId32" Type="http://schemas.openxmlformats.org/officeDocument/2006/relationships/image" Target="../media/image108.png"/><Relationship Id="rId33" Type="http://schemas.openxmlformats.org/officeDocument/2006/relationships/image" Target="../media/image109.png"/><Relationship Id="rId34" Type="http://schemas.openxmlformats.org/officeDocument/2006/relationships/image" Target="../media/image110.png"/><Relationship Id="rId35" Type="http://schemas.openxmlformats.org/officeDocument/2006/relationships/image" Target="../media/image111.png"/><Relationship Id="rId36" Type="http://schemas.openxmlformats.org/officeDocument/2006/relationships/notesSlide" Target="../notesSlides/notesSlide25.xml"/><Relationship Id="rId37" Type="http://schemas.openxmlformats.org/officeDocument/2006/relationships/slide" Target="slide25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Relationship Id="rId6" Type="http://schemas.openxmlformats.org/officeDocument/2006/relationships/image" Target="../media/image116.png"/><Relationship Id="rId7" Type="http://schemas.openxmlformats.org/officeDocument/2006/relationships/image" Target="../media/image117.png"/><Relationship Id="rId8" Type="http://schemas.openxmlformats.org/officeDocument/2006/relationships/image" Target="../media/image118.png"/><Relationship Id="rId9" Type="http://schemas.openxmlformats.org/officeDocument/2006/relationships/image" Target="../media/image119.png"/><Relationship Id="rId10" Type="http://schemas.openxmlformats.org/officeDocument/2006/relationships/notesSlide" Target="../notesSlides/notesSlide26.xml"/><Relationship Id="rId11" Type="http://schemas.openxmlformats.org/officeDocument/2006/relationships/slide" Target="slide26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slide" Target="slide27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Relationship Id="rId3" Type="http://schemas.openxmlformats.org/officeDocument/2006/relationships/image" Target="../media/image121.png"/><Relationship Id="rId4" Type="http://schemas.openxmlformats.org/officeDocument/2006/relationships/image" Target="../media/image122.png"/><Relationship Id="rId5" Type="http://schemas.openxmlformats.org/officeDocument/2006/relationships/image" Target="../media/image123.png"/><Relationship Id="rId6" Type="http://schemas.openxmlformats.org/officeDocument/2006/relationships/image" Target="../media/image124.png"/><Relationship Id="rId7" Type="http://schemas.openxmlformats.org/officeDocument/2006/relationships/image" Target="../media/image125.png"/><Relationship Id="rId8" Type="http://schemas.openxmlformats.org/officeDocument/2006/relationships/image" Target="../media/image126.png"/><Relationship Id="rId9" Type="http://schemas.openxmlformats.org/officeDocument/2006/relationships/image" Target="../media/image127.png"/><Relationship Id="rId10" Type="http://schemas.openxmlformats.org/officeDocument/2006/relationships/image" Target="../media/image128.png"/><Relationship Id="rId11" Type="http://schemas.openxmlformats.org/officeDocument/2006/relationships/image" Target="../media/image129.png"/><Relationship Id="rId12" Type="http://schemas.openxmlformats.org/officeDocument/2006/relationships/image" Target="../media/image130.png"/><Relationship Id="rId13" Type="http://schemas.openxmlformats.org/officeDocument/2006/relationships/image" Target="../media/image131.png"/><Relationship Id="rId14" Type="http://schemas.openxmlformats.org/officeDocument/2006/relationships/notesSlide" Target="../notesSlides/notesSlide28.xml"/><Relationship Id="rId15" Type="http://schemas.openxmlformats.org/officeDocument/2006/relationships/slide" Target="slide28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image" Target="../media/image136.png"/><Relationship Id="rId7" Type="http://schemas.openxmlformats.org/officeDocument/2006/relationships/image" Target="../media/image137.png"/><Relationship Id="rId8" Type="http://schemas.openxmlformats.org/officeDocument/2006/relationships/notesSlide" Target="../notesSlides/notesSlide29.xml"/><Relationship Id="rId9" Type="http://schemas.openxmlformats.org/officeDocument/2006/relationships/slide" Target="slide29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notesSlide" Target="../notesSlides/notesSlide3.xml"/><Relationship Id="rId4" Type="http://schemas.openxmlformats.org/officeDocument/2006/relationships/slide" Target="slide3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8.jpg"/><Relationship Id="rId3" Type="http://schemas.openxmlformats.org/officeDocument/2006/relationships/image" Target="../media/image139.png"/><Relationship Id="rId4" Type="http://schemas.openxmlformats.org/officeDocument/2006/relationships/image" Target="../media/image140.jpg"/><Relationship Id="rId5" Type="http://schemas.openxmlformats.org/officeDocument/2006/relationships/image" Target="../media/image141.png"/><Relationship Id="rId6" Type="http://schemas.openxmlformats.org/officeDocument/2006/relationships/image" Target="../media/image142.jpg"/><Relationship Id="rId7" Type="http://schemas.openxmlformats.org/officeDocument/2006/relationships/image" Target="../media/image143.png"/><Relationship Id="rId8" Type="http://schemas.openxmlformats.org/officeDocument/2006/relationships/image" Target="../media/image144.jpg"/><Relationship Id="rId9" Type="http://schemas.openxmlformats.org/officeDocument/2006/relationships/image" Target="../media/image145.png"/><Relationship Id="rId10" Type="http://schemas.openxmlformats.org/officeDocument/2006/relationships/image" Target="../media/image146.jpg"/><Relationship Id="rId11" Type="http://schemas.openxmlformats.org/officeDocument/2006/relationships/image" Target="../media/image147.png"/><Relationship Id="rId12" Type="http://schemas.openxmlformats.org/officeDocument/2006/relationships/notesSlide" Target="../notesSlides/notesSlide30.xml"/><Relationship Id="rId13" Type="http://schemas.openxmlformats.org/officeDocument/2006/relationships/slide" Target="slide30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8.png"/><Relationship Id="rId3" Type="http://schemas.openxmlformats.org/officeDocument/2006/relationships/image" Target="../media/image149.png"/><Relationship Id="rId4" Type="http://schemas.openxmlformats.org/officeDocument/2006/relationships/image" Target="../media/image150.png"/><Relationship Id="rId5" Type="http://schemas.openxmlformats.org/officeDocument/2006/relationships/image" Target="../media/image151.png"/><Relationship Id="rId6" Type="http://schemas.openxmlformats.org/officeDocument/2006/relationships/image" Target="../media/image152.png"/><Relationship Id="rId7" Type="http://schemas.openxmlformats.org/officeDocument/2006/relationships/image" Target="../media/image153.png"/><Relationship Id="rId8" Type="http://schemas.openxmlformats.org/officeDocument/2006/relationships/image" Target="../media/image154.png"/><Relationship Id="rId9" Type="http://schemas.openxmlformats.org/officeDocument/2006/relationships/image" Target="../media/image155.png"/><Relationship Id="rId10" Type="http://schemas.openxmlformats.org/officeDocument/2006/relationships/image" Target="../media/image156.png"/><Relationship Id="rId11" Type="http://schemas.openxmlformats.org/officeDocument/2006/relationships/image" Target="../media/image157.png"/><Relationship Id="rId12" Type="http://schemas.openxmlformats.org/officeDocument/2006/relationships/image" Target="../media/image158.png"/><Relationship Id="rId13" Type="http://schemas.openxmlformats.org/officeDocument/2006/relationships/image" Target="../media/image159.png"/><Relationship Id="rId14" Type="http://schemas.openxmlformats.org/officeDocument/2006/relationships/image" Target="../media/image160.png"/><Relationship Id="rId15" Type="http://schemas.openxmlformats.org/officeDocument/2006/relationships/image" Target="../media/image161.png"/><Relationship Id="rId16" Type="http://schemas.openxmlformats.org/officeDocument/2006/relationships/image" Target="../media/image162.png"/><Relationship Id="rId17" Type="http://schemas.openxmlformats.org/officeDocument/2006/relationships/image" Target="../media/image163.png"/><Relationship Id="rId18" Type="http://schemas.openxmlformats.org/officeDocument/2006/relationships/image" Target="../media/image164.png"/><Relationship Id="rId19" Type="http://schemas.openxmlformats.org/officeDocument/2006/relationships/image" Target="../media/image165.png"/><Relationship Id="rId20" Type="http://schemas.openxmlformats.org/officeDocument/2006/relationships/image" Target="../media/image166.png"/><Relationship Id="rId21" Type="http://schemas.openxmlformats.org/officeDocument/2006/relationships/image" Target="../media/image167.png"/><Relationship Id="rId22" Type="http://schemas.openxmlformats.org/officeDocument/2006/relationships/image" Target="../media/image168.png"/><Relationship Id="rId23" Type="http://schemas.openxmlformats.org/officeDocument/2006/relationships/image" Target="../media/image169.png"/><Relationship Id="rId24" Type="http://schemas.openxmlformats.org/officeDocument/2006/relationships/image" Target="../media/image170.png"/><Relationship Id="rId25" Type="http://schemas.openxmlformats.org/officeDocument/2006/relationships/hyperlink" Target="http://www.iana.org/" TargetMode="External"/><Relationship Id="rId26" Type="http://schemas.openxmlformats.org/officeDocument/2006/relationships/image" Target="../media/image171.png"/><Relationship Id="rId27" Type="http://schemas.openxmlformats.org/officeDocument/2006/relationships/image" Target="../media/image172.png"/><Relationship Id="rId28" Type="http://schemas.openxmlformats.org/officeDocument/2006/relationships/hyperlink" Target="http://www.nic.mx/es/Inicio" TargetMode="External"/><Relationship Id="rId29" Type="http://schemas.openxmlformats.org/officeDocument/2006/relationships/image" Target="../media/image173.png"/><Relationship Id="rId30" Type="http://schemas.openxmlformats.org/officeDocument/2006/relationships/notesSlide" Target="../notesSlides/notesSlide31.xml"/><Relationship Id="rId31" Type="http://schemas.openxmlformats.org/officeDocument/2006/relationships/slide" Target="slide31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slide" Target="slide3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4.png"/><Relationship Id="rId3" Type="http://schemas.openxmlformats.org/officeDocument/2006/relationships/image" Target="../media/image175.png"/><Relationship Id="rId4" Type="http://schemas.openxmlformats.org/officeDocument/2006/relationships/image" Target="../media/image176.png"/><Relationship Id="rId5" Type="http://schemas.openxmlformats.org/officeDocument/2006/relationships/image" Target="../media/image177.png"/><Relationship Id="rId6" Type="http://schemas.openxmlformats.org/officeDocument/2006/relationships/image" Target="../media/image178.png"/><Relationship Id="rId7" Type="http://schemas.openxmlformats.org/officeDocument/2006/relationships/image" Target="../media/image179.jpg"/><Relationship Id="rId8" Type="http://schemas.openxmlformats.org/officeDocument/2006/relationships/image" Target="../media/image180.png"/><Relationship Id="rId9" Type="http://schemas.openxmlformats.org/officeDocument/2006/relationships/notesSlide" Target="../notesSlides/notesSlide33.xml"/><Relationship Id="rId10" Type="http://schemas.openxmlformats.org/officeDocument/2006/relationships/slide" Target="slide33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slide" Target="slide34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1.png"/><Relationship Id="rId3" Type="http://schemas.openxmlformats.org/officeDocument/2006/relationships/notesSlide" Target="../notesSlides/notesSlide35.xml"/><Relationship Id="rId4" Type="http://schemas.openxmlformats.org/officeDocument/2006/relationships/slide" Target="slide35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2.png"/><Relationship Id="rId3" Type="http://schemas.openxmlformats.org/officeDocument/2006/relationships/image" Target="../media/image183.png"/><Relationship Id="rId4" Type="http://schemas.openxmlformats.org/officeDocument/2006/relationships/notesSlide" Target="../notesSlides/notesSlide36.xml"/><Relationship Id="rId5" Type="http://schemas.openxmlformats.org/officeDocument/2006/relationships/slide" Target="slide36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4.png"/><Relationship Id="rId3" Type="http://schemas.openxmlformats.org/officeDocument/2006/relationships/image" Target="../media/image185.png"/><Relationship Id="rId4" Type="http://schemas.openxmlformats.org/officeDocument/2006/relationships/image" Target="../media/image186.png"/><Relationship Id="rId5" Type="http://schemas.openxmlformats.org/officeDocument/2006/relationships/image" Target="../media/image187.png"/><Relationship Id="rId6" Type="http://schemas.openxmlformats.org/officeDocument/2006/relationships/image" Target="../media/image188.png"/><Relationship Id="rId7" Type="http://schemas.openxmlformats.org/officeDocument/2006/relationships/image" Target="../media/image189.png"/><Relationship Id="rId8" Type="http://schemas.openxmlformats.org/officeDocument/2006/relationships/image" Target="../media/image190.png"/><Relationship Id="rId9" Type="http://schemas.openxmlformats.org/officeDocument/2006/relationships/notesSlide" Target="../notesSlides/notesSlide37.xml"/><Relationship Id="rId10" Type="http://schemas.openxmlformats.org/officeDocument/2006/relationships/slide" Target="slide37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slide" Target="slide38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1.jpg"/><Relationship Id="rId3" Type="http://schemas.openxmlformats.org/officeDocument/2006/relationships/notesSlide" Target="../notesSlides/notesSlide39.xml"/><Relationship Id="rId4" Type="http://schemas.openxmlformats.org/officeDocument/2006/relationships/slide" Target="slide39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jpg"/><Relationship Id="rId6" Type="http://schemas.openxmlformats.org/officeDocument/2006/relationships/image" Target="../media/image10.jpg"/><Relationship Id="rId7" Type="http://schemas.openxmlformats.org/officeDocument/2006/relationships/notesSlide" Target="../notesSlides/notesSlide4.xml"/><Relationship Id="rId8" Type="http://schemas.openxmlformats.org/officeDocument/2006/relationships/slide" Target="slide4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slide" Target="slide40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2.png"/><Relationship Id="rId3" Type="http://schemas.openxmlformats.org/officeDocument/2006/relationships/image" Target="../media/image193.png"/><Relationship Id="rId4" Type="http://schemas.openxmlformats.org/officeDocument/2006/relationships/image" Target="../media/image194.png"/><Relationship Id="rId5" Type="http://schemas.openxmlformats.org/officeDocument/2006/relationships/image" Target="../media/image195.png"/><Relationship Id="rId6" Type="http://schemas.openxmlformats.org/officeDocument/2006/relationships/image" Target="../media/image196.png"/><Relationship Id="rId7" Type="http://schemas.openxmlformats.org/officeDocument/2006/relationships/image" Target="../media/image197.png"/><Relationship Id="rId8" Type="http://schemas.openxmlformats.org/officeDocument/2006/relationships/image" Target="../media/image198.png"/><Relationship Id="rId9" Type="http://schemas.openxmlformats.org/officeDocument/2006/relationships/notesSlide" Target="../notesSlides/notesSlide41.xml"/><Relationship Id="rId10" Type="http://schemas.openxmlformats.org/officeDocument/2006/relationships/slide" Target="slide41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9.png"/><Relationship Id="rId3" Type="http://schemas.openxmlformats.org/officeDocument/2006/relationships/image" Target="../media/image200.png"/><Relationship Id="rId4" Type="http://schemas.openxmlformats.org/officeDocument/2006/relationships/image" Target="../media/image201.png"/><Relationship Id="rId5" Type="http://schemas.openxmlformats.org/officeDocument/2006/relationships/image" Target="../media/image202.png"/><Relationship Id="rId6" Type="http://schemas.openxmlformats.org/officeDocument/2006/relationships/image" Target="../media/image203.png"/><Relationship Id="rId7" Type="http://schemas.openxmlformats.org/officeDocument/2006/relationships/image" Target="../media/image204.png"/><Relationship Id="rId8" Type="http://schemas.openxmlformats.org/officeDocument/2006/relationships/notesSlide" Target="../notesSlides/notesSlide42.xml"/><Relationship Id="rId9" Type="http://schemas.openxmlformats.org/officeDocument/2006/relationships/slide" Target="slide4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5.png"/><Relationship Id="rId3" Type="http://schemas.openxmlformats.org/officeDocument/2006/relationships/image" Target="../media/image206.png"/><Relationship Id="rId4" Type="http://schemas.openxmlformats.org/officeDocument/2006/relationships/image" Target="../media/image207.png"/><Relationship Id="rId5" Type="http://schemas.openxmlformats.org/officeDocument/2006/relationships/image" Target="../media/image208.png"/><Relationship Id="rId6" Type="http://schemas.openxmlformats.org/officeDocument/2006/relationships/image" Target="../media/image209.png"/><Relationship Id="rId7" Type="http://schemas.openxmlformats.org/officeDocument/2006/relationships/image" Target="../media/image210.png"/><Relationship Id="rId8" Type="http://schemas.openxmlformats.org/officeDocument/2006/relationships/image" Target="../media/image211.jpg"/><Relationship Id="rId9" Type="http://schemas.openxmlformats.org/officeDocument/2006/relationships/image" Target="../media/image212.jpg"/><Relationship Id="rId10" Type="http://schemas.openxmlformats.org/officeDocument/2006/relationships/image" Target="../media/image213.jpg"/><Relationship Id="rId11" Type="http://schemas.openxmlformats.org/officeDocument/2006/relationships/notesSlide" Target="../notesSlides/notesSlide43.xml"/><Relationship Id="rId12" Type="http://schemas.openxmlformats.org/officeDocument/2006/relationships/slide" Target="slide43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4.png"/><Relationship Id="rId3" Type="http://schemas.openxmlformats.org/officeDocument/2006/relationships/image" Target="../media/image215.png"/><Relationship Id="rId4" Type="http://schemas.openxmlformats.org/officeDocument/2006/relationships/image" Target="../media/image216.png"/><Relationship Id="rId5" Type="http://schemas.openxmlformats.org/officeDocument/2006/relationships/image" Target="../media/image217.png"/><Relationship Id="rId6" Type="http://schemas.openxmlformats.org/officeDocument/2006/relationships/image" Target="../media/image218.png"/><Relationship Id="rId7" Type="http://schemas.openxmlformats.org/officeDocument/2006/relationships/image" Target="../media/image219.png"/><Relationship Id="rId8" Type="http://schemas.openxmlformats.org/officeDocument/2006/relationships/image" Target="../media/image220.png"/><Relationship Id="rId9" Type="http://schemas.openxmlformats.org/officeDocument/2006/relationships/image" Target="../media/image221.png"/><Relationship Id="rId10" Type="http://schemas.openxmlformats.org/officeDocument/2006/relationships/notesSlide" Target="../notesSlides/notesSlide44.xml"/><Relationship Id="rId11" Type="http://schemas.openxmlformats.org/officeDocument/2006/relationships/slide" Target="slide44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2.png"/><Relationship Id="rId3" Type="http://schemas.openxmlformats.org/officeDocument/2006/relationships/image" Target="../media/image223.png"/><Relationship Id="rId4" Type="http://schemas.openxmlformats.org/officeDocument/2006/relationships/image" Target="../media/image224.png"/><Relationship Id="rId5" Type="http://schemas.openxmlformats.org/officeDocument/2006/relationships/image" Target="../media/image225.png"/><Relationship Id="rId6" Type="http://schemas.openxmlformats.org/officeDocument/2006/relationships/image" Target="../media/image226.png"/><Relationship Id="rId7" Type="http://schemas.openxmlformats.org/officeDocument/2006/relationships/image" Target="../media/image227.png"/><Relationship Id="rId8" Type="http://schemas.openxmlformats.org/officeDocument/2006/relationships/image" Target="../media/image228.png"/><Relationship Id="rId9" Type="http://schemas.openxmlformats.org/officeDocument/2006/relationships/image" Target="../media/image229.png"/><Relationship Id="rId10" Type="http://schemas.openxmlformats.org/officeDocument/2006/relationships/image" Target="../media/image230.png"/><Relationship Id="rId11" Type="http://schemas.openxmlformats.org/officeDocument/2006/relationships/notesSlide" Target="../notesSlides/notesSlide45.xml"/><Relationship Id="rId12" Type="http://schemas.openxmlformats.org/officeDocument/2006/relationships/slide" Target="slide45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1.png"/><Relationship Id="rId3" Type="http://schemas.openxmlformats.org/officeDocument/2006/relationships/image" Target="../media/image232.png"/><Relationship Id="rId4" Type="http://schemas.openxmlformats.org/officeDocument/2006/relationships/notesSlide" Target="../notesSlides/notesSlide46.xml"/><Relationship Id="rId5" Type="http://schemas.openxmlformats.org/officeDocument/2006/relationships/slide" Target="slide46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3.png"/><Relationship Id="rId3" Type="http://schemas.openxmlformats.org/officeDocument/2006/relationships/image" Target="../media/image234.png"/><Relationship Id="rId4" Type="http://schemas.openxmlformats.org/officeDocument/2006/relationships/image" Target="../media/image235.png"/><Relationship Id="rId5" Type="http://schemas.openxmlformats.org/officeDocument/2006/relationships/image" Target="../media/image236.png"/><Relationship Id="rId6" Type="http://schemas.openxmlformats.org/officeDocument/2006/relationships/image" Target="../media/image237.png"/><Relationship Id="rId7" Type="http://schemas.openxmlformats.org/officeDocument/2006/relationships/image" Target="../media/image238.png"/><Relationship Id="rId8" Type="http://schemas.openxmlformats.org/officeDocument/2006/relationships/image" Target="../media/image239.png"/><Relationship Id="rId9" Type="http://schemas.openxmlformats.org/officeDocument/2006/relationships/image" Target="../media/image240.png"/><Relationship Id="rId10" Type="http://schemas.openxmlformats.org/officeDocument/2006/relationships/image" Target="../media/image241.png"/><Relationship Id="rId11" Type="http://schemas.openxmlformats.org/officeDocument/2006/relationships/notesSlide" Target="../notesSlides/notesSlide47.xml"/><Relationship Id="rId12" Type="http://schemas.openxmlformats.org/officeDocument/2006/relationships/slide" Target="slide47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notesSlide" Target="../notesSlides/notesSlide48.xml"/><Relationship Id="rId5" Type="http://schemas.openxmlformats.org/officeDocument/2006/relationships/slide" Target="slide48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4.png"/><Relationship Id="rId3" Type="http://schemas.openxmlformats.org/officeDocument/2006/relationships/image" Target="../media/image245.png"/><Relationship Id="rId4" Type="http://schemas.openxmlformats.org/officeDocument/2006/relationships/image" Target="../media/image246.png"/><Relationship Id="rId5" Type="http://schemas.openxmlformats.org/officeDocument/2006/relationships/image" Target="../media/image247.png"/><Relationship Id="rId6" Type="http://schemas.openxmlformats.org/officeDocument/2006/relationships/image" Target="../media/image248.png"/><Relationship Id="rId7" Type="http://schemas.openxmlformats.org/officeDocument/2006/relationships/image" Target="../media/image249.png"/><Relationship Id="rId8" Type="http://schemas.openxmlformats.org/officeDocument/2006/relationships/image" Target="../media/image250.png"/><Relationship Id="rId9" Type="http://schemas.openxmlformats.org/officeDocument/2006/relationships/image" Target="../media/image251.png"/><Relationship Id="rId10" Type="http://schemas.openxmlformats.org/officeDocument/2006/relationships/image" Target="../media/image252.png"/><Relationship Id="rId11" Type="http://schemas.openxmlformats.org/officeDocument/2006/relationships/notesSlide" Target="../notesSlides/notesSlide49.xml"/><Relationship Id="rId12" Type="http://schemas.openxmlformats.org/officeDocument/2006/relationships/slide" Target="slide49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27.png"/><Relationship Id="rId19" Type="http://schemas.openxmlformats.org/officeDocument/2006/relationships/image" Target="../media/image28.png"/><Relationship Id="rId20" Type="http://schemas.openxmlformats.org/officeDocument/2006/relationships/image" Target="../media/image29.png"/><Relationship Id="rId21" Type="http://schemas.openxmlformats.org/officeDocument/2006/relationships/image" Target="../media/image30.png"/><Relationship Id="rId22" Type="http://schemas.openxmlformats.org/officeDocument/2006/relationships/image" Target="../media/image31.png"/><Relationship Id="rId23" Type="http://schemas.openxmlformats.org/officeDocument/2006/relationships/image" Target="../media/image32.png"/><Relationship Id="rId24" Type="http://schemas.openxmlformats.org/officeDocument/2006/relationships/notesSlide" Target="../notesSlides/notesSlide5.xml"/><Relationship Id="rId25" Type="http://schemas.openxmlformats.org/officeDocument/2006/relationships/slide" Target="slide5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3.png"/><Relationship Id="rId3" Type="http://schemas.openxmlformats.org/officeDocument/2006/relationships/image" Target="../media/image254.png"/><Relationship Id="rId4" Type="http://schemas.openxmlformats.org/officeDocument/2006/relationships/notesSlide" Target="../notesSlides/notesSlide50.xml"/><Relationship Id="rId5" Type="http://schemas.openxmlformats.org/officeDocument/2006/relationships/slide" Target="slide50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5.png"/><Relationship Id="rId3" Type="http://schemas.openxmlformats.org/officeDocument/2006/relationships/image" Target="../media/image256.png"/><Relationship Id="rId4" Type="http://schemas.openxmlformats.org/officeDocument/2006/relationships/notesSlide" Target="../notesSlides/notesSlide51.xml"/><Relationship Id="rId5" Type="http://schemas.openxmlformats.org/officeDocument/2006/relationships/slide" Target="slide51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7.png"/><Relationship Id="rId3" Type="http://schemas.openxmlformats.org/officeDocument/2006/relationships/image" Target="../media/image258.png"/><Relationship Id="rId4" Type="http://schemas.openxmlformats.org/officeDocument/2006/relationships/notesSlide" Target="../notesSlides/notesSlide52.xml"/><Relationship Id="rId5" Type="http://schemas.openxmlformats.org/officeDocument/2006/relationships/slide" Target="slide5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9.png"/><Relationship Id="rId3" Type="http://schemas.openxmlformats.org/officeDocument/2006/relationships/image" Target="../media/image260.png"/><Relationship Id="rId4" Type="http://schemas.openxmlformats.org/officeDocument/2006/relationships/image" Target="../media/image261.png"/><Relationship Id="rId5" Type="http://schemas.openxmlformats.org/officeDocument/2006/relationships/image" Target="../media/image262.png"/><Relationship Id="rId6" Type="http://schemas.openxmlformats.org/officeDocument/2006/relationships/image" Target="../media/image263.png"/><Relationship Id="rId7" Type="http://schemas.openxmlformats.org/officeDocument/2006/relationships/image" Target="../media/image264.png"/><Relationship Id="rId8" Type="http://schemas.openxmlformats.org/officeDocument/2006/relationships/image" Target="../media/image265.png"/><Relationship Id="rId9" Type="http://schemas.openxmlformats.org/officeDocument/2006/relationships/image" Target="../media/image266.png"/><Relationship Id="rId10" Type="http://schemas.openxmlformats.org/officeDocument/2006/relationships/image" Target="../media/image267.png"/><Relationship Id="rId11" Type="http://schemas.openxmlformats.org/officeDocument/2006/relationships/image" Target="../media/image268.png"/><Relationship Id="rId12" Type="http://schemas.openxmlformats.org/officeDocument/2006/relationships/image" Target="../media/image269.png"/><Relationship Id="rId13" Type="http://schemas.openxmlformats.org/officeDocument/2006/relationships/image" Target="../media/image270.png"/><Relationship Id="rId14" Type="http://schemas.openxmlformats.org/officeDocument/2006/relationships/image" Target="../media/image271.png"/><Relationship Id="rId15" Type="http://schemas.openxmlformats.org/officeDocument/2006/relationships/image" Target="../media/image272.png"/><Relationship Id="rId16" Type="http://schemas.openxmlformats.org/officeDocument/2006/relationships/image" Target="../media/image273.png"/><Relationship Id="rId17" Type="http://schemas.openxmlformats.org/officeDocument/2006/relationships/image" Target="../media/image274.png"/><Relationship Id="rId18" Type="http://schemas.openxmlformats.org/officeDocument/2006/relationships/image" Target="../media/image275.png"/><Relationship Id="rId19" Type="http://schemas.openxmlformats.org/officeDocument/2006/relationships/image" Target="../media/image276.png"/><Relationship Id="rId20" Type="http://schemas.openxmlformats.org/officeDocument/2006/relationships/image" Target="../media/image277.png"/><Relationship Id="rId21" Type="http://schemas.openxmlformats.org/officeDocument/2006/relationships/image" Target="../media/image278.png"/><Relationship Id="rId22" Type="http://schemas.openxmlformats.org/officeDocument/2006/relationships/image" Target="../media/image279.png"/><Relationship Id="rId23" Type="http://schemas.openxmlformats.org/officeDocument/2006/relationships/image" Target="../media/image280.png"/><Relationship Id="rId24" Type="http://schemas.openxmlformats.org/officeDocument/2006/relationships/image" Target="../media/image281.png"/><Relationship Id="rId25" Type="http://schemas.openxmlformats.org/officeDocument/2006/relationships/image" Target="../media/image282.png"/><Relationship Id="rId26" Type="http://schemas.openxmlformats.org/officeDocument/2006/relationships/image" Target="../media/image283.png"/><Relationship Id="rId27" Type="http://schemas.openxmlformats.org/officeDocument/2006/relationships/image" Target="../media/image284.png"/><Relationship Id="rId28" Type="http://schemas.openxmlformats.org/officeDocument/2006/relationships/notesSlide" Target="../notesSlides/notesSlide53.xml"/><Relationship Id="rId29" Type="http://schemas.openxmlformats.org/officeDocument/2006/relationships/slide" Target="slide53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5.png"/><Relationship Id="rId3" Type="http://schemas.openxmlformats.org/officeDocument/2006/relationships/image" Target="../media/image286.png"/><Relationship Id="rId4" Type="http://schemas.openxmlformats.org/officeDocument/2006/relationships/image" Target="../media/image287.png"/><Relationship Id="rId5" Type="http://schemas.openxmlformats.org/officeDocument/2006/relationships/image" Target="../media/image288.png"/><Relationship Id="rId6" Type="http://schemas.openxmlformats.org/officeDocument/2006/relationships/image" Target="../media/image289.png"/><Relationship Id="rId7" Type="http://schemas.openxmlformats.org/officeDocument/2006/relationships/image" Target="../media/image290.png"/><Relationship Id="rId8" Type="http://schemas.openxmlformats.org/officeDocument/2006/relationships/notesSlide" Target="../notesSlides/notesSlide54.xml"/><Relationship Id="rId9" Type="http://schemas.openxmlformats.org/officeDocument/2006/relationships/slide" Target="slide54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1.png"/><Relationship Id="rId3" Type="http://schemas.openxmlformats.org/officeDocument/2006/relationships/image" Target="../media/image292.png"/><Relationship Id="rId4" Type="http://schemas.openxmlformats.org/officeDocument/2006/relationships/notesSlide" Target="../notesSlides/notesSlide55.xml"/><Relationship Id="rId5" Type="http://schemas.openxmlformats.org/officeDocument/2006/relationships/slide" Target="slide55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Relationship Id="rId3" Type="http://schemas.openxmlformats.org/officeDocument/2006/relationships/slide" Target="slide56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3.jpg"/><Relationship Id="rId3" Type="http://schemas.openxmlformats.org/officeDocument/2006/relationships/notesSlide" Target="../notesSlides/notesSlide57.xml"/><Relationship Id="rId4" Type="http://schemas.openxmlformats.org/officeDocument/2006/relationships/slide" Target="slide57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4.jpg"/><Relationship Id="rId3" Type="http://schemas.openxmlformats.org/officeDocument/2006/relationships/notesSlide" Target="../notesSlides/notesSlide58.xml"/><Relationship Id="rId4" Type="http://schemas.openxmlformats.org/officeDocument/2006/relationships/slide" Target="slide58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9.xml"/><Relationship Id="rId3" Type="http://schemas.openxmlformats.org/officeDocument/2006/relationships/slide" Target="slide59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slide" Target="slide6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5.png"/><Relationship Id="rId3" Type="http://schemas.openxmlformats.org/officeDocument/2006/relationships/image" Target="../media/image296.png"/><Relationship Id="rId4" Type="http://schemas.openxmlformats.org/officeDocument/2006/relationships/image" Target="../media/image297.png"/><Relationship Id="rId5" Type="http://schemas.openxmlformats.org/officeDocument/2006/relationships/image" Target="../media/image298.png"/><Relationship Id="rId6" Type="http://schemas.openxmlformats.org/officeDocument/2006/relationships/image" Target="../media/image299.png"/><Relationship Id="rId7" Type="http://schemas.openxmlformats.org/officeDocument/2006/relationships/image" Target="../media/image300.png"/><Relationship Id="rId8" Type="http://schemas.openxmlformats.org/officeDocument/2006/relationships/image" Target="../media/image301.png"/><Relationship Id="rId9" Type="http://schemas.openxmlformats.org/officeDocument/2006/relationships/image" Target="../media/image302.png"/><Relationship Id="rId10" Type="http://schemas.openxmlformats.org/officeDocument/2006/relationships/image" Target="../media/image303.png"/><Relationship Id="rId11" Type="http://schemas.openxmlformats.org/officeDocument/2006/relationships/image" Target="../media/image304.png"/><Relationship Id="rId12" Type="http://schemas.openxmlformats.org/officeDocument/2006/relationships/image" Target="../media/image305.png"/><Relationship Id="rId13" Type="http://schemas.openxmlformats.org/officeDocument/2006/relationships/image" Target="../media/image306.png"/><Relationship Id="rId14" Type="http://schemas.openxmlformats.org/officeDocument/2006/relationships/image" Target="../media/image307.png"/><Relationship Id="rId15" Type="http://schemas.openxmlformats.org/officeDocument/2006/relationships/image" Target="../media/image308.png"/><Relationship Id="rId16" Type="http://schemas.openxmlformats.org/officeDocument/2006/relationships/image" Target="../media/image309.png"/><Relationship Id="rId17" Type="http://schemas.openxmlformats.org/officeDocument/2006/relationships/image" Target="../media/image310.png"/><Relationship Id="rId18" Type="http://schemas.openxmlformats.org/officeDocument/2006/relationships/image" Target="../media/image311.png"/><Relationship Id="rId19" Type="http://schemas.openxmlformats.org/officeDocument/2006/relationships/image" Target="../media/image312.png"/><Relationship Id="rId20" Type="http://schemas.openxmlformats.org/officeDocument/2006/relationships/image" Target="../media/image313.png"/><Relationship Id="rId21" Type="http://schemas.openxmlformats.org/officeDocument/2006/relationships/image" Target="../media/image314.png"/><Relationship Id="rId22" Type="http://schemas.openxmlformats.org/officeDocument/2006/relationships/image" Target="../media/image315.png"/><Relationship Id="rId23" Type="http://schemas.openxmlformats.org/officeDocument/2006/relationships/image" Target="../media/image316.png"/><Relationship Id="rId24" Type="http://schemas.openxmlformats.org/officeDocument/2006/relationships/image" Target="../media/image317.png"/><Relationship Id="rId25" Type="http://schemas.openxmlformats.org/officeDocument/2006/relationships/notesSlide" Target="../notesSlides/notesSlide60.xml"/><Relationship Id="rId26" Type="http://schemas.openxmlformats.org/officeDocument/2006/relationships/slide" Target="slide60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Relationship Id="rId3" Type="http://schemas.openxmlformats.org/officeDocument/2006/relationships/slide" Target="slide61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8.png"/><Relationship Id="rId3" Type="http://schemas.openxmlformats.org/officeDocument/2006/relationships/image" Target="../media/image319.png"/><Relationship Id="rId4" Type="http://schemas.openxmlformats.org/officeDocument/2006/relationships/image" Target="../media/image320.png"/><Relationship Id="rId5" Type="http://schemas.openxmlformats.org/officeDocument/2006/relationships/image" Target="../media/image321.png"/><Relationship Id="rId6" Type="http://schemas.openxmlformats.org/officeDocument/2006/relationships/image" Target="../media/image322.png"/><Relationship Id="rId7" Type="http://schemas.openxmlformats.org/officeDocument/2006/relationships/image" Target="../media/image323.jpg"/><Relationship Id="rId8" Type="http://schemas.openxmlformats.org/officeDocument/2006/relationships/image" Target="../media/image324.jpg"/><Relationship Id="rId9" Type="http://schemas.openxmlformats.org/officeDocument/2006/relationships/image" Target="../media/image325.jpg"/><Relationship Id="rId10" Type="http://schemas.openxmlformats.org/officeDocument/2006/relationships/notesSlide" Target="../notesSlides/notesSlide62.xml"/><Relationship Id="rId11" Type="http://schemas.openxmlformats.org/officeDocument/2006/relationships/slide" Target="slide62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3.xml"/><Relationship Id="rId3" Type="http://schemas.openxmlformats.org/officeDocument/2006/relationships/slide" Target="slide63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6.png"/><Relationship Id="rId3" Type="http://schemas.openxmlformats.org/officeDocument/2006/relationships/image" Target="../media/image327.png"/><Relationship Id="rId4" Type="http://schemas.openxmlformats.org/officeDocument/2006/relationships/image" Target="../media/image328.png"/><Relationship Id="rId5" Type="http://schemas.openxmlformats.org/officeDocument/2006/relationships/image" Target="../media/image329.png"/><Relationship Id="rId6" Type="http://schemas.openxmlformats.org/officeDocument/2006/relationships/image" Target="../media/image330.png"/><Relationship Id="rId7" Type="http://schemas.openxmlformats.org/officeDocument/2006/relationships/image" Target="../media/image331.png"/><Relationship Id="rId8" Type="http://schemas.openxmlformats.org/officeDocument/2006/relationships/image" Target="../media/image332.png"/><Relationship Id="rId9" Type="http://schemas.openxmlformats.org/officeDocument/2006/relationships/image" Target="../media/image333.png"/><Relationship Id="rId10" Type="http://schemas.openxmlformats.org/officeDocument/2006/relationships/image" Target="../media/image334.png"/><Relationship Id="rId11" Type="http://schemas.openxmlformats.org/officeDocument/2006/relationships/image" Target="../media/image335.png"/><Relationship Id="rId12" Type="http://schemas.openxmlformats.org/officeDocument/2006/relationships/image" Target="../media/image336.png"/><Relationship Id="rId13" Type="http://schemas.openxmlformats.org/officeDocument/2006/relationships/image" Target="../media/image337.png"/><Relationship Id="rId14" Type="http://schemas.openxmlformats.org/officeDocument/2006/relationships/image" Target="../media/image338.png"/><Relationship Id="rId15" Type="http://schemas.openxmlformats.org/officeDocument/2006/relationships/image" Target="../media/image339.png"/><Relationship Id="rId16" Type="http://schemas.openxmlformats.org/officeDocument/2006/relationships/image" Target="../media/image340.png"/><Relationship Id="rId17" Type="http://schemas.openxmlformats.org/officeDocument/2006/relationships/image" Target="../media/image341.png"/><Relationship Id="rId18" Type="http://schemas.openxmlformats.org/officeDocument/2006/relationships/image" Target="../media/image342.png"/><Relationship Id="rId19" Type="http://schemas.openxmlformats.org/officeDocument/2006/relationships/image" Target="../media/image343.png"/><Relationship Id="rId20" Type="http://schemas.openxmlformats.org/officeDocument/2006/relationships/image" Target="../media/image344.png"/><Relationship Id="rId21" Type="http://schemas.openxmlformats.org/officeDocument/2006/relationships/image" Target="../media/image345.png"/><Relationship Id="rId22" Type="http://schemas.openxmlformats.org/officeDocument/2006/relationships/image" Target="../media/image346.png"/><Relationship Id="rId23" Type="http://schemas.openxmlformats.org/officeDocument/2006/relationships/image" Target="../media/image347.png"/><Relationship Id="rId24" Type="http://schemas.openxmlformats.org/officeDocument/2006/relationships/image" Target="../media/image348.png"/><Relationship Id="rId25" Type="http://schemas.openxmlformats.org/officeDocument/2006/relationships/notesSlide" Target="../notesSlides/notesSlide64.xml"/><Relationship Id="rId26" Type="http://schemas.openxmlformats.org/officeDocument/2006/relationships/slide" Target="slide64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5.xml"/><Relationship Id="rId3" Type="http://schemas.openxmlformats.org/officeDocument/2006/relationships/slide" Target="slide65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9.png"/><Relationship Id="rId3" Type="http://schemas.openxmlformats.org/officeDocument/2006/relationships/image" Target="../media/image350.png"/><Relationship Id="rId4" Type="http://schemas.openxmlformats.org/officeDocument/2006/relationships/image" Target="../media/image351.png"/><Relationship Id="rId5" Type="http://schemas.openxmlformats.org/officeDocument/2006/relationships/image" Target="../media/image352.png"/><Relationship Id="rId6" Type="http://schemas.openxmlformats.org/officeDocument/2006/relationships/image" Target="../media/image353.png"/><Relationship Id="rId7" Type="http://schemas.openxmlformats.org/officeDocument/2006/relationships/image" Target="../media/image354.png"/><Relationship Id="rId8" Type="http://schemas.openxmlformats.org/officeDocument/2006/relationships/image" Target="../media/image355.png"/><Relationship Id="rId9" Type="http://schemas.openxmlformats.org/officeDocument/2006/relationships/image" Target="../media/image356.png"/><Relationship Id="rId10" Type="http://schemas.openxmlformats.org/officeDocument/2006/relationships/image" Target="../media/image357.png"/><Relationship Id="rId11" Type="http://schemas.openxmlformats.org/officeDocument/2006/relationships/image" Target="../media/image358.png"/><Relationship Id="rId12" Type="http://schemas.openxmlformats.org/officeDocument/2006/relationships/image" Target="../media/image359.png"/><Relationship Id="rId13" Type="http://schemas.openxmlformats.org/officeDocument/2006/relationships/image" Target="../media/image360.png"/><Relationship Id="rId14" Type="http://schemas.openxmlformats.org/officeDocument/2006/relationships/image" Target="../media/image361.png"/><Relationship Id="rId15" Type="http://schemas.openxmlformats.org/officeDocument/2006/relationships/image" Target="../media/image362.png"/><Relationship Id="rId16" Type="http://schemas.openxmlformats.org/officeDocument/2006/relationships/image" Target="../media/image363.png"/><Relationship Id="rId17" Type="http://schemas.openxmlformats.org/officeDocument/2006/relationships/image" Target="../media/image364.png"/><Relationship Id="rId18" Type="http://schemas.openxmlformats.org/officeDocument/2006/relationships/image" Target="../media/image365.png"/><Relationship Id="rId19" Type="http://schemas.openxmlformats.org/officeDocument/2006/relationships/image" Target="../media/image366.png"/><Relationship Id="rId20" Type="http://schemas.openxmlformats.org/officeDocument/2006/relationships/image" Target="../media/image367.png"/><Relationship Id="rId21" Type="http://schemas.openxmlformats.org/officeDocument/2006/relationships/image" Target="../media/image368.png"/><Relationship Id="rId22" Type="http://schemas.openxmlformats.org/officeDocument/2006/relationships/image" Target="../media/image369.png"/><Relationship Id="rId23" Type="http://schemas.openxmlformats.org/officeDocument/2006/relationships/image" Target="../media/image370.png"/><Relationship Id="rId24" Type="http://schemas.openxmlformats.org/officeDocument/2006/relationships/image" Target="../media/image371.png"/><Relationship Id="rId25" Type="http://schemas.openxmlformats.org/officeDocument/2006/relationships/image" Target="../media/image372.png"/><Relationship Id="rId26" Type="http://schemas.openxmlformats.org/officeDocument/2006/relationships/image" Target="../media/image373.png"/><Relationship Id="rId27" Type="http://schemas.openxmlformats.org/officeDocument/2006/relationships/image" Target="../media/image374.png"/><Relationship Id="rId28" Type="http://schemas.openxmlformats.org/officeDocument/2006/relationships/image" Target="../media/image375.png"/><Relationship Id="rId29" Type="http://schemas.openxmlformats.org/officeDocument/2006/relationships/image" Target="../media/image376.png"/><Relationship Id="rId30" Type="http://schemas.openxmlformats.org/officeDocument/2006/relationships/image" Target="../media/image377.png"/><Relationship Id="rId31" Type="http://schemas.openxmlformats.org/officeDocument/2006/relationships/notesSlide" Target="../notesSlides/notesSlide66.xml"/><Relationship Id="rId32" Type="http://schemas.openxmlformats.org/officeDocument/2006/relationships/slide" Target="slide66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7.xml"/><Relationship Id="rId3" Type="http://schemas.openxmlformats.org/officeDocument/2006/relationships/slide" Target="slide67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slide" Target="slide68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8.png"/><Relationship Id="rId3" Type="http://schemas.openxmlformats.org/officeDocument/2006/relationships/image" Target="../media/image379.png"/><Relationship Id="rId4" Type="http://schemas.openxmlformats.org/officeDocument/2006/relationships/notesSlide" Target="../notesSlides/notesSlide69.xml"/><Relationship Id="rId5" Type="http://schemas.openxmlformats.org/officeDocument/2006/relationships/slide" Target="slide69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notesSlide" Target="../notesSlides/notesSlide7.xml"/><Relationship Id="rId10" Type="http://schemas.openxmlformats.org/officeDocument/2006/relationships/slide" Target="slide7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0.png"/><Relationship Id="rId3" Type="http://schemas.openxmlformats.org/officeDocument/2006/relationships/image" Target="../media/image381.png"/><Relationship Id="rId4" Type="http://schemas.openxmlformats.org/officeDocument/2006/relationships/image" Target="../media/image382.png"/><Relationship Id="rId5" Type="http://schemas.openxmlformats.org/officeDocument/2006/relationships/image" Target="../media/image383.png"/><Relationship Id="rId6" Type="http://schemas.openxmlformats.org/officeDocument/2006/relationships/image" Target="../media/image384.png"/><Relationship Id="rId7" Type="http://schemas.openxmlformats.org/officeDocument/2006/relationships/image" Target="../media/image385.png"/><Relationship Id="rId8" Type="http://schemas.openxmlformats.org/officeDocument/2006/relationships/notesSlide" Target="../notesSlides/notesSlide70.xml"/><Relationship Id="rId9" Type="http://schemas.openxmlformats.org/officeDocument/2006/relationships/slide" Target="slide70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slide" Target="slide71.xml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6.png"/><Relationship Id="rId3" Type="http://schemas.openxmlformats.org/officeDocument/2006/relationships/image" Target="../media/image387.png"/><Relationship Id="rId4" Type="http://schemas.openxmlformats.org/officeDocument/2006/relationships/notesSlide" Target="../notesSlides/notesSlide72.xml"/><Relationship Id="rId5" Type="http://schemas.openxmlformats.org/officeDocument/2006/relationships/slide" Target="slide72.xm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slide" Target="slide73.xm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8.png"/><Relationship Id="rId3" Type="http://schemas.openxmlformats.org/officeDocument/2006/relationships/notesSlide" Target="../notesSlides/notesSlide74.xml"/><Relationship Id="rId4" Type="http://schemas.openxmlformats.org/officeDocument/2006/relationships/slide" Target="slide74.xml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slide" Target="slide75.xml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9.png"/><Relationship Id="rId3" Type="http://schemas.openxmlformats.org/officeDocument/2006/relationships/notesSlide" Target="../notesSlides/notesSlide76.xml"/><Relationship Id="rId4" Type="http://schemas.openxmlformats.org/officeDocument/2006/relationships/slide" Target="slide76.xml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slide" Target="slide77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slide" Target="slide8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slide" Target="slide9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78960" y="6667046"/>
            <a:ext cx="130175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15">
                <a:solidFill>
                  <a:srgbClr val="303030"/>
                </a:solidFill>
                <a:latin typeface="Arial"/>
                <a:cs typeface="Arial"/>
              </a:rPr>
              <a:t>Módul</a:t>
            </a:r>
            <a:r>
              <a:rPr dirty="0" sz="1000" spc="-10">
                <a:solidFill>
                  <a:srgbClr val="303030"/>
                </a:solidFill>
                <a:latin typeface="Arial"/>
                <a:cs typeface="Arial"/>
              </a:rPr>
              <a:t>o</a:t>
            </a:r>
            <a:r>
              <a:rPr dirty="0" sz="1000" spc="5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303030"/>
                </a:solidFill>
                <a:latin typeface="Arial"/>
                <a:cs typeface="Arial"/>
              </a:rPr>
              <a:t>3</a:t>
            </a:r>
            <a:r>
              <a:rPr dirty="0" sz="1000" spc="-5">
                <a:solidFill>
                  <a:srgbClr val="303030"/>
                </a:solidFill>
                <a:latin typeface="Arial"/>
                <a:cs typeface="Arial"/>
              </a:rPr>
              <a:t>:</a:t>
            </a:r>
            <a:r>
              <a:rPr dirty="0" sz="1000" spc="-15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303030"/>
                </a:solidFill>
                <a:latin typeface="Arial"/>
                <a:cs typeface="Arial"/>
              </a:rPr>
              <a:t>P</a:t>
            </a:r>
            <a:r>
              <a:rPr dirty="0" sz="1000" spc="-5">
                <a:solidFill>
                  <a:srgbClr val="303030"/>
                </a:solidFill>
                <a:latin typeface="Arial"/>
                <a:cs typeface="Arial"/>
              </a:rPr>
              <a:t>r</a:t>
            </a:r>
            <a:r>
              <a:rPr dirty="0" sz="1000" spc="-10">
                <a:solidFill>
                  <a:srgbClr val="303030"/>
                </a:solidFill>
                <a:latin typeface="Arial"/>
                <a:cs typeface="Arial"/>
              </a:rPr>
              <a:t>oto</a:t>
            </a:r>
            <a:r>
              <a:rPr dirty="0" sz="1000">
                <a:solidFill>
                  <a:srgbClr val="303030"/>
                </a:solidFill>
                <a:latin typeface="Arial"/>
                <a:cs typeface="Arial"/>
              </a:rPr>
              <a:t>c</a:t>
            </a:r>
            <a:r>
              <a:rPr dirty="0" sz="1000" spc="-15">
                <a:solidFill>
                  <a:srgbClr val="303030"/>
                </a:solidFill>
                <a:latin typeface="Arial"/>
                <a:cs typeface="Arial"/>
              </a:rPr>
              <a:t>o</a:t>
            </a:r>
            <a:r>
              <a:rPr dirty="0" sz="1000" spc="-15">
                <a:solidFill>
                  <a:srgbClr val="303030"/>
                </a:solidFill>
                <a:latin typeface="Arial"/>
                <a:cs typeface="Arial"/>
              </a:rPr>
              <a:t>l</a:t>
            </a:r>
            <a:r>
              <a:rPr dirty="0" sz="1000" spc="-10">
                <a:solidFill>
                  <a:srgbClr val="303030"/>
                </a:solidFill>
                <a:latin typeface="Arial"/>
                <a:cs typeface="Arial"/>
              </a:rPr>
              <a:t>o</a:t>
            </a:r>
            <a:r>
              <a:rPr dirty="0" sz="1000" spc="-5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303030"/>
                </a:solidFill>
                <a:latin typeface="Arial"/>
                <a:cs typeface="Arial"/>
              </a:rPr>
              <a:t>IP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4802" y="829288"/>
            <a:ext cx="3020060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3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.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1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.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1</a:t>
            </a:r>
            <a:r>
              <a:rPr dirty="0" sz="1300" spc="2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C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on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c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ept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o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s</a:t>
            </a:r>
            <a:r>
              <a:rPr dirty="0" sz="1300" spc="3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De</a:t>
            </a:r>
            <a:r>
              <a:rPr dirty="0" sz="1300" spc="1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L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a</a:t>
            </a:r>
            <a:r>
              <a:rPr dirty="0" sz="1300" spc="1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C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ap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a</a:t>
            </a:r>
            <a:r>
              <a:rPr dirty="0" sz="1300" spc="1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De</a:t>
            </a:r>
            <a:r>
              <a:rPr dirty="0" sz="1300" spc="1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n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t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1300" spc="-5">
                <a:solidFill>
                  <a:srgbClr val="B3B3B3"/>
                </a:solidFill>
                <a:latin typeface="Arial"/>
                <a:cs typeface="Arial"/>
              </a:rPr>
              <a:t>r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n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1300" spc="-5">
                <a:solidFill>
                  <a:srgbClr val="B3B3B3"/>
                </a:solidFill>
                <a:latin typeface="Arial"/>
                <a:cs typeface="Arial"/>
              </a:rPr>
              <a:t>t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8356" y="2647521"/>
            <a:ext cx="6213475" cy="584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5280" marR="5080" indent="-322580">
              <a:lnSpc>
                <a:spcPct val="100000"/>
              </a:lnSpc>
              <a:buClr>
                <a:srgbClr val="FF6633"/>
              </a:buClr>
              <a:buSzPct val="45000"/>
              <a:buFont typeface="Arial"/>
              <a:buChar char="●"/>
              <a:tabLst>
                <a:tab pos="335915" algn="l"/>
              </a:tabLst>
            </a:pP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La</a:t>
            </a:r>
            <a:r>
              <a:rPr dirty="0" sz="2000" spc="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2000" spc="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rnet</a:t>
            </a:r>
            <a:r>
              <a:rPr dirty="0" sz="2000" spc="6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or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nde</a:t>
            </a:r>
            <a:r>
              <a:rPr dirty="0" sz="2000" spc="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ada</a:t>
            </a:r>
            <a:r>
              <a:rPr dirty="0" sz="2000" spc="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ed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del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ode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SI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8356" y="3688414"/>
            <a:ext cx="1873885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5280" indent="-322580">
              <a:lnSpc>
                <a:spcPct val="100000"/>
              </a:lnSpc>
              <a:buClr>
                <a:srgbClr val="FF6633"/>
              </a:buClr>
              <a:buSzPct val="45000"/>
              <a:buFont typeface="Arial"/>
              <a:buChar char="●"/>
              <a:tabLst>
                <a:tab pos="335915" algn="l"/>
                <a:tab pos="815340" algn="l"/>
              </a:tabLst>
            </a:pPr>
            <a:r>
              <a:rPr dirty="0" sz="2000" spc="-5">
                <a:solidFill>
                  <a:srgbClr val="0066CC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0066CC"/>
                </a:solidFill>
                <a:latin typeface="Arial"/>
                <a:cs typeface="Arial"/>
              </a:rPr>
              <a:t>u	</a:t>
            </a:r>
            <a:r>
              <a:rPr dirty="0" sz="2000" spc="-10">
                <a:solidFill>
                  <a:srgbClr val="0066CC"/>
                </a:solidFill>
                <a:latin typeface="Arial"/>
                <a:cs typeface="Arial"/>
              </a:rPr>
              <a:t>p</a:t>
            </a:r>
            <a:r>
              <a:rPr dirty="0" sz="2000">
                <a:solidFill>
                  <a:srgbClr val="0066CC"/>
                </a:solidFill>
                <a:latin typeface="Arial"/>
                <a:cs typeface="Arial"/>
              </a:rPr>
              <a:t>rop</a:t>
            </a:r>
            <a:r>
              <a:rPr dirty="0" sz="2000" spc="-10">
                <a:solidFill>
                  <a:srgbClr val="0066CC"/>
                </a:solidFill>
                <a:latin typeface="Arial"/>
                <a:cs typeface="Arial"/>
              </a:rPr>
              <a:t>ó</a:t>
            </a:r>
            <a:r>
              <a:rPr dirty="0" sz="2000" spc="5">
                <a:solidFill>
                  <a:srgbClr val="0066CC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0066CC"/>
                </a:solidFill>
                <a:latin typeface="Arial"/>
                <a:cs typeface="Arial"/>
              </a:rPr>
              <a:t>i</a:t>
            </a:r>
            <a:r>
              <a:rPr dirty="0" sz="2000" spc="-10">
                <a:solidFill>
                  <a:srgbClr val="0066CC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66CC"/>
                </a:solidFill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4431" y="3688414"/>
            <a:ext cx="1749425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48309" algn="l"/>
              </a:tabLst>
            </a:pPr>
            <a:r>
              <a:rPr dirty="0" sz="2000" spc="-10">
                <a:solidFill>
                  <a:srgbClr val="0066CC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0066CC"/>
                </a:solidFill>
                <a:latin typeface="Arial"/>
                <a:cs typeface="Arial"/>
              </a:rPr>
              <a:t>s	</a:t>
            </a:r>
            <a:r>
              <a:rPr dirty="0" sz="2000" spc="5">
                <a:solidFill>
                  <a:srgbClr val="0066CC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0066CC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0066CC"/>
                </a:solidFill>
                <a:latin typeface="Arial"/>
                <a:cs typeface="Arial"/>
              </a:rPr>
              <a:t>l</a:t>
            </a:r>
            <a:r>
              <a:rPr dirty="0" sz="2000" spc="-15">
                <a:solidFill>
                  <a:srgbClr val="0066CC"/>
                </a:solidFill>
                <a:latin typeface="Arial"/>
                <a:cs typeface="Arial"/>
              </a:rPr>
              <a:t>e</a:t>
            </a:r>
            <a:r>
              <a:rPr dirty="0" sz="2000" spc="5">
                <a:solidFill>
                  <a:srgbClr val="0066CC"/>
                </a:solidFill>
                <a:latin typeface="Arial"/>
                <a:cs typeface="Arial"/>
              </a:rPr>
              <a:t>cc</a:t>
            </a:r>
            <a:r>
              <a:rPr dirty="0" sz="2000" spc="-5">
                <a:solidFill>
                  <a:srgbClr val="0066CC"/>
                </a:solidFill>
                <a:latin typeface="Arial"/>
                <a:cs typeface="Arial"/>
              </a:rPr>
              <a:t>i</a:t>
            </a:r>
            <a:r>
              <a:rPr dirty="0" sz="2000" spc="-15">
                <a:solidFill>
                  <a:srgbClr val="0066CC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0066CC"/>
                </a:solidFill>
                <a:latin typeface="Arial"/>
                <a:cs typeface="Arial"/>
              </a:rPr>
              <a:t>nar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5935" y="3688414"/>
            <a:ext cx="1026160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77825" algn="l"/>
              </a:tabLst>
            </a:pPr>
            <a:r>
              <a:rPr dirty="0" sz="2000" spc="-5">
                <a:solidFill>
                  <a:srgbClr val="0066CC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66CC"/>
                </a:solidFill>
                <a:latin typeface="Arial"/>
                <a:cs typeface="Arial"/>
              </a:rPr>
              <a:t>a	</a:t>
            </a:r>
            <a:r>
              <a:rPr dirty="0" sz="2000" spc="-5">
                <a:solidFill>
                  <a:srgbClr val="0066CC"/>
                </a:solidFill>
                <a:latin typeface="Arial"/>
                <a:cs typeface="Arial"/>
              </a:rPr>
              <a:t>m</a:t>
            </a:r>
            <a:r>
              <a:rPr dirty="0" sz="2000">
                <a:solidFill>
                  <a:srgbClr val="0066CC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0066CC"/>
                </a:solidFill>
                <a:latin typeface="Arial"/>
                <a:cs typeface="Arial"/>
              </a:rPr>
              <a:t>j</a:t>
            </a:r>
            <a:r>
              <a:rPr dirty="0" sz="2000" spc="-15">
                <a:solidFill>
                  <a:srgbClr val="0066CC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0066CC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74890" y="3688414"/>
            <a:ext cx="462915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0">
                <a:solidFill>
                  <a:srgbClr val="0066CC"/>
                </a:solidFill>
                <a:latin typeface="Arial"/>
                <a:cs typeface="Arial"/>
              </a:rPr>
              <a:t>r</a:t>
            </a:r>
            <a:r>
              <a:rPr dirty="0" sz="2000">
                <a:solidFill>
                  <a:srgbClr val="0066CC"/>
                </a:solidFill>
                <a:latin typeface="Arial"/>
                <a:cs typeface="Arial"/>
              </a:rPr>
              <a:t>u</a:t>
            </a:r>
            <a:r>
              <a:rPr dirty="0" sz="2000" spc="-5">
                <a:solidFill>
                  <a:srgbClr val="0066CC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66CC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79855" y="3688414"/>
            <a:ext cx="534670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66CC"/>
                </a:solidFill>
                <a:latin typeface="Arial"/>
                <a:cs typeface="Arial"/>
              </a:rPr>
              <a:t>p</a:t>
            </a:r>
            <a:r>
              <a:rPr dirty="0" sz="2000" spc="-10">
                <a:solidFill>
                  <a:srgbClr val="0066CC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0066CC"/>
                </a:solidFill>
                <a:latin typeface="Arial"/>
                <a:cs typeface="Arial"/>
              </a:rPr>
              <a:t>ra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21444" y="3993314"/>
            <a:ext cx="3046730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66CC"/>
                </a:solidFill>
                <a:latin typeface="Arial"/>
                <a:cs typeface="Arial"/>
              </a:rPr>
              <a:t>en</a:t>
            </a:r>
            <a:r>
              <a:rPr dirty="0" sz="2000" spc="-10">
                <a:solidFill>
                  <a:srgbClr val="0066CC"/>
                </a:solidFill>
                <a:latin typeface="Arial"/>
                <a:cs typeface="Arial"/>
              </a:rPr>
              <a:t>v</a:t>
            </a:r>
            <a:r>
              <a:rPr dirty="0" sz="2000" spc="-5">
                <a:solidFill>
                  <a:srgbClr val="0066CC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66CC"/>
                </a:solidFill>
                <a:latin typeface="Arial"/>
                <a:cs typeface="Arial"/>
              </a:rPr>
              <a:t>ar</a:t>
            </a:r>
            <a:r>
              <a:rPr dirty="0" sz="2000" spc="-15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66CC"/>
                </a:solidFill>
                <a:latin typeface="Arial"/>
                <a:cs typeface="Arial"/>
              </a:rPr>
              <a:t>paque</a:t>
            </a:r>
            <a:r>
              <a:rPr dirty="0" sz="2000" spc="-10">
                <a:solidFill>
                  <a:srgbClr val="0066CC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66CC"/>
                </a:solidFill>
                <a:latin typeface="Arial"/>
                <a:cs typeface="Arial"/>
              </a:rPr>
              <a:t>es</a:t>
            </a:r>
            <a:r>
              <a:rPr dirty="0" sz="2000" spc="-4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66CC"/>
                </a:solidFill>
                <a:latin typeface="Arial"/>
                <a:cs typeface="Arial"/>
              </a:rPr>
              <a:t>por</a:t>
            </a:r>
            <a:r>
              <a:rPr dirty="0" sz="2000" spc="-15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66CC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66CC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66CC"/>
                </a:solidFill>
                <a:latin typeface="Arial"/>
                <a:cs typeface="Arial"/>
              </a:rPr>
              <a:t>red.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98356" y="4729305"/>
            <a:ext cx="6216015" cy="584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5280" marR="5080" indent="-322580">
              <a:lnSpc>
                <a:spcPct val="100000"/>
              </a:lnSpc>
              <a:buClr>
                <a:srgbClr val="FF6633"/>
              </a:buClr>
              <a:buSzPct val="45000"/>
              <a:buFont typeface="Arial"/>
              <a:buChar char="●"/>
              <a:tabLst>
                <a:tab pos="335915" algn="l"/>
              </a:tabLst>
            </a:pP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La</a:t>
            </a:r>
            <a:r>
              <a:rPr dirty="0" sz="2000" spc="10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2000" spc="-2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ón</a:t>
            </a:r>
            <a:r>
              <a:rPr dirty="0" sz="2000" spc="10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2000" spc="10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9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j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or</a:t>
            </a:r>
            <a:r>
              <a:rPr dirty="0" sz="2000" spc="10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10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y</a:t>
            </a:r>
            <a:r>
              <a:rPr dirty="0" sz="2000" spc="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10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on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 de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os paque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es</a:t>
            </a:r>
            <a:r>
              <a:rPr dirty="0" sz="2000" spc="-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urre</a:t>
            </a:r>
            <a:r>
              <a:rPr dirty="0" sz="2000" spc="-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apa.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6344" y="2634995"/>
            <a:ext cx="1740407" cy="1380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96240" y="2564892"/>
            <a:ext cx="1728470" cy="1369060"/>
          </a:xfrm>
          <a:prstGeom prst="rect">
            <a:avLst/>
          </a:prstGeom>
          <a:solidFill>
            <a:srgbClr val="009999"/>
          </a:solidFill>
          <a:ln w="914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84480">
              <a:lnSpc>
                <a:spcPct val="100000"/>
              </a:lnSpc>
            </a:pPr>
            <a:r>
              <a:rPr dirty="0" sz="1800" spc="-5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pli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cac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ión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6344" y="4148328"/>
            <a:ext cx="1740408" cy="373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08076" y="4439411"/>
            <a:ext cx="1458467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96240" y="4078223"/>
            <a:ext cx="1728470" cy="361315"/>
          </a:xfrm>
          <a:prstGeom prst="rect">
            <a:avLst/>
          </a:prstGeom>
          <a:solidFill>
            <a:srgbClr val="009999"/>
          </a:solidFill>
          <a:ln w="914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69240">
              <a:lnSpc>
                <a:spcPct val="100000"/>
              </a:lnSpc>
            </a:pPr>
            <a:r>
              <a:rPr dirty="0" sz="1800" spc="-9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po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6344" y="4651247"/>
            <a:ext cx="1740408" cy="3733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8763" y="4942332"/>
            <a:ext cx="1115567" cy="1722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96240" y="4581144"/>
            <a:ext cx="1728470" cy="361315"/>
          </a:xfrm>
          <a:prstGeom prst="rect">
            <a:avLst/>
          </a:prstGeom>
          <a:solidFill>
            <a:srgbClr val="009999"/>
          </a:solidFill>
          <a:ln w="914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40055"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Int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6344" y="5157215"/>
            <a:ext cx="1740407" cy="874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96240" y="5087111"/>
            <a:ext cx="1728470" cy="862965"/>
          </a:xfrm>
          <a:prstGeom prst="rect">
            <a:avLst/>
          </a:prstGeom>
          <a:solidFill>
            <a:srgbClr val="009999"/>
          </a:solidFill>
          <a:ln w="914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7965">
              <a:lnSpc>
                <a:spcPct val="100000"/>
              </a:lnSpc>
            </a:pPr>
            <a:r>
              <a:rPr dirty="0" sz="1600" spc="-6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cceso</a:t>
            </a:r>
            <a:r>
              <a:rPr dirty="0" sz="16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red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94943" y="1856232"/>
            <a:ext cx="917447" cy="2499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84215" y="1844677"/>
            <a:ext cx="914400" cy="247650"/>
          </a:xfrm>
          <a:custGeom>
            <a:avLst/>
            <a:gdLst/>
            <a:ahLst/>
            <a:cxnLst/>
            <a:rect l="l" t="t" r="r" b="b"/>
            <a:pathLst>
              <a:path w="914400" h="247650">
                <a:moveTo>
                  <a:pt x="439686" y="44335"/>
                </a:moveTo>
                <a:lnTo>
                  <a:pt x="404405" y="66964"/>
                </a:lnTo>
                <a:lnTo>
                  <a:pt x="398242" y="105366"/>
                </a:lnTo>
                <a:lnTo>
                  <a:pt x="398081" y="163969"/>
                </a:lnTo>
                <a:lnTo>
                  <a:pt x="398137" y="184960"/>
                </a:lnTo>
                <a:lnTo>
                  <a:pt x="402678" y="222961"/>
                </a:lnTo>
                <a:lnTo>
                  <a:pt x="427101" y="246176"/>
                </a:lnTo>
                <a:lnTo>
                  <a:pt x="440169" y="246176"/>
                </a:lnTo>
                <a:lnTo>
                  <a:pt x="466845" y="211683"/>
                </a:lnTo>
                <a:lnTo>
                  <a:pt x="431888" y="211683"/>
                </a:lnTo>
                <a:lnTo>
                  <a:pt x="430682" y="210286"/>
                </a:lnTo>
                <a:lnTo>
                  <a:pt x="429450" y="204711"/>
                </a:lnTo>
                <a:lnTo>
                  <a:pt x="429192" y="199834"/>
                </a:lnTo>
                <a:lnTo>
                  <a:pt x="429133" y="91605"/>
                </a:lnTo>
                <a:lnTo>
                  <a:pt x="429450" y="85305"/>
                </a:lnTo>
                <a:lnTo>
                  <a:pt x="430682" y="80124"/>
                </a:lnTo>
                <a:lnTo>
                  <a:pt x="431914" y="78828"/>
                </a:lnTo>
                <a:lnTo>
                  <a:pt x="466938" y="78828"/>
                </a:lnTo>
                <a:lnTo>
                  <a:pt x="466915" y="78676"/>
                </a:lnTo>
                <a:lnTo>
                  <a:pt x="465048" y="72123"/>
                </a:lnTo>
                <a:lnTo>
                  <a:pt x="459587" y="59397"/>
                </a:lnTo>
                <a:lnTo>
                  <a:pt x="455726" y="54241"/>
                </a:lnTo>
                <a:lnTo>
                  <a:pt x="445693" y="46316"/>
                </a:lnTo>
                <a:lnTo>
                  <a:pt x="439686" y="44335"/>
                </a:lnTo>
                <a:close/>
              </a:path>
              <a:path w="914400" h="247650">
                <a:moveTo>
                  <a:pt x="466938" y="78828"/>
                </a:moveTo>
                <a:lnTo>
                  <a:pt x="435622" y="78828"/>
                </a:lnTo>
                <a:lnTo>
                  <a:pt x="436829" y="80124"/>
                </a:lnTo>
                <a:lnTo>
                  <a:pt x="437959" y="85305"/>
                </a:lnTo>
                <a:lnTo>
                  <a:pt x="438238" y="91605"/>
                </a:lnTo>
                <a:lnTo>
                  <a:pt x="438112" y="202209"/>
                </a:lnTo>
                <a:lnTo>
                  <a:pt x="437946" y="205320"/>
                </a:lnTo>
                <a:lnTo>
                  <a:pt x="436765" y="210413"/>
                </a:lnTo>
                <a:lnTo>
                  <a:pt x="435546" y="211683"/>
                </a:lnTo>
                <a:lnTo>
                  <a:pt x="466845" y="211683"/>
                </a:lnTo>
                <a:lnTo>
                  <a:pt x="469370" y="109260"/>
                </a:lnTo>
                <a:lnTo>
                  <a:pt x="468899" y="95558"/>
                </a:lnTo>
                <a:lnTo>
                  <a:pt x="467899" y="85305"/>
                </a:lnTo>
                <a:lnTo>
                  <a:pt x="466938" y="78828"/>
                </a:lnTo>
                <a:close/>
              </a:path>
              <a:path w="914400" h="247650">
                <a:moveTo>
                  <a:pt x="317411" y="44335"/>
                </a:moveTo>
                <a:lnTo>
                  <a:pt x="301510" y="44335"/>
                </a:lnTo>
                <a:lnTo>
                  <a:pt x="295186" y="46951"/>
                </a:lnTo>
                <a:lnTo>
                  <a:pt x="275601" y="87289"/>
                </a:lnTo>
                <a:lnTo>
                  <a:pt x="274223" y="112750"/>
                </a:lnTo>
                <a:lnTo>
                  <a:pt x="274256" y="181490"/>
                </a:lnTo>
                <a:lnTo>
                  <a:pt x="278815" y="219532"/>
                </a:lnTo>
                <a:lnTo>
                  <a:pt x="304241" y="246176"/>
                </a:lnTo>
                <a:lnTo>
                  <a:pt x="317614" y="246176"/>
                </a:lnTo>
                <a:lnTo>
                  <a:pt x="343234" y="211683"/>
                </a:lnTo>
                <a:lnTo>
                  <a:pt x="308305" y="211683"/>
                </a:lnTo>
                <a:lnTo>
                  <a:pt x="307022" y="210413"/>
                </a:lnTo>
                <a:lnTo>
                  <a:pt x="305676" y="205320"/>
                </a:lnTo>
                <a:lnTo>
                  <a:pt x="305468" y="201747"/>
                </a:lnTo>
                <a:lnTo>
                  <a:pt x="305346" y="148704"/>
                </a:lnTo>
                <a:lnTo>
                  <a:pt x="345706" y="148704"/>
                </a:lnTo>
                <a:lnTo>
                  <a:pt x="345598" y="116992"/>
                </a:lnTo>
                <a:lnTo>
                  <a:pt x="305346" y="116992"/>
                </a:lnTo>
                <a:lnTo>
                  <a:pt x="305346" y="91795"/>
                </a:lnTo>
                <a:lnTo>
                  <a:pt x="305600" y="85064"/>
                </a:lnTo>
                <a:lnTo>
                  <a:pt x="306628" y="80073"/>
                </a:lnTo>
                <a:lnTo>
                  <a:pt x="307975" y="78828"/>
                </a:lnTo>
                <a:lnTo>
                  <a:pt x="342102" y="78828"/>
                </a:lnTo>
                <a:lnTo>
                  <a:pt x="341633" y="76243"/>
                </a:lnTo>
                <a:lnTo>
                  <a:pt x="337034" y="63733"/>
                </a:lnTo>
                <a:lnTo>
                  <a:pt x="330314" y="53797"/>
                </a:lnTo>
                <a:lnTo>
                  <a:pt x="324624" y="47485"/>
                </a:lnTo>
                <a:lnTo>
                  <a:pt x="317411" y="44335"/>
                </a:lnTo>
                <a:close/>
              </a:path>
              <a:path w="914400" h="247650">
                <a:moveTo>
                  <a:pt x="345706" y="161328"/>
                </a:moveTo>
                <a:lnTo>
                  <a:pt x="316153" y="161328"/>
                </a:lnTo>
                <a:lnTo>
                  <a:pt x="316153" y="196710"/>
                </a:lnTo>
                <a:lnTo>
                  <a:pt x="315747" y="203238"/>
                </a:lnTo>
                <a:lnTo>
                  <a:pt x="314159" y="209994"/>
                </a:lnTo>
                <a:lnTo>
                  <a:pt x="312572" y="211683"/>
                </a:lnTo>
                <a:lnTo>
                  <a:pt x="343234" y="211683"/>
                </a:lnTo>
                <a:lnTo>
                  <a:pt x="343712" y="209918"/>
                </a:lnTo>
                <a:lnTo>
                  <a:pt x="344706" y="201747"/>
                </a:lnTo>
                <a:lnTo>
                  <a:pt x="345454" y="190481"/>
                </a:lnTo>
                <a:lnTo>
                  <a:pt x="345607" y="181490"/>
                </a:lnTo>
                <a:lnTo>
                  <a:pt x="345706" y="161328"/>
                </a:lnTo>
                <a:close/>
              </a:path>
              <a:path w="914400" h="247650">
                <a:moveTo>
                  <a:pt x="342102" y="78828"/>
                </a:moveTo>
                <a:lnTo>
                  <a:pt x="311886" y="78828"/>
                </a:lnTo>
                <a:lnTo>
                  <a:pt x="313042" y="80302"/>
                </a:lnTo>
                <a:lnTo>
                  <a:pt x="314172" y="86169"/>
                </a:lnTo>
                <a:lnTo>
                  <a:pt x="314414" y="91795"/>
                </a:lnTo>
                <a:lnTo>
                  <a:pt x="314452" y="116992"/>
                </a:lnTo>
                <a:lnTo>
                  <a:pt x="345598" y="116992"/>
                </a:lnTo>
                <a:lnTo>
                  <a:pt x="345583" y="112750"/>
                </a:lnTo>
                <a:lnTo>
                  <a:pt x="344927" y="99351"/>
                </a:lnTo>
                <a:lnTo>
                  <a:pt x="343633" y="87271"/>
                </a:lnTo>
                <a:lnTo>
                  <a:pt x="342102" y="78828"/>
                </a:lnTo>
                <a:close/>
              </a:path>
              <a:path w="914400" h="247650">
                <a:moveTo>
                  <a:pt x="217157" y="44335"/>
                </a:moveTo>
                <a:lnTo>
                  <a:pt x="208305" y="44335"/>
                </a:lnTo>
                <a:lnTo>
                  <a:pt x="204012" y="46697"/>
                </a:lnTo>
                <a:lnTo>
                  <a:pt x="192235" y="84004"/>
                </a:lnTo>
                <a:lnTo>
                  <a:pt x="192107" y="200228"/>
                </a:lnTo>
                <a:lnTo>
                  <a:pt x="192522" y="212331"/>
                </a:lnTo>
                <a:lnTo>
                  <a:pt x="208076" y="246176"/>
                </a:lnTo>
                <a:lnTo>
                  <a:pt x="216509" y="246176"/>
                </a:lnTo>
                <a:lnTo>
                  <a:pt x="219951" y="244703"/>
                </a:lnTo>
                <a:lnTo>
                  <a:pt x="226542" y="238823"/>
                </a:lnTo>
                <a:lnTo>
                  <a:pt x="229679" y="234416"/>
                </a:lnTo>
                <a:lnTo>
                  <a:pt x="232664" y="228523"/>
                </a:lnTo>
                <a:lnTo>
                  <a:pt x="263842" y="228523"/>
                </a:lnTo>
                <a:lnTo>
                  <a:pt x="263842" y="211683"/>
                </a:lnTo>
                <a:lnTo>
                  <a:pt x="225894" y="211683"/>
                </a:lnTo>
                <a:lnTo>
                  <a:pt x="224713" y="210438"/>
                </a:lnTo>
                <a:lnTo>
                  <a:pt x="223481" y="205447"/>
                </a:lnTo>
                <a:lnTo>
                  <a:pt x="223177" y="200228"/>
                </a:lnTo>
                <a:lnTo>
                  <a:pt x="223177" y="89255"/>
                </a:lnTo>
                <a:lnTo>
                  <a:pt x="223494" y="84327"/>
                </a:lnTo>
                <a:lnTo>
                  <a:pt x="224777" y="79933"/>
                </a:lnTo>
                <a:lnTo>
                  <a:pt x="226021" y="78828"/>
                </a:lnTo>
                <a:lnTo>
                  <a:pt x="263842" y="78828"/>
                </a:lnTo>
                <a:lnTo>
                  <a:pt x="263842" y="60223"/>
                </a:lnTo>
                <a:lnTo>
                  <a:pt x="232664" y="60223"/>
                </a:lnTo>
                <a:lnTo>
                  <a:pt x="230035" y="54927"/>
                </a:lnTo>
                <a:lnTo>
                  <a:pt x="227114" y="50952"/>
                </a:lnTo>
                <a:lnTo>
                  <a:pt x="220687" y="45656"/>
                </a:lnTo>
                <a:lnTo>
                  <a:pt x="217157" y="44335"/>
                </a:lnTo>
                <a:close/>
              </a:path>
              <a:path w="914400" h="247650">
                <a:moveTo>
                  <a:pt x="263842" y="228523"/>
                </a:moveTo>
                <a:lnTo>
                  <a:pt x="232664" y="228523"/>
                </a:lnTo>
                <a:lnTo>
                  <a:pt x="232664" y="242658"/>
                </a:lnTo>
                <a:lnTo>
                  <a:pt x="263842" y="242658"/>
                </a:lnTo>
                <a:lnTo>
                  <a:pt x="263842" y="228523"/>
                </a:lnTo>
                <a:close/>
              </a:path>
              <a:path w="914400" h="247650">
                <a:moveTo>
                  <a:pt x="263842" y="78828"/>
                </a:moveTo>
                <a:lnTo>
                  <a:pt x="229781" y="78828"/>
                </a:lnTo>
                <a:lnTo>
                  <a:pt x="231051" y="80048"/>
                </a:lnTo>
                <a:lnTo>
                  <a:pt x="232346" y="84950"/>
                </a:lnTo>
                <a:lnTo>
                  <a:pt x="232631" y="89255"/>
                </a:lnTo>
                <a:lnTo>
                  <a:pt x="232550" y="200228"/>
                </a:lnTo>
                <a:lnTo>
                  <a:pt x="232333" y="204711"/>
                </a:lnTo>
                <a:lnTo>
                  <a:pt x="230987" y="210286"/>
                </a:lnTo>
                <a:lnTo>
                  <a:pt x="229654" y="211683"/>
                </a:lnTo>
                <a:lnTo>
                  <a:pt x="263842" y="211683"/>
                </a:lnTo>
                <a:lnTo>
                  <a:pt x="263842" y="78828"/>
                </a:lnTo>
                <a:close/>
              </a:path>
              <a:path w="914400" h="247650">
                <a:moveTo>
                  <a:pt x="263842" y="4991"/>
                </a:moveTo>
                <a:lnTo>
                  <a:pt x="232664" y="4991"/>
                </a:lnTo>
                <a:lnTo>
                  <a:pt x="232664" y="60223"/>
                </a:lnTo>
                <a:lnTo>
                  <a:pt x="263842" y="60223"/>
                </a:lnTo>
                <a:lnTo>
                  <a:pt x="263842" y="4991"/>
                </a:lnTo>
                <a:close/>
              </a:path>
              <a:path w="914400" h="247650">
                <a:moveTo>
                  <a:pt x="153123" y="44335"/>
                </a:moveTo>
                <a:lnTo>
                  <a:pt x="117838" y="66964"/>
                </a:lnTo>
                <a:lnTo>
                  <a:pt x="111679" y="105366"/>
                </a:lnTo>
                <a:lnTo>
                  <a:pt x="111519" y="163969"/>
                </a:lnTo>
                <a:lnTo>
                  <a:pt x="111574" y="184960"/>
                </a:lnTo>
                <a:lnTo>
                  <a:pt x="116116" y="222961"/>
                </a:lnTo>
                <a:lnTo>
                  <a:pt x="140538" y="246176"/>
                </a:lnTo>
                <a:lnTo>
                  <a:pt x="153606" y="246176"/>
                </a:lnTo>
                <a:lnTo>
                  <a:pt x="180282" y="211683"/>
                </a:lnTo>
                <a:lnTo>
                  <a:pt x="145326" y="211683"/>
                </a:lnTo>
                <a:lnTo>
                  <a:pt x="144119" y="210286"/>
                </a:lnTo>
                <a:lnTo>
                  <a:pt x="142887" y="204711"/>
                </a:lnTo>
                <a:lnTo>
                  <a:pt x="142629" y="199834"/>
                </a:lnTo>
                <a:lnTo>
                  <a:pt x="142570" y="91605"/>
                </a:lnTo>
                <a:lnTo>
                  <a:pt x="142887" y="85305"/>
                </a:lnTo>
                <a:lnTo>
                  <a:pt x="144119" y="80124"/>
                </a:lnTo>
                <a:lnTo>
                  <a:pt x="145351" y="78828"/>
                </a:lnTo>
                <a:lnTo>
                  <a:pt x="180375" y="78828"/>
                </a:lnTo>
                <a:lnTo>
                  <a:pt x="180352" y="78676"/>
                </a:lnTo>
                <a:lnTo>
                  <a:pt x="178485" y="72123"/>
                </a:lnTo>
                <a:lnTo>
                  <a:pt x="173024" y="59397"/>
                </a:lnTo>
                <a:lnTo>
                  <a:pt x="169164" y="54241"/>
                </a:lnTo>
                <a:lnTo>
                  <a:pt x="159131" y="46316"/>
                </a:lnTo>
                <a:lnTo>
                  <a:pt x="153123" y="44335"/>
                </a:lnTo>
                <a:close/>
              </a:path>
              <a:path w="914400" h="247650">
                <a:moveTo>
                  <a:pt x="180375" y="78828"/>
                </a:moveTo>
                <a:lnTo>
                  <a:pt x="149059" y="78828"/>
                </a:lnTo>
                <a:lnTo>
                  <a:pt x="150266" y="80124"/>
                </a:lnTo>
                <a:lnTo>
                  <a:pt x="151396" y="85305"/>
                </a:lnTo>
                <a:lnTo>
                  <a:pt x="151676" y="91605"/>
                </a:lnTo>
                <a:lnTo>
                  <a:pt x="151549" y="202209"/>
                </a:lnTo>
                <a:lnTo>
                  <a:pt x="151384" y="205320"/>
                </a:lnTo>
                <a:lnTo>
                  <a:pt x="150202" y="210413"/>
                </a:lnTo>
                <a:lnTo>
                  <a:pt x="148983" y="211683"/>
                </a:lnTo>
                <a:lnTo>
                  <a:pt x="180282" y="211683"/>
                </a:lnTo>
                <a:lnTo>
                  <a:pt x="182807" y="109260"/>
                </a:lnTo>
                <a:lnTo>
                  <a:pt x="182337" y="95558"/>
                </a:lnTo>
                <a:lnTo>
                  <a:pt x="181337" y="85305"/>
                </a:lnTo>
                <a:lnTo>
                  <a:pt x="180375" y="78828"/>
                </a:lnTo>
                <a:close/>
              </a:path>
              <a:path w="914400" h="247650">
                <a:moveTo>
                  <a:pt x="885977" y="4991"/>
                </a:moveTo>
                <a:lnTo>
                  <a:pt x="844410" y="4991"/>
                </a:lnTo>
                <a:lnTo>
                  <a:pt x="844410" y="242658"/>
                </a:lnTo>
                <a:lnTo>
                  <a:pt x="876896" y="242658"/>
                </a:lnTo>
                <a:lnTo>
                  <a:pt x="876896" y="146938"/>
                </a:lnTo>
                <a:lnTo>
                  <a:pt x="892721" y="146938"/>
                </a:lnTo>
                <a:lnTo>
                  <a:pt x="914039" y="107762"/>
                </a:lnTo>
                <a:lnTo>
                  <a:pt x="914073" y="106286"/>
                </a:lnTo>
                <a:lnTo>
                  <a:pt x="878624" y="106286"/>
                </a:lnTo>
                <a:lnTo>
                  <a:pt x="876896" y="106133"/>
                </a:lnTo>
                <a:lnTo>
                  <a:pt x="876896" y="45656"/>
                </a:lnTo>
                <a:lnTo>
                  <a:pt x="913694" y="45656"/>
                </a:lnTo>
                <a:lnTo>
                  <a:pt x="913130" y="38531"/>
                </a:lnTo>
                <a:lnTo>
                  <a:pt x="892784" y="6311"/>
                </a:lnTo>
                <a:lnTo>
                  <a:pt x="885977" y="4991"/>
                </a:lnTo>
                <a:close/>
              </a:path>
              <a:path w="914400" h="247650">
                <a:moveTo>
                  <a:pt x="913694" y="45656"/>
                </a:moveTo>
                <a:lnTo>
                  <a:pt x="881113" y="45656"/>
                </a:lnTo>
                <a:lnTo>
                  <a:pt x="883894" y="46875"/>
                </a:lnTo>
                <a:lnTo>
                  <a:pt x="886561" y="51765"/>
                </a:lnTo>
                <a:lnTo>
                  <a:pt x="887234" y="57048"/>
                </a:lnTo>
                <a:lnTo>
                  <a:pt x="887234" y="93510"/>
                </a:lnTo>
                <a:lnTo>
                  <a:pt x="886663" y="99301"/>
                </a:lnTo>
                <a:lnTo>
                  <a:pt x="884339" y="104889"/>
                </a:lnTo>
                <a:lnTo>
                  <a:pt x="882269" y="106286"/>
                </a:lnTo>
                <a:lnTo>
                  <a:pt x="914073" y="106286"/>
                </a:lnTo>
                <a:lnTo>
                  <a:pt x="914369" y="93510"/>
                </a:lnTo>
                <a:lnTo>
                  <a:pt x="914331" y="61849"/>
                </a:lnTo>
                <a:lnTo>
                  <a:pt x="913916" y="48461"/>
                </a:lnTo>
                <a:lnTo>
                  <a:pt x="913694" y="45656"/>
                </a:lnTo>
                <a:close/>
              </a:path>
              <a:path w="914400" h="247650">
                <a:moveTo>
                  <a:pt x="791464" y="431"/>
                </a:moveTo>
                <a:lnTo>
                  <a:pt x="768096" y="431"/>
                </a:lnTo>
                <a:lnTo>
                  <a:pt x="730910" y="247205"/>
                </a:lnTo>
                <a:lnTo>
                  <a:pt x="755737" y="239072"/>
                </a:lnTo>
                <a:lnTo>
                  <a:pt x="791464" y="431"/>
                </a:lnTo>
                <a:close/>
              </a:path>
              <a:path w="914400" h="247650">
                <a:moveTo>
                  <a:pt x="710565" y="4991"/>
                </a:moveTo>
                <a:lnTo>
                  <a:pt x="668997" y="4991"/>
                </a:lnTo>
                <a:lnTo>
                  <a:pt x="668997" y="242658"/>
                </a:lnTo>
                <a:lnTo>
                  <a:pt x="701484" y="242658"/>
                </a:lnTo>
                <a:lnTo>
                  <a:pt x="701484" y="146938"/>
                </a:lnTo>
                <a:lnTo>
                  <a:pt x="717296" y="146938"/>
                </a:lnTo>
                <a:lnTo>
                  <a:pt x="738626" y="107762"/>
                </a:lnTo>
                <a:lnTo>
                  <a:pt x="738660" y="106286"/>
                </a:lnTo>
                <a:lnTo>
                  <a:pt x="703199" y="106286"/>
                </a:lnTo>
                <a:lnTo>
                  <a:pt x="701484" y="106133"/>
                </a:lnTo>
                <a:lnTo>
                  <a:pt x="701484" y="45656"/>
                </a:lnTo>
                <a:lnTo>
                  <a:pt x="738275" y="45656"/>
                </a:lnTo>
                <a:lnTo>
                  <a:pt x="737704" y="38531"/>
                </a:lnTo>
                <a:lnTo>
                  <a:pt x="717359" y="6311"/>
                </a:lnTo>
                <a:lnTo>
                  <a:pt x="710565" y="4991"/>
                </a:lnTo>
                <a:close/>
              </a:path>
              <a:path w="914400" h="247650">
                <a:moveTo>
                  <a:pt x="738275" y="45656"/>
                </a:moveTo>
                <a:lnTo>
                  <a:pt x="705700" y="45656"/>
                </a:lnTo>
                <a:lnTo>
                  <a:pt x="708482" y="46875"/>
                </a:lnTo>
                <a:lnTo>
                  <a:pt x="711149" y="51765"/>
                </a:lnTo>
                <a:lnTo>
                  <a:pt x="711822" y="57048"/>
                </a:lnTo>
                <a:lnTo>
                  <a:pt x="711822" y="93510"/>
                </a:lnTo>
                <a:lnTo>
                  <a:pt x="711238" y="99301"/>
                </a:lnTo>
                <a:lnTo>
                  <a:pt x="708926" y="104889"/>
                </a:lnTo>
                <a:lnTo>
                  <a:pt x="706856" y="106286"/>
                </a:lnTo>
                <a:lnTo>
                  <a:pt x="738660" y="106286"/>
                </a:lnTo>
                <a:lnTo>
                  <a:pt x="738956" y="93510"/>
                </a:lnTo>
                <a:lnTo>
                  <a:pt x="738919" y="61848"/>
                </a:lnTo>
                <a:lnTo>
                  <a:pt x="738500" y="48461"/>
                </a:lnTo>
                <a:lnTo>
                  <a:pt x="738275" y="45656"/>
                </a:lnTo>
                <a:close/>
              </a:path>
              <a:path w="914400" h="247650">
                <a:moveTo>
                  <a:pt x="831596" y="4991"/>
                </a:moveTo>
                <a:lnTo>
                  <a:pt x="799109" y="4991"/>
                </a:lnTo>
                <a:lnTo>
                  <a:pt x="799109" y="242658"/>
                </a:lnTo>
                <a:lnTo>
                  <a:pt x="831596" y="242658"/>
                </a:lnTo>
                <a:lnTo>
                  <a:pt x="831596" y="4991"/>
                </a:lnTo>
                <a:close/>
              </a:path>
              <a:path w="914400" h="247650">
                <a:moveTo>
                  <a:pt x="555002" y="52552"/>
                </a:moveTo>
                <a:lnTo>
                  <a:pt x="522516" y="52552"/>
                </a:lnTo>
                <a:lnTo>
                  <a:pt x="522516" y="242658"/>
                </a:lnTo>
                <a:lnTo>
                  <a:pt x="555002" y="242658"/>
                </a:lnTo>
                <a:lnTo>
                  <a:pt x="555002" y="52552"/>
                </a:lnTo>
                <a:close/>
              </a:path>
              <a:path w="914400" h="247650">
                <a:moveTo>
                  <a:pt x="574294" y="4991"/>
                </a:moveTo>
                <a:lnTo>
                  <a:pt x="503301" y="4991"/>
                </a:lnTo>
                <a:lnTo>
                  <a:pt x="503301" y="52552"/>
                </a:lnTo>
                <a:lnTo>
                  <a:pt x="574294" y="52552"/>
                </a:lnTo>
                <a:lnTo>
                  <a:pt x="574294" y="4991"/>
                </a:lnTo>
                <a:close/>
              </a:path>
              <a:path w="914400" h="247650">
                <a:moveTo>
                  <a:pt x="387807" y="4991"/>
                </a:moveTo>
                <a:lnTo>
                  <a:pt x="355701" y="4991"/>
                </a:lnTo>
                <a:lnTo>
                  <a:pt x="355701" y="242658"/>
                </a:lnTo>
                <a:lnTo>
                  <a:pt x="387807" y="242658"/>
                </a:lnTo>
                <a:lnTo>
                  <a:pt x="387807" y="4991"/>
                </a:lnTo>
                <a:close/>
              </a:path>
              <a:path w="914400" h="247650">
                <a:moveTo>
                  <a:pt x="42037" y="4991"/>
                </a:moveTo>
                <a:lnTo>
                  <a:pt x="0" y="4991"/>
                </a:lnTo>
                <a:lnTo>
                  <a:pt x="0" y="242658"/>
                </a:lnTo>
                <a:lnTo>
                  <a:pt x="28400" y="230010"/>
                </a:lnTo>
                <a:lnTo>
                  <a:pt x="28491" y="152342"/>
                </a:lnTo>
                <a:lnTo>
                  <a:pt x="28649" y="113540"/>
                </a:lnTo>
                <a:lnTo>
                  <a:pt x="28801" y="90697"/>
                </a:lnTo>
                <a:lnTo>
                  <a:pt x="48579" y="90697"/>
                </a:lnTo>
                <a:lnTo>
                  <a:pt x="43937" y="28403"/>
                </a:lnTo>
                <a:lnTo>
                  <a:pt x="42980" y="16216"/>
                </a:lnTo>
                <a:lnTo>
                  <a:pt x="42037" y="4991"/>
                </a:lnTo>
                <a:close/>
              </a:path>
              <a:path w="914400" h="247650">
                <a:moveTo>
                  <a:pt x="48579" y="90697"/>
                </a:moveTo>
                <a:lnTo>
                  <a:pt x="28801" y="90697"/>
                </a:lnTo>
                <a:lnTo>
                  <a:pt x="40360" y="242658"/>
                </a:lnTo>
                <a:lnTo>
                  <a:pt x="60521" y="242218"/>
                </a:lnTo>
                <a:lnTo>
                  <a:pt x="66162" y="163222"/>
                </a:lnTo>
                <a:lnTo>
                  <a:pt x="68041" y="137935"/>
                </a:lnTo>
                <a:lnTo>
                  <a:pt x="69918" y="113540"/>
                </a:lnTo>
                <a:lnTo>
                  <a:pt x="70453" y="106910"/>
                </a:lnTo>
                <a:lnTo>
                  <a:pt x="49812" y="106910"/>
                </a:lnTo>
                <a:lnTo>
                  <a:pt x="48579" y="90697"/>
                </a:lnTo>
                <a:close/>
              </a:path>
              <a:path w="914400" h="247650">
                <a:moveTo>
                  <a:pt x="100228" y="90258"/>
                </a:moveTo>
                <a:lnTo>
                  <a:pt x="71795" y="90258"/>
                </a:lnTo>
                <a:lnTo>
                  <a:pt x="71831" y="242658"/>
                </a:lnTo>
                <a:lnTo>
                  <a:pt x="100228" y="242658"/>
                </a:lnTo>
                <a:lnTo>
                  <a:pt x="100228" y="90258"/>
                </a:lnTo>
                <a:close/>
              </a:path>
              <a:path w="914400" h="247650">
                <a:moveTo>
                  <a:pt x="100228" y="4991"/>
                </a:moveTo>
                <a:lnTo>
                  <a:pt x="57915" y="5691"/>
                </a:lnTo>
                <a:lnTo>
                  <a:pt x="56049" y="33112"/>
                </a:lnTo>
                <a:lnTo>
                  <a:pt x="55095" y="46554"/>
                </a:lnTo>
                <a:lnTo>
                  <a:pt x="52042" y="84745"/>
                </a:lnTo>
                <a:lnTo>
                  <a:pt x="49812" y="106910"/>
                </a:lnTo>
                <a:lnTo>
                  <a:pt x="70453" y="106910"/>
                </a:lnTo>
                <a:lnTo>
                  <a:pt x="71795" y="90258"/>
                </a:lnTo>
                <a:lnTo>
                  <a:pt x="100228" y="90258"/>
                </a:lnTo>
                <a:lnTo>
                  <a:pt x="100228" y="4991"/>
                </a:lnTo>
                <a:close/>
              </a:path>
              <a:path w="914400" h="247650">
                <a:moveTo>
                  <a:pt x="618515" y="0"/>
                </a:moveTo>
                <a:lnTo>
                  <a:pt x="611466" y="0"/>
                </a:lnTo>
                <a:lnTo>
                  <a:pt x="605231" y="2273"/>
                </a:lnTo>
                <a:lnTo>
                  <a:pt x="583366" y="37820"/>
                </a:lnTo>
                <a:lnTo>
                  <a:pt x="580717" y="169068"/>
                </a:lnTo>
                <a:lnTo>
                  <a:pt x="581139" y="182145"/>
                </a:lnTo>
                <a:lnTo>
                  <a:pt x="590469" y="229908"/>
                </a:lnTo>
                <a:lnTo>
                  <a:pt x="623886" y="247312"/>
                </a:lnTo>
                <a:lnTo>
                  <a:pt x="634560" y="242900"/>
                </a:lnTo>
                <a:lnTo>
                  <a:pt x="645540" y="231975"/>
                </a:lnTo>
                <a:lnTo>
                  <a:pt x="651281" y="220949"/>
                </a:lnTo>
                <a:lnTo>
                  <a:pt x="654825" y="208011"/>
                </a:lnTo>
                <a:lnTo>
                  <a:pt x="654897" y="207429"/>
                </a:lnTo>
                <a:lnTo>
                  <a:pt x="616534" y="207429"/>
                </a:lnTo>
                <a:lnTo>
                  <a:pt x="614908" y="205663"/>
                </a:lnTo>
                <a:lnTo>
                  <a:pt x="613472" y="198589"/>
                </a:lnTo>
                <a:lnTo>
                  <a:pt x="613117" y="191084"/>
                </a:lnTo>
                <a:lnTo>
                  <a:pt x="613207" y="55133"/>
                </a:lnTo>
                <a:lnTo>
                  <a:pt x="613473" y="49275"/>
                </a:lnTo>
                <a:lnTo>
                  <a:pt x="614908" y="42036"/>
                </a:lnTo>
                <a:lnTo>
                  <a:pt x="616610" y="40220"/>
                </a:lnTo>
                <a:lnTo>
                  <a:pt x="654756" y="40220"/>
                </a:lnTo>
                <a:lnTo>
                  <a:pt x="653510" y="32514"/>
                </a:lnTo>
                <a:lnTo>
                  <a:pt x="648964" y="20496"/>
                </a:lnTo>
                <a:lnTo>
                  <a:pt x="641816" y="10126"/>
                </a:lnTo>
                <a:lnTo>
                  <a:pt x="631367" y="2531"/>
                </a:lnTo>
                <a:lnTo>
                  <a:pt x="618515" y="0"/>
                </a:lnTo>
                <a:close/>
              </a:path>
              <a:path w="914400" h="247650">
                <a:moveTo>
                  <a:pt x="657402" y="147383"/>
                </a:moveTo>
                <a:lnTo>
                  <a:pt x="624916" y="147383"/>
                </a:lnTo>
                <a:lnTo>
                  <a:pt x="624881" y="191084"/>
                </a:lnTo>
                <a:lnTo>
                  <a:pt x="624547" y="198589"/>
                </a:lnTo>
                <a:lnTo>
                  <a:pt x="623049" y="205663"/>
                </a:lnTo>
                <a:lnTo>
                  <a:pt x="621474" y="207429"/>
                </a:lnTo>
                <a:lnTo>
                  <a:pt x="654897" y="207429"/>
                </a:lnTo>
                <a:lnTo>
                  <a:pt x="655953" y="198951"/>
                </a:lnTo>
                <a:lnTo>
                  <a:pt x="656758" y="187369"/>
                </a:lnTo>
                <a:lnTo>
                  <a:pt x="657241" y="173265"/>
                </a:lnTo>
                <a:lnTo>
                  <a:pt x="657282" y="169068"/>
                </a:lnTo>
                <a:lnTo>
                  <a:pt x="657402" y="147383"/>
                </a:lnTo>
                <a:close/>
              </a:path>
              <a:path w="914400" h="247650">
                <a:moveTo>
                  <a:pt x="654756" y="40220"/>
                </a:moveTo>
                <a:lnTo>
                  <a:pt x="621652" y="40220"/>
                </a:lnTo>
                <a:lnTo>
                  <a:pt x="623176" y="41706"/>
                </a:lnTo>
                <a:lnTo>
                  <a:pt x="624573" y="47663"/>
                </a:lnTo>
                <a:lnTo>
                  <a:pt x="624914" y="55133"/>
                </a:lnTo>
                <a:lnTo>
                  <a:pt x="624916" y="108483"/>
                </a:lnTo>
                <a:lnTo>
                  <a:pt x="657402" y="108483"/>
                </a:lnTo>
                <a:lnTo>
                  <a:pt x="657395" y="82553"/>
                </a:lnTo>
                <a:lnTo>
                  <a:pt x="657136" y="68068"/>
                </a:lnTo>
                <a:lnTo>
                  <a:pt x="656453" y="55133"/>
                </a:lnTo>
                <a:lnTo>
                  <a:pt x="655270" y="43398"/>
                </a:lnTo>
                <a:lnTo>
                  <a:pt x="654756" y="40220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0013" y="2799506"/>
            <a:ext cx="7611109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3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.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1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.2</a:t>
            </a:r>
            <a:r>
              <a:rPr dirty="0" sz="2800" spc="-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25">
                <a:solidFill>
                  <a:srgbClr val="B3B3B3"/>
                </a:solidFill>
                <a:latin typeface="Arial"/>
                <a:cs typeface="Arial"/>
              </a:rPr>
              <a:t>S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u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ite</a:t>
            </a:r>
            <a:r>
              <a:rPr dirty="0" sz="2800" spc="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d</a:t>
            </a:r>
            <a:r>
              <a:rPr dirty="0" sz="2800" spc="-20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2800" spc="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pro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t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oco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l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o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s</a:t>
            </a:r>
            <a:r>
              <a:rPr dirty="0" sz="2800" spc="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d</a:t>
            </a:r>
            <a:r>
              <a:rPr dirty="0" sz="2800" spc="-20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2800" spc="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la</a:t>
            </a:r>
            <a:r>
              <a:rPr dirty="0" sz="2800" spc="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cap</a:t>
            </a:r>
            <a:r>
              <a:rPr dirty="0" sz="2800" spc="-20">
                <a:solidFill>
                  <a:srgbClr val="B3B3B3"/>
                </a:solidFill>
                <a:latin typeface="Arial"/>
                <a:cs typeface="Arial"/>
              </a:rPr>
              <a:t>a</a:t>
            </a:r>
            <a:r>
              <a:rPr dirty="0" sz="2800" spc="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d</a:t>
            </a:r>
            <a:r>
              <a:rPr dirty="0" sz="2800" spc="-20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2800" spc="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n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t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erne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t.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4802" y="829288"/>
            <a:ext cx="3690620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3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.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1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.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2</a:t>
            </a:r>
            <a:r>
              <a:rPr dirty="0" sz="1300" spc="2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S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u</a:t>
            </a:r>
            <a:r>
              <a:rPr dirty="0" sz="1300" spc="-5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t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1300" spc="1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De</a:t>
            </a:r>
            <a:r>
              <a:rPr dirty="0" sz="1300" spc="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P</a:t>
            </a:r>
            <a:r>
              <a:rPr dirty="0" sz="1300" spc="-5">
                <a:solidFill>
                  <a:srgbClr val="B3B3B3"/>
                </a:solidFill>
                <a:latin typeface="Arial"/>
                <a:cs typeface="Arial"/>
              </a:rPr>
              <a:t>r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ot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o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c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o</a:t>
            </a:r>
            <a:r>
              <a:rPr dirty="0" sz="1300" spc="-5">
                <a:solidFill>
                  <a:srgbClr val="B3B3B3"/>
                </a:solidFill>
                <a:latin typeface="Arial"/>
                <a:cs typeface="Arial"/>
              </a:rPr>
              <a:t>l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o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s</a:t>
            </a:r>
            <a:r>
              <a:rPr dirty="0" sz="1300" spc="2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De</a:t>
            </a:r>
            <a:r>
              <a:rPr dirty="0" sz="1300" spc="1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L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a</a:t>
            </a:r>
            <a:r>
              <a:rPr dirty="0" sz="1300" spc="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C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ap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a</a:t>
            </a:r>
            <a:r>
              <a:rPr dirty="0" sz="1300" spc="2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De</a:t>
            </a:r>
            <a:r>
              <a:rPr dirty="0" sz="1300" spc="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n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t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1300" spc="-5">
                <a:solidFill>
                  <a:srgbClr val="B3B3B3"/>
                </a:solidFill>
                <a:latin typeface="Arial"/>
                <a:cs typeface="Arial"/>
              </a:rPr>
              <a:t>r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net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12401" y="3050239"/>
            <a:ext cx="3798570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Operan</a:t>
            </a:r>
            <a:r>
              <a:rPr dirty="0" sz="2000" spc="-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os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gu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es</a:t>
            </a:r>
            <a:r>
              <a:rPr dirty="0" sz="2000" spc="-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pro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6344" y="2634995"/>
            <a:ext cx="1740407" cy="1380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96240" y="2564892"/>
            <a:ext cx="1728470" cy="1369060"/>
          </a:xfrm>
          <a:prstGeom prst="rect">
            <a:avLst/>
          </a:prstGeom>
          <a:solidFill>
            <a:srgbClr val="009999"/>
          </a:solidFill>
          <a:ln w="914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84480">
              <a:lnSpc>
                <a:spcPct val="100000"/>
              </a:lnSpc>
            </a:pPr>
            <a:r>
              <a:rPr dirty="0" sz="1800" spc="-5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pli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cac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ión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6344" y="4148328"/>
            <a:ext cx="1740408" cy="373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8076" y="4439411"/>
            <a:ext cx="1458467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96240" y="4078223"/>
            <a:ext cx="1728470" cy="361315"/>
          </a:xfrm>
          <a:prstGeom prst="rect">
            <a:avLst/>
          </a:prstGeom>
          <a:solidFill>
            <a:srgbClr val="009999"/>
          </a:solidFill>
          <a:ln w="914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69240">
              <a:lnSpc>
                <a:spcPct val="100000"/>
              </a:lnSpc>
            </a:pPr>
            <a:r>
              <a:rPr dirty="0" sz="1800" spc="-9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po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6344" y="4651247"/>
            <a:ext cx="1740408" cy="3733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78763" y="4942332"/>
            <a:ext cx="1115567" cy="1722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96240" y="4581144"/>
            <a:ext cx="1728470" cy="361315"/>
          </a:xfrm>
          <a:prstGeom prst="rect">
            <a:avLst/>
          </a:prstGeom>
          <a:solidFill>
            <a:srgbClr val="009999"/>
          </a:solidFill>
          <a:ln w="914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40055"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Int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6344" y="5157215"/>
            <a:ext cx="1740407" cy="874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96240" y="5087111"/>
            <a:ext cx="1728470" cy="862965"/>
          </a:xfrm>
          <a:prstGeom prst="rect">
            <a:avLst/>
          </a:prstGeom>
          <a:solidFill>
            <a:srgbClr val="009999"/>
          </a:solidFill>
          <a:ln w="914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7965">
              <a:lnSpc>
                <a:spcPct val="100000"/>
              </a:lnSpc>
            </a:pPr>
            <a:r>
              <a:rPr dirty="0" sz="1600" spc="-6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cceso</a:t>
            </a:r>
            <a:r>
              <a:rPr dirty="0" sz="16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red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94943" y="1856232"/>
            <a:ext cx="917447" cy="2499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84215" y="1844677"/>
            <a:ext cx="914400" cy="247650"/>
          </a:xfrm>
          <a:custGeom>
            <a:avLst/>
            <a:gdLst/>
            <a:ahLst/>
            <a:cxnLst/>
            <a:rect l="l" t="t" r="r" b="b"/>
            <a:pathLst>
              <a:path w="914400" h="247650">
                <a:moveTo>
                  <a:pt x="439686" y="44335"/>
                </a:moveTo>
                <a:lnTo>
                  <a:pt x="404405" y="66964"/>
                </a:lnTo>
                <a:lnTo>
                  <a:pt x="398242" y="105366"/>
                </a:lnTo>
                <a:lnTo>
                  <a:pt x="398081" y="163969"/>
                </a:lnTo>
                <a:lnTo>
                  <a:pt x="398137" y="184960"/>
                </a:lnTo>
                <a:lnTo>
                  <a:pt x="402678" y="222961"/>
                </a:lnTo>
                <a:lnTo>
                  <a:pt x="427101" y="246176"/>
                </a:lnTo>
                <a:lnTo>
                  <a:pt x="440169" y="246176"/>
                </a:lnTo>
                <a:lnTo>
                  <a:pt x="466845" y="211683"/>
                </a:lnTo>
                <a:lnTo>
                  <a:pt x="431888" y="211683"/>
                </a:lnTo>
                <a:lnTo>
                  <a:pt x="430682" y="210286"/>
                </a:lnTo>
                <a:lnTo>
                  <a:pt x="429450" y="204711"/>
                </a:lnTo>
                <a:lnTo>
                  <a:pt x="429192" y="199834"/>
                </a:lnTo>
                <a:lnTo>
                  <a:pt x="429133" y="91605"/>
                </a:lnTo>
                <a:lnTo>
                  <a:pt x="429450" y="85305"/>
                </a:lnTo>
                <a:lnTo>
                  <a:pt x="430682" y="80124"/>
                </a:lnTo>
                <a:lnTo>
                  <a:pt x="431914" y="78828"/>
                </a:lnTo>
                <a:lnTo>
                  <a:pt x="466938" y="78828"/>
                </a:lnTo>
                <a:lnTo>
                  <a:pt x="466915" y="78676"/>
                </a:lnTo>
                <a:lnTo>
                  <a:pt x="465048" y="72123"/>
                </a:lnTo>
                <a:lnTo>
                  <a:pt x="459587" y="59397"/>
                </a:lnTo>
                <a:lnTo>
                  <a:pt x="455726" y="54241"/>
                </a:lnTo>
                <a:lnTo>
                  <a:pt x="445693" y="46316"/>
                </a:lnTo>
                <a:lnTo>
                  <a:pt x="439686" y="44335"/>
                </a:lnTo>
                <a:close/>
              </a:path>
              <a:path w="914400" h="247650">
                <a:moveTo>
                  <a:pt x="466938" y="78828"/>
                </a:moveTo>
                <a:lnTo>
                  <a:pt x="435622" y="78828"/>
                </a:lnTo>
                <a:lnTo>
                  <a:pt x="436829" y="80124"/>
                </a:lnTo>
                <a:lnTo>
                  <a:pt x="437959" y="85305"/>
                </a:lnTo>
                <a:lnTo>
                  <a:pt x="438238" y="91605"/>
                </a:lnTo>
                <a:lnTo>
                  <a:pt x="438112" y="202209"/>
                </a:lnTo>
                <a:lnTo>
                  <a:pt x="437946" y="205320"/>
                </a:lnTo>
                <a:lnTo>
                  <a:pt x="436765" y="210413"/>
                </a:lnTo>
                <a:lnTo>
                  <a:pt x="435546" y="211683"/>
                </a:lnTo>
                <a:lnTo>
                  <a:pt x="466845" y="211683"/>
                </a:lnTo>
                <a:lnTo>
                  <a:pt x="469370" y="109260"/>
                </a:lnTo>
                <a:lnTo>
                  <a:pt x="468899" y="95558"/>
                </a:lnTo>
                <a:lnTo>
                  <a:pt x="467899" y="85305"/>
                </a:lnTo>
                <a:lnTo>
                  <a:pt x="466938" y="78828"/>
                </a:lnTo>
                <a:close/>
              </a:path>
              <a:path w="914400" h="247650">
                <a:moveTo>
                  <a:pt x="317411" y="44335"/>
                </a:moveTo>
                <a:lnTo>
                  <a:pt x="301510" y="44335"/>
                </a:lnTo>
                <a:lnTo>
                  <a:pt x="295186" y="46951"/>
                </a:lnTo>
                <a:lnTo>
                  <a:pt x="275601" y="87289"/>
                </a:lnTo>
                <a:lnTo>
                  <a:pt x="274223" y="112750"/>
                </a:lnTo>
                <a:lnTo>
                  <a:pt x="274256" y="181490"/>
                </a:lnTo>
                <a:lnTo>
                  <a:pt x="278815" y="219532"/>
                </a:lnTo>
                <a:lnTo>
                  <a:pt x="304241" y="246176"/>
                </a:lnTo>
                <a:lnTo>
                  <a:pt x="317614" y="246176"/>
                </a:lnTo>
                <a:lnTo>
                  <a:pt x="343234" y="211683"/>
                </a:lnTo>
                <a:lnTo>
                  <a:pt x="308305" y="211683"/>
                </a:lnTo>
                <a:lnTo>
                  <a:pt x="307022" y="210413"/>
                </a:lnTo>
                <a:lnTo>
                  <a:pt x="305676" y="205320"/>
                </a:lnTo>
                <a:lnTo>
                  <a:pt x="305468" y="201747"/>
                </a:lnTo>
                <a:lnTo>
                  <a:pt x="305346" y="148704"/>
                </a:lnTo>
                <a:lnTo>
                  <a:pt x="345706" y="148704"/>
                </a:lnTo>
                <a:lnTo>
                  <a:pt x="345598" y="116992"/>
                </a:lnTo>
                <a:lnTo>
                  <a:pt x="305346" y="116992"/>
                </a:lnTo>
                <a:lnTo>
                  <a:pt x="305346" y="91795"/>
                </a:lnTo>
                <a:lnTo>
                  <a:pt x="305600" y="85064"/>
                </a:lnTo>
                <a:lnTo>
                  <a:pt x="306628" y="80073"/>
                </a:lnTo>
                <a:lnTo>
                  <a:pt x="307975" y="78828"/>
                </a:lnTo>
                <a:lnTo>
                  <a:pt x="342102" y="78828"/>
                </a:lnTo>
                <a:lnTo>
                  <a:pt x="341633" y="76243"/>
                </a:lnTo>
                <a:lnTo>
                  <a:pt x="337034" y="63733"/>
                </a:lnTo>
                <a:lnTo>
                  <a:pt x="330314" y="53797"/>
                </a:lnTo>
                <a:lnTo>
                  <a:pt x="324624" y="47485"/>
                </a:lnTo>
                <a:lnTo>
                  <a:pt x="317411" y="44335"/>
                </a:lnTo>
                <a:close/>
              </a:path>
              <a:path w="914400" h="247650">
                <a:moveTo>
                  <a:pt x="345706" y="161328"/>
                </a:moveTo>
                <a:lnTo>
                  <a:pt x="316153" y="161328"/>
                </a:lnTo>
                <a:lnTo>
                  <a:pt x="316153" y="196710"/>
                </a:lnTo>
                <a:lnTo>
                  <a:pt x="315747" y="203238"/>
                </a:lnTo>
                <a:lnTo>
                  <a:pt x="314159" y="209994"/>
                </a:lnTo>
                <a:lnTo>
                  <a:pt x="312572" y="211683"/>
                </a:lnTo>
                <a:lnTo>
                  <a:pt x="343234" y="211683"/>
                </a:lnTo>
                <a:lnTo>
                  <a:pt x="343712" y="209918"/>
                </a:lnTo>
                <a:lnTo>
                  <a:pt x="344706" y="201747"/>
                </a:lnTo>
                <a:lnTo>
                  <a:pt x="345454" y="190481"/>
                </a:lnTo>
                <a:lnTo>
                  <a:pt x="345607" y="181490"/>
                </a:lnTo>
                <a:lnTo>
                  <a:pt x="345706" y="161328"/>
                </a:lnTo>
                <a:close/>
              </a:path>
              <a:path w="914400" h="247650">
                <a:moveTo>
                  <a:pt x="342102" y="78828"/>
                </a:moveTo>
                <a:lnTo>
                  <a:pt x="311886" y="78828"/>
                </a:lnTo>
                <a:lnTo>
                  <a:pt x="313042" y="80302"/>
                </a:lnTo>
                <a:lnTo>
                  <a:pt x="314172" y="86169"/>
                </a:lnTo>
                <a:lnTo>
                  <a:pt x="314414" y="91795"/>
                </a:lnTo>
                <a:lnTo>
                  <a:pt x="314452" y="116992"/>
                </a:lnTo>
                <a:lnTo>
                  <a:pt x="345598" y="116992"/>
                </a:lnTo>
                <a:lnTo>
                  <a:pt x="345583" y="112750"/>
                </a:lnTo>
                <a:lnTo>
                  <a:pt x="344927" y="99351"/>
                </a:lnTo>
                <a:lnTo>
                  <a:pt x="343633" y="87271"/>
                </a:lnTo>
                <a:lnTo>
                  <a:pt x="342102" y="78828"/>
                </a:lnTo>
                <a:close/>
              </a:path>
              <a:path w="914400" h="247650">
                <a:moveTo>
                  <a:pt x="217157" y="44335"/>
                </a:moveTo>
                <a:lnTo>
                  <a:pt x="208305" y="44335"/>
                </a:lnTo>
                <a:lnTo>
                  <a:pt x="204012" y="46697"/>
                </a:lnTo>
                <a:lnTo>
                  <a:pt x="192235" y="84004"/>
                </a:lnTo>
                <a:lnTo>
                  <a:pt x="192107" y="200228"/>
                </a:lnTo>
                <a:lnTo>
                  <a:pt x="192522" y="212331"/>
                </a:lnTo>
                <a:lnTo>
                  <a:pt x="208076" y="246176"/>
                </a:lnTo>
                <a:lnTo>
                  <a:pt x="216509" y="246176"/>
                </a:lnTo>
                <a:lnTo>
                  <a:pt x="219951" y="244703"/>
                </a:lnTo>
                <a:lnTo>
                  <a:pt x="226542" y="238823"/>
                </a:lnTo>
                <a:lnTo>
                  <a:pt x="229679" y="234416"/>
                </a:lnTo>
                <a:lnTo>
                  <a:pt x="232664" y="228523"/>
                </a:lnTo>
                <a:lnTo>
                  <a:pt x="263842" y="228523"/>
                </a:lnTo>
                <a:lnTo>
                  <a:pt x="263842" y="211683"/>
                </a:lnTo>
                <a:lnTo>
                  <a:pt x="225894" y="211683"/>
                </a:lnTo>
                <a:lnTo>
                  <a:pt x="224713" y="210438"/>
                </a:lnTo>
                <a:lnTo>
                  <a:pt x="223481" y="205447"/>
                </a:lnTo>
                <a:lnTo>
                  <a:pt x="223177" y="200228"/>
                </a:lnTo>
                <a:lnTo>
                  <a:pt x="223177" y="89255"/>
                </a:lnTo>
                <a:lnTo>
                  <a:pt x="223494" y="84327"/>
                </a:lnTo>
                <a:lnTo>
                  <a:pt x="224777" y="79933"/>
                </a:lnTo>
                <a:lnTo>
                  <a:pt x="226021" y="78828"/>
                </a:lnTo>
                <a:lnTo>
                  <a:pt x="263842" y="78828"/>
                </a:lnTo>
                <a:lnTo>
                  <a:pt x="263842" y="60223"/>
                </a:lnTo>
                <a:lnTo>
                  <a:pt x="232664" y="60223"/>
                </a:lnTo>
                <a:lnTo>
                  <a:pt x="230035" y="54927"/>
                </a:lnTo>
                <a:lnTo>
                  <a:pt x="227114" y="50952"/>
                </a:lnTo>
                <a:lnTo>
                  <a:pt x="220687" y="45656"/>
                </a:lnTo>
                <a:lnTo>
                  <a:pt x="217157" y="44335"/>
                </a:lnTo>
                <a:close/>
              </a:path>
              <a:path w="914400" h="247650">
                <a:moveTo>
                  <a:pt x="263842" y="228523"/>
                </a:moveTo>
                <a:lnTo>
                  <a:pt x="232664" y="228523"/>
                </a:lnTo>
                <a:lnTo>
                  <a:pt x="232664" y="242658"/>
                </a:lnTo>
                <a:lnTo>
                  <a:pt x="263842" y="242658"/>
                </a:lnTo>
                <a:lnTo>
                  <a:pt x="263842" y="228523"/>
                </a:lnTo>
                <a:close/>
              </a:path>
              <a:path w="914400" h="247650">
                <a:moveTo>
                  <a:pt x="263842" y="78828"/>
                </a:moveTo>
                <a:lnTo>
                  <a:pt x="229781" y="78828"/>
                </a:lnTo>
                <a:lnTo>
                  <a:pt x="231051" y="80048"/>
                </a:lnTo>
                <a:lnTo>
                  <a:pt x="232346" y="84950"/>
                </a:lnTo>
                <a:lnTo>
                  <a:pt x="232631" y="89255"/>
                </a:lnTo>
                <a:lnTo>
                  <a:pt x="232550" y="200228"/>
                </a:lnTo>
                <a:lnTo>
                  <a:pt x="232333" y="204711"/>
                </a:lnTo>
                <a:lnTo>
                  <a:pt x="230987" y="210286"/>
                </a:lnTo>
                <a:lnTo>
                  <a:pt x="229654" y="211683"/>
                </a:lnTo>
                <a:lnTo>
                  <a:pt x="263842" y="211683"/>
                </a:lnTo>
                <a:lnTo>
                  <a:pt x="263842" y="78828"/>
                </a:lnTo>
                <a:close/>
              </a:path>
              <a:path w="914400" h="247650">
                <a:moveTo>
                  <a:pt x="263842" y="4991"/>
                </a:moveTo>
                <a:lnTo>
                  <a:pt x="232664" y="4991"/>
                </a:lnTo>
                <a:lnTo>
                  <a:pt x="232664" y="60223"/>
                </a:lnTo>
                <a:lnTo>
                  <a:pt x="263842" y="60223"/>
                </a:lnTo>
                <a:lnTo>
                  <a:pt x="263842" y="4991"/>
                </a:lnTo>
                <a:close/>
              </a:path>
              <a:path w="914400" h="247650">
                <a:moveTo>
                  <a:pt x="153123" y="44335"/>
                </a:moveTo>
                <a:lnTo>
                  <a:pt x="117838" y="66964"/>
                </a:lnTo>
                <a:lnTo>
                  <a:pt x="111679" y="105366"/>
                </a:lnTo>
                <a:lnTo>
                  <a:pt x="111519" y="163969"/>
                </a:lnTo>
                <a:lnTo>
                  <a:pt x="111574" y="184960"/>
                </a:lnTo>
                <a:lnTo>
                  <a:pt x="116116" y="222961"/>
                </a:lnTo>
                <a:lnTo>
                  <a:pt x="140538" y="246176"/>
                </a:lnTo>
                <a:lnTo>
                  <a:pt x="153606" y="246176"/>
                </a:lnTo>
                <a:lnTo>
                  <a:pt x="180282" y="211683"/>
                </a:lnTo>
                <a:lnTo>
                  <a:pt x="145326" y="211683"/>
                </a:lnTo>
                <a:lnTo>
                  <a:pt x="144119" y="210286"/>
                </a:lnTo>
                <a:lnTo>
                  <a:pt x="142887" y="204711"/>
                </a:lnTo>
                <a:lnTo>
                  <a:pt x="142629" y="199834"/>
                </a:lnTo>
                <a:lnTo>
                  <a:pt x="142570" y="91605"/>
                </a:lnTo>
                <a:lnTo>
                  <a:pt x="142887" y="85305"/>
                </a:lnTo>
                <a:lnTo>
                  <a:pt x="144119" y="80124"/>
                </a:lnTo>
                <a:lnTo>
                  <a:pt x="145351" y="78828"/>
                </a:lnTo>
                <a:lnTo>
                  <a:pt x="180375" y="78828"/>
                </a:lnTo>
                <a:lnTo>
                  <a:pt x="180352" y="78676"/>
                </a:lnTo>
                <a:lnTo>
                  <a:pt x="178485" y="72123"/>
                </a:lnTo>
                <a:lnTo>
                  <a:pt x="173024" y="59397"/>
                </a:lnTo>
                <a:lnTo>
                  <a:pt x="169164" y="54241"/>
                </a:lnTo>
                <a:lnTo>
                  <a:pt x="159131" y="46316"/>
                </a:lnTo>
                <a:lnTo>
                  <a:pt x="153123" y="44335"/>
                </a:lnTo>
                <a:close/>
              </a:path>
              <a:path w="914400" h="247650">
                <a:moveTo>
                  <a:pt x="180375" y="78828"/>
                </a:moveTo>
                <a:lnTo>
                  <a:pt x="149059" y="78828"/>
                </a:lnTo>
                <a:lnTo>
                  <a:pt x="150266" y="80124"/>
                </a:lnTo>
                <a:lnTo>
                  <a:pt x="151396" y="85305"/>
                </a:lnTo>
                <a:lnTo>
                  <a:pt x="151676" y="91605"/>
                </a:lnTo>
                <a:lnTo>
                  <a:pt x="151549" y="202209"/>
                </a:lnTo>
                <a:lnTo>
                  <a:pt x="151384" y="205320"/>
                </a:lnTo>
                <a:lnTo>
                  <a:pt x="150202" y="210413"/>
                </a:lnTo>
                <a:lnTo>
                  <a:pt x="148983" y="211683"/>
                </a:lnTo>
                <a:lnTo>
                  <a:pt x="180282" y="211683"/>
                </a:lnTo>
                <a:lnTo>
                  <a:pt x="182807" y="109260"/>
                </a:lnTo>
                <a:lnTo>
                  <a:pt x="182337" y="95558"/>
                </a:lnTo>
                <a:lnTo>
                  <a:pt x="181337" y="85305"/>
                </a:lnTo>
                <a:lnTo>
                  <a:pt x="180375" y="78828"/>
                </a:lnTo>
                <a:close/>
              </a:path>
              <a:path w="914400" h="247650">
                <a:moveTo>
                  <a:pt x="885977" y="4991"/>
                </a:moveTo>
                <a:lnTo>
                  <a:pt x="844410" y="4991"/>
                </a:lnTo>
                <a:lnTo>
                  <a:pt x="844410" y="242658"/>
                </a:lnTo>
                <a:lnTo>
                  <a:pt x="876896" y="242658"/>
                </a:lnTo>
                <a:lnTo>
                  <a:pt x="876896" y="146938"/>
                </a:lnTo>
                <a:lnTo>
                  <a:pt x="892721" y="146938"/>
                </a:lnTo>
                <a:lnTo>
                  <a:pt x="914039" y="107762"/>
                </a:lnTo>
                <a:lnTo>
                  <a:pt x="914073" y="106286"/>
                </a:lnTo>
                <a:lnTo>
                  <a:pt x="878624" y="106286"/>
                </a:lnTo>
                <a:lnTo>
                  <a:pt x="876896" y="106133"/>
                </a:lnTo>
                <a:lnTo>
                  <a:pt x="876896" y="45656"/>
                </a:lnTo>
                <a:lnTo>
                  <a:pt x="913694" y="45656"/>
                </a:lnTo>
                <a:lnTo>
                  <a:pt x="913130" y="38531"/>
                </a:lnTo>
                <a:lnTo>
                  <a:pt x="892784" y="6311"/>
                </a:lnTo>
                <a:lnTo>
                  <a:pt x="885977" y="4991"/>
                </a:lnTo>
                <a:close/>
              </a:path>
              <a:path w="914400" h="247650">
                <a:moveTo>
                  <a:pt x="913694" y="45656"/>
                </a:moveTo>
                <a:lnTo>
                  <a:pt x="881113" y="45656"/>
                </a:lnTo>
                <a:lnTo>
                  <a:pt x="883894" y="46875"/>
                </a:lnTo>
                <a:lnTo>
                  <a:pt x="886561" y="51765"/>
                </a:lnTo>
                <a:lnTo>
                  <a:pt x="887234" y="57048"/>
                </a:lnTo>
                <a:lnTo>
                  <a:pt x="887234" y="93510"/>
                </a:lnTo>
                <a:lnTo>
                  <a:pt x="886663" y="99301"/>
                </a:lnTo>
                <a:lnTo>
                  <a:pt x="884339" y="104889"/>
                </a:lnTo>
                <a:lnTo>
                  <a:pt x="882269" y="106286"/>
                </a:lnTo>
                <a:lnTo>
                  <a:pt x="914073" y="106286"/>
                </a:lnTo>
                <a:lnTo>
                  <a:pt x="914369" y="93510"/>
                </a:lnTo>
                <a:lnTo>
                  <a:pt x="914331" y="61849"/>
                </a:lnTo>
                <a:lnTo>
                  <a:pt x="913916" y="48461"/>
                </a:lnTo>
                <a:lnTo>
                  <a:pt x="913694" y="45656"/>
                </a:lnTo>
                <a:close/>
              </a:path>
              <a:path w="914400" h="247650">
                <a:moveTo>
                  <a:pt x="791464" y="431"/>
                </a:moveTo>
                <a:lnTo>
                  <a:pt x="768096" y="431"/>
                </a:lnTo>
                <a:lnTo>
                  <a:pt x="730910" y="247205"/>
                </a:lnTo>
                <a:lnTo>
                  <a:pt x="755737" y="239072"/>
                </a:lnTo>
                <a:lnTo>
                  <a:pt x="791464" y="431"/>
                </a:lnTo>
                <a:close/>
              </a:path>
              <a:path w="914400" h="247650">
                <a:moveTo>
                  <a:pt x="710565" y="4991"/>
                </a:moveTo>
                <a:lnTo>
                  <a:pt x="668997" y="4991"/>
                </a:lnTo>
                <a:lnTo>
                  <a:pt x="668997" y="242658"/>
                </a:lnTo>
                <a:lnTo>
                  <a:pt x="701484" y="242658"/>
                </a:lnTo>
                <a:lnTo>
                  <a:pt x="701484" y="146938"/>
                </a:lnTo>
                <a:lnTo>
                  <a:pt x="717296" y="146938"/>
                </a:lnTo>
                <a:lnTo>
                  <a:pt x="738626" y="107762"/>
                </a:lnTo>
                <a:lnTo>
                  <a:pt x="738660" y="106286"/>
                </a:lnTo>
                <a:lnTo>
                  <a:pt x="703199" y="106286"/>
                </a:lnTo>
                <a:lnTo>
                  <a:pt x="701484" y="106133"/>
                </a:lnTo>
                <a:lnTo>
                  <a:pt x="701484" y="45656"/>
                </a:lnTo>
                <a:lnTo>
                  <a:pt x="738275" y="45656"/>
                </a:lnTo>
                <a:lnTo>
                  <a:pt x="737704" y="38531"/>
                </a:lnTo>
                <a:lnTo>
                  <a:pt x="717359" y="6311"/>
                </a:lnTo>
                <a:lnTo>
                  <a:pt x="710565" y="4991"/>
                </a:lnTo>
                <a:close/>
              </a:path>
              <a:path w="914400" h="247650">
                <a:moveTo>
                  <a:pt x="738275" y="45656"/>
                </a:moveTo>
                <a:lnTo>
                  <a:pt x="705700" y="45656"/>
                </a:lnTo>
                <a:lnTo>
                  <a:pt x="708482" y="46875"/>
                </a:lnTo>
                <a:lnTo>
                  <a:pt x="711149" y="51765"/>
                </a:lnTo>
                <a:lnTo>
                  <a:pt x="711822" y="57048"/>
                </a:lnTo>
                <a:lnTo>
                  <a:pt x="711822" y="93510"/>
                </a:lnTo>
                <a:lnTo>
                  <a:pt x="711238" y="99301"/>
                </a:lnTo>
                <a:lnTo>
                  <a:pt x="708926" y="104889"/>
                </a:lnTo>
                <a:lnTo>
                  <a:pt x="706856" y="106286"/>
                </a:lnTo>
                <a:lnTo>
                  <a:pt x="738660" y="106286"/>
                </a:lnTo>
                <a:lnTo>
                  <a:pt x="738956" y="93510"/>
                </a:lnTo>
                <a:lnTo>
                  <a:pt x="738919" y="61848"/>
                </a:lnTo>
                <a:lnTo>
                  <a:pt x="738500" y="48461"/>
                </a:lnTo>
                <a:lnTo>
                  <a:pt x="738275" y="45656"/>
                </a:lnTo>
                <a:close/>
              </a:path>
              <a:path w="914400" h="247650">
                <a:moveTo>
                  <a:pt x="831596" y="4991"/>
                </a:moveTo>
                <a:lnTo>
                  <a:pt x="799109" y="4991"/>
                </a:lnTo>
                <a:lnTo>
                  <a:pt x="799109" y="242658"/>
                </a:lnTo>
                <a:lnTo>
                  <a:pt x="831596" y="242658"/>
                </a:lnTo>
                <a:lnTo>
                  <a:pt x="831596" y="4991"/>
                </a:lnTo>
                <a:close/>
              </a:path>
              <a:path w="914400" h="247650">
                <a:moveTo>
                  <a:pt x="555002" y="52552"/>
                </a:moveTo>
                <a:lnTo>
                  <a:pt x="522516" y="52552"/>
                </a:lnTo>
                <a:lnTo>
                  <a:pt x="522516" y="242658"/>
                </a:lnTo>
                <a:lnTo>
                  <a:pt x="555002" y="242658"/>
                </a:lnTo>
                <a:lnTo>
                  <a:pt x="555002" y="52552"/>
                </a:lnTo>
                <a:close/>
              </a:path>
              <a:path w="914400" h="247650">
                <a:moveTo>
                  <a:pt x="574294" y="4991"/>
                </a:moveTo>
                <a:lnTo>
                  <a:pt x="503301" y="4991"/>
                </a:lnTo>
                <a:lnTo>
                  <a:pt x="503301" y="52552"/>
                </a:lnTo>
                <a:lnTo>
                  <a:pt x="574294" y="52552"/>
                </a:lnTo>
                <a:lnTo>
                  <a:pt x="574294" y="4991"/>
                </a:lnTo>
                <a:close/>
              </a:path>
              <a:path w="914400" h="247650">
                <a:moveTo>
                  <a:pt x="387807" y="4991"/>
                </a:moveTo>
                <a:lnTo>
                  <a:pt x="355701" y="4991"/>
                </a:lnTo>
                <a:lnTo>
                  <a:pt x="355701" y="242658"/>
                </a:lnTo>
                <a:lnTo>
                  <a:pt x="387807" y="242658"/>
                </a:lnTo>
                <a:lnTo>
                  <a:pt x="387807" y="4991"/>
                </a:lnTo>
                <a:close/>
              </a:path>
              <a:path w="914400" h="247650">
                <a:moveTo>
                  <a:pt x="42037" y="4991"/>
                </a:moveTo>
                <a:lnTo>
                  <a:pt x="0" y="4991"/>
                </a:lnTo>
                <a:lnTo>
                  <a:pt x="0" y="242658"/>
                </a:lnTo>
                <a:lnTo>
                  <a:pt x="28400" y="230010"/>
                </a:lnTo>
                <a:lnTo>
                  <a:pt x="28491" y="152342"/>
                </a:lnTo>
                <a:lnTo>
                  <a:pt x="28649" y="113540"/>
                </a:lnTo>
                <a:lnTo>
                  <a:pt x="28801" y="90697"/>
                </a:lnTo>
                <a:lnTo>
                  <a:pt x="48579" y="90697"/>
                </a:lnTo>
                <a:lnTo>
                  <a:pt x="43937" y="28403"/>
                </a:lnTo>
                <a:lnTo>
                  <a:pt x="42980" y="16216"/>
                </a:lnTo>
                <a:lnTo>
                  <a:pt x="42037" y="4991"/>
                </a:lnTo>
                <a:close/>
              </a:path>
              <a:path w="914400" h="247650">
                <a:moveTo>
                  <a:pt x="48579" y="90697"/>
                </a:moveTo>
                <a:lnTo>
                  <a:pt x="28801" y="90697"/>
                </a:lnTo>
                <a:lnTo>
                  <a:pt x="40360" y="242658"/>
                </a:lnTo>
                <a:lnTo>
                  <a:pt x="60521" y="242218"/>
                </a:lnTo>
                <a:lnTo>
                  <a:pt x="66162" y="163222"/>
                </a:lnTo>
                <a:lnTo>
                  <a:pt x="68041" y="137935"/>
                </a:lnTo>
                <a:lnTo>
                  <a:pt x="69918" y="113540"/>
                </a:lnTo>
                <a:lnTo>
                  <a:pt x="70453" y="106910"/>
                </a:lnTo>
                <a:lnTo>
                  <a:pt x="49812" y="106910"/>
                </a:lnTo>
                <a:lnTo>
                  <a:pt x="48579" y="90697"/>
                </a:lnTo>
                <a:close/>
              </a:path>
              <a:path w="914400" h="247650">
                <a:moveTo>
                  <a:pt x="100228" y="90258"/>
                </a:moveTo>
                <a:lnTo>
                  <a:pt x="71795" y="90258"/>
                </a:lnTo>
                <a:lnTo>
                  <a:pt x="71831" y="242658"/>
                </a:lnTo>
                <a:lnTo>
                  <a:pt x="100228" y="242658"/>
                </a:lnTo>
                <a:lnTo>
                  <a:pt x="100228" y="90258"/>
                </a:lnTo>
                <a:close/>
              </a:path>
              <a:path w="914400" h="247650">
                <a:moveTo>
                  <a:pt x="100228" y="4991"/>
                </a:moveTo>
                <a:lnTo>
                  <a:pt x="57915" y="5691"/>
                </a:lnTo>
                <a:lnTo>
                  <a:pt x="56049" y="33112"/>
                </a:lnTo>
                <a:lnTo>
                  <a:pt x="55095" y="46554"/>
                </a:lnTo>
                <a:lnTo>
                  <a:pt x="52042" y="84745"/>
                </a:lnTo>
                <a:lnTo>
                  <a:pt x="49812" y="106910"/>
                </a:lnTo>
                <a:lnTo>
                  <a:pt x="70453" y="106910"/>
                </a:lnTo>
                <a:lnTo>
                  <a:pt x="71795" y="90258"/>
                </a:lnTo>
                <a:lnTo>
                  <a:pt x="100228" y="90258"/>
                </a:lnTo>
                <a:lnTo>
                  <a:pt x="100228" y="4991"/>
                </a:lnTo>
                <a:close/>
              </a:path>
              <a:path w="914400" h="247650">
                <a:moveTo>
                  <a:pt x="618515" y="0"/>
                </a:moveTo>
                <a:lnTo>
                  <a:pt x="611466" y="0"/>
                </a:lnTo>
                <a:lnTo>
                  <a:pt x="605231" y="2273"/>
                </a:lnTo>
                <a:lnTo>
                  <a:pt x="583366" y="37820"/>
                </a:lnTo>
                <a:lnTo>
                  <a:pt x="580717" y="169068"/>
                </a:lnTo>
                <a:lnTo>
                  <a:pt x="581139" y="182145"/>
                </a:lnTo>
                <a:lnTo>
                  <a:pt x="590469" y="229908"/>
                </a:lnTo>
                <a:lnTo>
                  <a:pt x="623886" y="247312"/>
                </a:lnTo>
                <a:lnTo>
                  <a:pt x="634560" y="242900"/>
                </a:lnTo>
                <a:lnTo>
                  <a:pt x="645540" y="231975"/>
                </a:lnTo>
                <a:lnTo>
                  <a:pt x="651281" y="220949"/>
                </a:lnTo>
                <a:lnTo>
                  <a:pt x="654825" y="208011"/>
                </a:lnTo>
                <a:lnTo>
                  <a:pt x="654897" y="207429"/>
                </a:lnTo>
                <a:lnTo>
                  <a:pt x="616534" y="207429"/>
                </a:lnTo>
                <a:lnTo>
                  <a:pt x="614908" y="205663"/>
                </a:lnTo>
                <a:lnTo>
                  <a:pt x="613472" y="198589"/>
                </a:lnTo>
                <a:lnTo>
                  <a:pt x="613117" y="191084"/>
                </a:lnTo>
                <a:lnTo>
                  <a:pt x="613207" y="55133"/>
                </a:lnTo>
                <a:lnTo>
                  <a:pt x="613473" y="49275"/>
                </a:lnTo>
                <a:lnTo>
                  <a:pt x="614908" y="42036"/>
                </a:lnTo>
                <a:lnTo>
                  <a:pt x="616610" y="40220"/>
                </a:lnTo>
                <a:lnTo>
                  <a:pt x="654756" y="40220"/>
                </a:lnTo>
                <a:lnTo>
                  <a:pt x="653510" y="32514"/>
                </a:lnTo>
                <a:lnTo>
                  <a:pt x="648964" y="20496"/>
                </a:lnTo>
                <a:lnTo>
                  <a:pt x="641816" y="10126"/>
                </a:lnTo>
                <a:lnTo>
                  <a:pt x="631367" y="2531"/>
                </a:lnTo>
                <a:lnTo>
                  <a:pt x="618515" y="0"/>
                </a:lnTo>
                <a:close/>
              </a:path>
              <a:path w="914400" h="247650">
                <a:moveTo>
                  <a:pt x="657402" y="147383"/>
                </a:moveTo>
                <a:lnTo>
                  <a:pt x="624916" y="147383"/>
                </a:lnTo>
                <a:lnTo>
                  <a:pt x="624881" y="191084"/>
                </a:lnTo>
                <a:lnTo>
                  <a:pt x="624547" y="198589"/>
                </a:lnTo>
                <a:lnTo>
                  <a:pt x="623049" y="205663"/>
                </a:lnTo>
                <a:lnTo>
                  <a:pt x="621474" y="207429"/>
                </a:lnTo>
                <a:lnTo>
                  <a:pt x="654897" y="207429"/>
                </a:lnTo>
                <a:lnTo>
                  <a:pt x="655953" y="198951"/>
                </a:lnTo>
                <a:lnTo>
                  <a:pt x="656758" y="187369"/>
                </a:lnTo>
                <a:lnTo>
                  <a:pt x="657241" y="173265"/>
                </a:lnTo>
                <a:lnTo>
                  <a:pt x="657282" y="169068"/>
                </a:lnTo>
                <a:lnTo>
                  <a:pt x="657402" y="147383"/>
                </a:lnTo>
                <a:close/>
              </a:path>
              <a:path w="914400" h="247650">
                <a:moveTo>
                  <a:pt x="654756" y="40220"/>
                </a:moveTo>
                <a:lnTo>
                  <a:pt x="621652" y="40220"/>
                </a:lnTo>
                <a:lnTo>
                  <a:pt x="623176" y="41706"/>
                </a:lnTo>
                <a:lnTo>
                  <a:pt x="624573" y="47663"/>
                </a:lnTo>
                <a:lnTo>
                  <a:pt x="624914" y="55133"/>
                </a:lnTo>
                <a:lnTo>
                  <a:pt x="624916" y="108483"/>
                </a:lnTo>
                <a:lnTo>
                  <a:pt x="657402" y="108483"/>
                </a:lnTo>
                <a:lnTo>
                  <a:pt x="657395" y="82553"/>
                </a:lnTo>
                <a:lnTo>
                  <a:pt x="657136" y="68068"/>
                </a:lnTo>
                <a:lnTo>
                  <a:pt x="656453" y="55133"/>
                </a:lnTo>
                <a:lnTo>
                  <a:pt x="655270" y="43398"/>
                </a:lnTo>
                <a:lnTo>
                  <a:pt x="654756" y="40220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131820" y="4076700"/>
            <a:ext cx="5617845" cy="1513840"/>
          </a:xfrm>
          <a:custGeom>
            <a:avLst/>
            <a:gdLst/>
            <a:ahLst/>
            <a:cxnLst/>
            <a:rect l="l" t="t" r="r" b="b"/>
            <a:pathLst>
              <a:path w="5617845" h="1513839">
                <a:moveTo>
                  <a:pt x="0" y="0"/>
                </a:moveTo>
                <a:lnTo>
                  <a:pt x="5617463" y="0"/>
                </a:lnTo>
                <a:lnTo>
                  <a:pt x="5617463" y="1513332"/>
                </a:lnTo>
                <a:lnTo>
                  <a:pt x="0" y="1513332"/>
                </a:lnTo>
                <a:lnTo>
                  <a:pt x="0" y="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31820" y="4076700"/>
            <a:ext cx="5617845" cy="1513840"/>
          </a:xfrm>
          <a:custGeom>
            <a:avLst/>
            <a:gdLst/>
            <a:ahLst/>
            <a:cxnLst/>
            <a:rect l="l" t="t" r="r" b="b"/>
            <a:pathLst>
              <a:path w="5617845" h="1513839">
                <a:moveTo>
                  <a:pt x="0" y="0"/>
                </a:moveTo>
                <a:lnTo>
                  <a:pt x="5617463" y="0"/>
                </a:lnTo>
                <a:lnTo>
                  <a:pt x="5617463" y="1513332"/>
                </a:lnTo>
                <a:lnTo>
                  <a:pt x="0" y="151333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66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223661" y="4160765"/>
            <a:ext cx="5301615" cy="1203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</a:tabLst>
            </a:pPr>
            <a:r>
              <a:rPr dirty="0" sz="1800" b="1">
                <a:solidFill>
                  <a:srgbClr val="990033"/>
                </a:solidFill>
                <a:latin typeface="Arial"/>
                <a:cs typeface="Arial"/>
              </a:rPr>
              <a:t>IP	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oto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Inte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net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5"/>
              </a:spcBef>
              <a:tabLst>
                <a:tab pos="911225" algn="l"/>
              </a:tabLst>
            </a:pPr>
            <a:r>
              <a:rPr dirty="0" sz="1800" b="1">
                <a:solidFill>
                  <a:srgbClr val="990033"/>
                </a:solidFill>
                <a:latin typeface="Arial"/>
                <a:cs typeface="Arial"/>
              </a:rPr>
              <a:t>I</a:t>
            </a:r>
            <a:r>
              <a:rPr dirty="0" sz="1800" spc="-5" b="1">
                <a:solidFill>
                  <a:srgbClr val="990033"/>
                </a:solidFill>
                <a:latin typeface="Arial"/>
                <a:cs typeface="Arial"/>
              </a:rPr>
              <a:t>C</a:t>
            </a:r>
            <a:r>
              <a:rPr dirty="0" sz="1800" b="1">
                <a:solidFill>
                  <a:srgbClr val="990033"/>
                </a:solidFill>
                <a:latin typeface="Arial"/>
                <a:cs typeface="Arial"/>
              </a:rPr>
              <a:t>MP	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oto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men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ont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ol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Inte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net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  <a:tabLst>
                <a:tab pos="911225" algn="l"/>
              </a:tabLst>
            </a:pPr>
            <a:r>
              <a:rPr dirty="0" sz="1800" spc="-55" b="1">
                <a:solidFill>
                  <a:srgbClr val="990033"/>
                </a:solidFill>
                <a:latin typeface="Arial"/>
                <a:cs typeface="Arial"/>
              </a:rPr>
              <a:t>A</a:t>
            </a:r>
            <a:r>
              <a:rPr dirty="0" sz="1800" spc="-5" b="1">
                <a:solidFill>
                  <a:srgbClr val="990033"/>
                </a:solidFill>
                <a:latin typeface="Arial"/>
                <a:cs typeface="Arial"/>
              </a:rPr>
              <a:t>R</a:t>
            </a:r>
            <a:r>
              <a:rPr dirty="0" sz="1800" b="1">
                <a:solidFill>
                  <a:srgbClr val="990033"/>
                </a:solidFill>
                <a:latin typeface="Arial"/>
                <a:cs typeface="Arial"/>
              </a:rPr>
              <a:t>P	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oto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ci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ón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cci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>
              <a:lnSpc>
                <a:spcPts val="2140"/>
              </a:lnSpc>
              <a:spcBef>
                <a:spcPts val="395"/>
              </a:spcBef>
              <a:tabLst>
                <a:tab pos="911225" algn="l"/>
              </a:tabLst>
            </a:pPr>
            <a:r>
              <a:rPr dirty="0" sz="1800" spc="-5" b="1">
                <a:solidFill>
                  <a:srgbClr val="990033"/>
                </a:solidFill>
                <a:latin typeface="Arial"/>
                <a:cs typeface="Arial"/>
              </a:rPr>
              <a:t>R</a:t>
            </a:r>
            <a:r>
              <a:rPr dirty="0" sz="1800" spc="-55" b="1">
                <a:solidFill>
                  <a:srgbClr val="990033"/>
                </a:solidFill>
                <a:latin typeface="Arial"/>
                <a:cs typeface="Arial"/>
              </a:rPr>
              <a:t>A</a:t>
            </a:r>
            <a:r>
              <a:rPr dirty="0" sz="1800" spc="-5" b="1">
                <a:solidFill>
                  <a:srgbClr val="990033"/>
                </a:solidFill>
                <a:latin typeface="Arial"/>
                <a:cs typeface="Arial"/>
              </a:rPr>
              <a:t>R</a:t>
            </a:r>
            <a:r>
              <a:rPr dirty="0" sz="1800" b="1">
                <a:solidFill>
                  <a:srgbClr val="990033"/>
                </a:solidFill>
                <a:latin typeface="Arial"/>
                <a:cs typeface="Arial"/>
              </a:rPr>
              <a:t>P	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oto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ci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ón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cci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96083" y="4652771"/>
            <a:ext cx="790956" cy="2895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96083" y="4652771"/>
            <a:ext cx="791210" cy="289560"/>
          </a:xfrm>
          <a:custGeom>
            <a:avLst/>
            <a:gdLst/>
            <a:ahLst/>
            <a:cxnLst/>
            <a:rect l="l" t="t" r="r" b="b"/>
            <a:pathLst>
              <a:path w="791210" h="289560">
                <a:moveTo>
                  <a:pt x="0" y="72389"/>
                </a:moveTo>
                <a:lnTo>
                  <a:pt x="592480" y="72389"/>
                </a:lnTo>
                <a:lnTo>
                  <a:pt x="592480" y="0"/>
                </a:lnTo>
                <a:lnTo>
                  <a:pt x="790956" y="144779"/>
                </a:lnTo>
                <a:lnTo>
                  <a:pt x="592480" y="289559"/>
                </a:lnTo>
                <a:lnTo>
                  <a:pt x="592480" y="217169"/>
                </a:lnTo>
                <a:lnTo>
                  <a:pt x="0" y="217169"/>
                </a:lnTo>
                <a:lnTo>
                  <a:pt x="99237" y="144779"/>
                </a:lnTo>
                <a:lnTo>
                  <a:pt x="0" y="72389"/>
                </a:lnTo>
                <a:close/>
              </a:path>
            </a:pathLst>
          </a:custGeom>
          <a:ln w="9144">
            <a:solidFill>
              <a:srgbClr val="3366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0013" y="2799506"/>
            <a:ext cx="2907665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3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.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1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.3</a:t>
            </a:r>
            <a:r>
              <a:rPr dirty="0" sz="2800" spc="-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25">
                <a:solidFill>
                  <a:srgbClr val="B3B3B3"/>
                </a:solidFill>
                <a:latin typeface="Arial"/>
                <a:cs typeface="Arial"/>
              </a:rPr>
              <a:t>P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ro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t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oco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lo</a:t>
            </a:r>
            <a:r>
              <a:rPr dirty="0" sz="2800" spc="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2800" spc="-390">
                <a:solidFill>
                  <a:srgbClr val="B3B3B3"/>
                </a:solidFill>
                <a:latin typeface="Arial"/>
                <a:cs typeface="Arial"/>
              </a:rPr>
              <a:t>P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4802" y="829288"/>
            <a:ext cx="1339850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3.1.3</a:t>
            </a:r>
            <a:r>
              <a:rPr dirty="0" sz="1300" spc="2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Protocolo</a:t>
            </a:r>
            <a:r>
              <a:rPr dirty="0" sz="1300" spc="2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IP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769" y="1780214"/>
            <a:ext cx="8016240" cy="802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335280" marR="5080" indent="-322580">
              <a:lnSpc>
                <a:spcPct val="100000"/>
              </a:lnSpc>
              <a:buClr>
                <a:srgbClr val="FF6633"/>
              </a:buClr>
              <a:buSzPct val="44444"/>
              <a:buFont typeface="Arial"/>
              <a:buChar char="●"/>
              <a:tabLst>
                <a:tab pos="335915" algn="l"/>
              </a:tabLst>
            </a:pPr>
            <a:r>
              <a:rPr dirty="0" sz="1800" b="1">
                <a:solidFill>
                  <a:srgbClr val="0066CC"/>
                </a:solidFill>
                <a:latin typeface="Arial"/>
                <a:cs typeface="Arial"/>
              </a:rPr>
              <a:t>I</a:t>
            </a:r>
            <a:r>
              <a:rPr dirty="0" sz="1800" spc="10" b="1">
                <a:solidFill>
                  <a:srgbClr val="0066CC"/>
                </a:solidFill>
                <a:latin typeface="Arial"/>
                <a:cs typeface="Arial"/>
              </a:rPr>
              <a:t>P</a:t>
            </a:r>
            <a:r>
              <a:rPr dirty="0" sz="1800" spc="-30" b="1">
                <a:solidFill>
                  <a:srgbClr val="0066CC"/>
                </a:solidFill>
                <a:latin typeface="Arial"/>
                <a:cs typeface="Arial"/>
              </a:rPr>
              <a:t>v</a:t>
            </a:r>
            <a:r>
              <a:rPr dirty="0" sz="1800" b="1">
                <a:solidFill>
                  <a:srgbClr val="0066CC"/>
                </a:solidFill>
                <a:latin typeface="Arial"/>
                <a:cs typeface="Arial"/>
              </a:rPr>
              <a:t>4 </a:t>
            </a:r>
            <a:r>
              <a:rPr dirty="0" sz="1800" spc="-155" b="1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 </a:t>
            </a:r>
            <a:r>
              <a:rPr dirty="0" sz="1800" spc="-1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dirty="0" sz="1800" spc="-1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 </a:t>
            </a:r>
            <a:r>
              <a:rPr dirty="0" sz="1800" spc="-1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4 </a:t>
            </a:r>
            <a:r>
              <a:rPr dirty="0" sz="1800" spc="-1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l </a:t>
            </a:r>
            <a:r>
              <a:rPr dirty="0" sz="1800" spc="-1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Pr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o </a:t>
            </a:r>
            <a:r>
              <a:rPr dirty="0" sz="1800" spc="-1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 </a:t>
            </a:r>
            <a:r>
              <a:rPr dirty="0" sz="1800" spc="-1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ne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 </a:t>
            </a:r>
            <a:r>
              <a:rPr dirty="0" sz="1800" spc="-1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(IP </a:t>
            </a:r>
            <a:r>
              <a:rPr dirty="0" sz="1800" spc="-19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o </a:t>
            </a:r>
            <a:r>
              <a:rPr dirty="0" sz="1800" spc="-1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ne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 </a:t>
            </a:r>
            <a:r>
              <a:rPr dirty="0" sz="1800" spc="-1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) </a:t>
            </a:r>
            <a:r>
              <a:rPr dirty="0" sz="1800" spc="-1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y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 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st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800" spc="-15">
                <a:solidFill>
                  <a:srgbClr val="000080"/>
                </a:solidFill>
                <a:latin typeface="Arial"/>
                <a:cs typeface="Arial"/>
              </a:rPr>
              <a:t>y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 </a:t>
            </a:r>
            <a:r>
              <a:rPr dirty="0" sz="1800" spc="2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  </a:t>
            </a:r>
            <a:r>
              <a:rPr dirty="0" sz="1800" spc="-2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ra </a:t>
            </a:r>
            <a:r>
              <a:rPr dirty="0" sz="1800" spc="2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rs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 </a:t>
            </a:r>
            <a:r>
              <a:rPr dirty="0" sz="1800" spc="2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 </a:t>
            </a:r>
            <a:r>
              <a:rPr dirty="0" sz="1800" spc="2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IP </a:t>
            </a:r>
            <a:r>
              <a:rPr dirty="0" sz="1800" spc="2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qu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  </a:t>
            </a:r>
            <a:r>
              <a:rPr dirty="0" sz="1800" spc="-2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 </a:t>
            </a:r>
            <a:r>
              <a:rPr dirty="0" sz="1800" spc="2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dirty="0" sz="1800" spc="2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  </a:t>
            </a:r>
            <a:r>
              <a:rPr dirty="0" sz="1800" spc="-2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-15">
                <a:solidFill>
                  <a:srgbClr val="000080"/>
                </a:solidFill>
                <a:latin typeface="Arial"/>
                <a:cs typeface="Arial"/>
              </a:rPr>
              <a:t>x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769" y="3003986"/>
            <a:ext cx="8016240" cy="2026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335280" marR="6350" indent="-322580">
              <a:lnSpc>
                <a:spcPct val="100000"/>
              </a:lnSpc>
              <a:buClr>
                <a:srgbClr val="FF6633"/>
              </a:buClr>
              <a:buSzPct val="44444"/>
              <a:buFont typeface="Arial"/>
              <a:buChar char="●"/>
              <a:tabLst>
                <a:tab pos="335915" algn="l"/>
              </a:tabLst>
            </a:pPr>
            <a:r>
              <a:rPr dirty="0" sz="1800" b="1">
                <a:solidFill>
                  <a:srgbClr val="0066CC"/>
                </a:solidFill>
                <a:latin typeface="Arial"/>
                <a:cs typeface="Arial"/>
              </a:rPr>
              <a:t>I</a:t>
            </a:r>
            <a:r>
              <a:rPr dirty="0" sz="1800" spc="10" b="1">
                <a:solidFill>
                  <a:srgbClr val="0066CC"/>
                </a:solidFill>
                <a:latin typeface="Arial"/>
                <a:cs typeface="Arial"/>
              </a:rPr>
              <a:t>P</a:t>
            </a:r>
            <a:r>
              <a:rPr dirty="0" sz="1800" spc="-30" b="1">
                <a:solidFill>
                  <a:srgbClr val="0066CC"/>
                </a:solidFill>
                <a:latin typeface="Arial"/>
                <a:cs typeface="Arial"/>
              </a:rPr>
              <a:t>v</a:t>
            </a:r>
            <a:r>
              <a:rPr dirty="0" sz="1800" b="1">
                <a:solidFill>
                  <a:srgbClr val="0066CC"/>
                </a:solidFill>
                <a:latin typeface="Arial"/>
                <a:cs typeface="Arial"/>
              </a:rPr>
              <a:t>4 </a:t>
            </a:r>
            <a:r>
              <a:rPr dirty="0" sz="1800" spc="-25" b="1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 </a:t>
            </a:r>
            <a:r>
              <a:rPr dirty="0" sz="18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l </a:t>
            </a:r>
            <a:r>
              <a:rPr dirty="0" sz="18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l </a:t>
            </a:r>
            <a:r>
              <a:rPr dirty="0" sz="1800" spc="-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o </a:t>
            </a:r>
            <a:r>
              <a:rPr dirty="0" sz="1800" spc="-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z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o </a:t>
            </a:r>
            <a:r>
              <a:rPr dirty="0" sz="18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 </a:t>
            </a:r>
            <a:r>
              <a:rPr dirty="0" sz="1800" spc="-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l </a:t>
            </a:r>
            <a:r>
              <a:rPr dirty="0" sz="1800" spc="-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Ni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l </a:t>
            </a:r>
            <a:r>
              <a:rPr dirty="0" sz="1800" spc="-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 </a:t>
            </a:r>
            <a:r>
              <a:rPr dirty="0" sz="1800" spc="-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d </a:t>
            </a:r>
            <a:r>
              <a:rPr dirty="0" sz="1800" spc="-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l </a:t>
            </a:r>
            <a:r>
              <a:rPr dirty="0" sz="1800" spc="-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/IP</a:t>
            </a:r>
            <a:r>
              <a:rPr dirty="0" sz="1800" spc="-6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ra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ne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633"/>
              </a:buClr>
              <a:buFont typeface="Arial"/>
              <a:buChar char="●"/>
            </a:pPr>
            <a:endParaRPr sz="1800">
              <a:latin typeface="Times New Roman"/>
              <a:cs typeface="Times New Roman"/>
            </a:endParaRPr>
          </a:p>
          <a:p>
            <a:pPr algn="just" marL="335280" marR="5080" indent="-322580">
              <a:lnSpc>
                <a:spcPct val="100000"/>
              </a:lnSpc>
              <a:spcBef>
                <a:spcPts val="1085"/>
              </a:spcBef>
              <a:buClr>
                <a:srgbClr val="FF6633"/>
              </a:buClr>
              <a:buSzPct val="44444"/>
              <a:buFont typeface="Arial"/>
              <a:buChar char="●"/>
              <a:tabLst>
                <a:tab pos="335915" algn="l"/>
              </a:tabLst>
            </a:pP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 </a:t>
            </a:r>
            <a:r>
              <a:rPr dirty="0" sz="1800" spc="6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scr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to </a:t>
            </a:r>
            <a:r>
              <a:rPr dirty="0" sz="1800" spc="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te </a:t>
            </a:r>
            <a:r>
              <a:rPr dirty="0" sz="1800" spc="7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 </a:t>
            </a:r>
            <a:r>
              <a:rPr dirty="0" sz="1800" spc="7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l </a:t>
            </a:r>
            <a:r>
              <a:rPr dirty="0" sz="1800" spc="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 u="heavy">
                <a:solidFill>
                  <a:srgbClr val="CCCCFF"/>
                </a:solidFill>
                <a:latin typeface="Arial"/>
                <a:cs typeface="Arial"/>
                <a:hlinkClick r:id="rId2"/>
              </a:rPr>
              <a:t>R</a:t>
            </a:r>
            <a:r>
              <a:rPr dirty="0" sz="1800" u="heavy">
                <a:solidFill>
                  <a:srgbClr val="CCCCFF"/>
                </a:solidFill>
                <a:latin typeface="Arial"/>
                <a:cs typeface="Arial"/>
                <a:hlinkClick r:id="rId2"/>
              </a:rPr>
              <a:t>F</a:t>
            </a:r>
            <a:r>
              <a:rPr dirty="0" sz="1800" u="heavy">
                <a:solidFill>
                  <a:srgbClr val="CCCCFF"/>
                </a:solidFill>
                <a:latin typeface="Arial"/>
                <a:cs typeface="Arial"/>
                <a:hlinkClick r:id="rId2"/>
              </a:rPr>
              <a:t>C</a:t>
            </a:r>
            <a:r>
              <a:rPr dirty="0" sz="1800" u="heavy">
                <a:solidFill>
                  <a:srgbClr val="CCCCFF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800" spc="75" u="heavy">
                <a:solidFill>
                  <a:srgbClr val="CCCCFF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800" spc="-10" u="heavy">
                <a:solidFill>
                  <a:srgbClr val="CCCCFF"/>
                </a:solidFill>
                <a:latin typeface="Arial"/>
                <a:cs typeface="Arial"/>
                <a:hlinkClick r:id="rId2"/>
              </a:rPr>
              <a:t>79</a:t>
            </a:r>
            <a:r>
              <a:rPr dirty="0" sz="1800" u="heavy">
                <a:solidFill>
                  <a:srgbClr val="CCCCFF"/>
                </a:solidFill>
                <a:latin typeface="Arial"/>
                <a:cs typeface="Arial"/>
                <a:hlinkClick r:id="rId2"/>
              </a:rPr>
              <a:t>1</a:t>
            </a:r>
            <a:r>
              <a:rPr dirty="0" sz="180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dirty="0" sz="1800" spc="8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o </a:t>
            </a:r>
            <a:r>
              <a:rPr dirty="0" sz="1800" spc="6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po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 </a:t>
            </a:r>
            <a:r>
              <a:rPr dirty="0" sz="1800" spc="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dirty="0" sz="1800" spc="6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ue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rza </a:t>
            </a:r>
            <a:r>
              <a:rPr dirty="0" sz="1800" spc="7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6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aba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j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 spc="10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10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g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ría</a:t>
            </a:r>
            <a:r>
              <a:rPr dirty="0" sz="1800" spc="114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10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ne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114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dirty="0" sz="1800" b="1" u="heavy">
                <a:solidFill>
                  <a:srgbClr val="CCCCFF"/>
                </a:solidFill>
                <a:latin typeface="Arial"/>
                <a:cs typeface="Arial"/>
                <a:hlinkClick r:id="rId3"/>
              </a:rPr>
              <a:t>I</a:t>
            </a:r>
            <a:r>
              <a:rPr dirty="0" sz="1800" b="1" u="heavy">
                <a:solidFill>
                  <a:srgbClr val="CCCCFF"/>
                </a:solidFill>
                <a:latin typeface="Arial"/>
                <a:cs typeface="Arial"/>
                <a:hlinkClick r:id="rId3"/>
              </a:rPr>
              <a:t>ET</a:t>
            </a:r>
            <a:r>
              <a:rPr dirty="0" sz="1800" b="1" u="heavy">
                <a:solidFill>
                  <a:srgbClr val="CCCCFF"/>
                </a:solidFill>
                <a:latin typeface="Arial"/>
                <a:cs typeface="Arial"/>
                <a:hlinkClick r:id="rId3"/>
              </a:rPr>
              <a:t>F</a:t>
            </a:r>
            <a:r>
              <a:rPr dirty="0" sz="1800" spc="114" b="1">
                <a:solidFill>
                  <a:srgbClr val="CCCCFF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 spc="10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ne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114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ng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ne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g</a:t>
            </a:r>
            <a:r>
              <a:rPr dirty="0" sz="1800" spc="1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9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sk</a:t>
            </a:r>
            <a:r>
              <a:rPr dirty="0" sz="1800" spc="1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e)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 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ep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re</a:t>
            </a:r>
            <a:r>
              <a:rPr dirty="0" sz="18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19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8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1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dirty="0" sz="18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to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qu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j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ob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to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5" u="heavy">
                <a:solidFill>
                  <a:srgbClr val="CCCCFF"/>
                </a:solidFill>
                <a:latin typeface="Arial"/>
                <a:cs typeface="Arial"/>
                <a:hlinkClick r:id="rId4"/>
              </a:rPr>
              <a:t>R</a:t>
            </a:r>
            <a:r>
              <a:rPr dirty="0" sz="1800" u="heavy">
                <a:solidFill>
                  <a:srgbClr val="CCCCFF"/>
                </a:solidFill>
                <a:latin typeface="Arial"/>
                <a:cs typeface="Arial"/>
                <a:hlinkClick r:id="rId4"/>
              </a:rPr>
              <a:t>F</a:t>
            </a:r>
            <a:r>
              <a:rPr dirty="0" sz="1800" u="heavy">
                <a:solidFill>
                  <a:srgbClr val="CCCCFF"/>
                </a:solidFill>
                <a:latin typeface="Arial"/>
                <a:cs typeface="Arial"/>
                <a:hlinkClick r:id="rId4"/>
              </a:rPr>
              <a:t>C</a:t>
            </a:r>
            <a:r>
              <a:rPr dirty="0" sz="1800" spc="10" u="heavy">
                <a:solidFill>
                  <a:srgbClr val="CCCCFF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z="1800" spc="-10" u="heavy">
                <a:solidFill>
                  <a:srgbClr val="CCCCFF"/>
                </a:solidFill>
                <a:latin typeface="Arial"/>
                <a:cs typeface="Arial"/>
                <a:hlinkClick r:id="rId4"/>
              </a:rPr>
              <a:t>76</a:t>
            </a:r>
            <a:r>
              <a:rPr dirty="0" sz="1800" u="heavy">
                <a:solidFill>
                  <a:srgbClr val="CCCCFF"/>
                </a:solidFill>
                <a:latin typeface="Arial"/>
                <a:cs typeface="Arial"/>
                <a:hlinkClick r:id="rId4"/>
              </a:rPr>
              <a:t>0</a:t>
            </a:r>
            <a:r>
              <a:rPr dirty="0" sz="1800" spc="15">
                <a:solidFill>
                  <a:srgbClr val="CCCCFF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1980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088" y="1414796"/>
            <a:ext cx="5036185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5" b="1">
                <a:solidFill>
                  <a:srgbClr val="B3B3B3"/>
                </a:solidFill>
                <a:latin typeface="Arial"/>
                <a:cs typeface="Arial"/>
              </a:rPr>
              <a:t>C</a:t>
            </a:r>
            <a:r>
              <a:rPr dirty="0" sz="2000" b="1">
                <a:solidFill>
                  <a:srgbClr val="B3B3B3"/>
                </a:solidFill>
                <a:latin typeface="Arial"/>
                <a:cs typeface="Arial"/>
              </a:rPr>
              <a:t>aracter</a:t>
            </a:r>
            <a:r>
              <a:rPr dirty="0" sz="2000" spc="-5" b="1">
                <a:solidFill>
                  <a:srgbClr val="B3B3B3"/>
                </a:solidFill>
                <a:latin typeface="Arial"/>
                <a:cs typeface="Arial"/>
              </a:rPr>
              <a:t>í</a:t>
            </a:r>
            <a:r>
              <a:rPr dirty="0" sz="2000" b="1">
                <a:solidFill>
                  <a:srgbClr val="B3B3B3"/>
                </a:solidFill>
                <a:latin typeface="Arial"/>
                <a:cs typeface="Arial"/>
              </a:rPr>
              <a:t>s</a:t>
            </a:r>
            <a:r>
              <a:rPr dirty="0" sz="2000" spc="-10" b="1">
                <a:solidFill>
                  <a:srgbClr val="B3B3B3"/>
                </a:solidFill>
                <a:latin typeface="Arial"/>
                <a:cs typeface="Arial"/>
              </a:rPr>
              <a:t>ti</a:t>
            </a:r>
            <a:r>
              <a:rPr dirty="0" sz="2000" spc="-15" b="1">
                <a:solidFill>
                  <a:srgbClr val="B3B3B3"/>
                </a:solidFill>
                <a:latin typeface="Arial"/>
                <a:cs typeface="Arial"/>
              </a:rPr>
              <a:t>c</a:t>
            </a:r>
            <a:r>
              <a:rPr dirty="0" sz="2000" b="1">
                <a:solidFill>
                  <a:srgbClr val="B3B3B3"/>
                </a:solidFill>
                <a:latin typeface="Arial"/>
                <a:cs typeface="Arial"/>
              </a:rPr>
              <a:t>as</a:t>
            </a:r>
            <a:r>
              <a:rPr dirty="0" sz="2000" spc="-40" b="1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000" spc="5" b="1">
                <a:solidFill>
                  <a:srgbClr val="B3B3B3"/>
                </a:solidFill>
                <a:latin typeface="Arial"/>
                <a:cs typeface="Arial"/>
              </a:rPr>
              <a:t>D</a:t>
            </a:r>
            <a:r>
              <a:rPr dirty="0" sz="2000" b="1">
                <a:solidFill>
                  <a:srgbClr val="B3B3B3"/>
                </a:solidFill>
                <a:latin typeface="Arial"/>
                <a:cs typeface="Arial"/>
              </a:rPr>
              <a:t>el</a:t>
            </a:r>
            <a:r>
              <a:rPr dirty="0" sz="2000" spc="-25" b="1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B3B3B3"/>
                </a:solidFill>
                <a:latin typeface="Arial"/>
                <a:cs typeface="Arial"/>
              </a:rPr>
              <a:t>P</a:t>
            </a:r>
            <a:r>
              <a:rPr dirty="0" sz="2000" b="1">
                <a:solidFill>
                  <a:srgbClr val="B3B3B3"/>
                </a:solidFill>
                <a:latin typeface="Arial"/>
                <a:cs typeface="Arial"/>
              </a:rPr>
              <a:t>r</a:t>
            </a:r>
            <a:r>
              <a:rPr dirty="0" sz="2000" spc="-5" b="1">
                <a:solidFill>
                  <a:srgbClr val="B3B3B3"/>
                </a:solidFill>
                <a:latin typeface="Arial"/>
                <a:cs typeface="Arial"/>
              </a:rPr>
              <a:t>o</a:t>
            </a:r>
            <a:r>
              <a:rPr dirty="0" sz="2000" b="1">
                <a:solidFill>
                  <a:srgbClr val="B3B3B3"/>
                </a:solidFill>
                <a:latin typeface="Arial"/>
                <a:cs typeface="Arial"/>
              </a:rPr>
              <a:t>t</a:t>
            </a:r>
            <a:r>
              <a:rPr dirty="0" sz="2000" spc="-5" b="1">
                <a:solidFill>
                  <a:srgbClr val="B3B3B3"/>
                </a:solidFill>
                <a:latin typeface="Arial"/>
                <a:cs typeface="Arial"/>
              </a:rPr>
              <a:t>o</a:t>
            </a:r>
            <a:r>
              <a:rPr dirty="0" sz="2000" b="1">
                <a:solidFill>
                  <a:srgbClr val="B3B3B3"/>
                </a:solidFill>
                <a:latin typeface="Arial"/>
                <a:cs typeface="Arial"/>
              </a:rPr>
              <a:t>c</a:t>
            </a:r>
            <a:r>
              <a:rPr dirty="0" sz="2000" spc="-5" b="1">
                <a:solidFill>
                  <a:srgbClr val="B3B3B3"/>
                </a:solidFill>
                <a:latin typeface="Arial"/>
                <a:cs typeface="Arial"/>
              </a:rPr>
              <a:t>ol</a:t>
            </a:r>
            <a:r>
              <a:rPr dirty="0" sz="2000" b="1">
                <a:solidFill>
                  <a:srgbClr val="B3B3B3"/>
                </a:solidFill>
                <a:latin typeface="Arial"/>
                <a:cs typeface="Arial"/>
              </a:rPr>
              <a:t>o</a:t>
            </a:r>
            <a:r>
              <a:rPr dirty="0" sz="2000" spc="-20" b="1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000" spc="5" b="1">
                <a:solidFill>
                  <a:srgbClr val="B3B3B3"/>
                </a:solidFill>
                <a:latin typeface="Arial"/>
                <a:cs typeface="Arial"/>
              </a:rPr>
              <a:t>D</a:t>
            </a:r>
            <a:r>
              <a:rPr dirty="0" sz="2000" b="1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2000" spc="-15" b="1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B3B3B3"/>
                </a:solidFill>
                <a:latin typeface="Arial"/>
                <a:cs typeface="Arial"/>
              </a:rPr>
              <a:t>In</a:t>
            </a:r>
            <a:r>
              <a:rPr dirty="0" sz="2000" b="1">
                <a:solidFill>
                  <a:srgbClr val="B3B3B3"/>
                </a:solidFill>
                <a:latin typeface="Arial"/>
                <a:cs typeface="Arial"/>
              </a:rPr>
              <a:t>ter</a:t>
            </a:r>
            <a:r>
              <a:rPr dirty="0" sz="2000" spc="-5" b="1">
                <a:solidFill>
                  <a:srgbClr val="B3B3B3"/>
                </a:solidFill>
                <a:latin typeface="Arial"/>
                <a:cs typeface="Arial"/>
              </a:rPr>
              <a:t>n</a:t>
            </a:r>
            <a:r>
              <a:rPr dirty="0" sz="2000" b="1">
                <a:solidFill>
                  <a:srgbClr val="B3B3B3"/>
                </a:solidFill>
                <a:latin typeface="Arial"/>
                <a:cs typeface="Arial"/>
              </a:rPr>
              <a:t>et.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9464" y="2314955"/>
            <a:ext cx="102107" cy="112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99464" y="2871216"/>
            <a:ext cx="102107" cy="112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12380" y="2683764"/>
            <a:ext cx="1132331" cy="5135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529828" y="2683764"/>
            <a:ext cx="434339" cy="513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40308" y="2930652"/>
            <a:ext cx="1395983" cy="5135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99464" y="3429000"/>
            <a:ext cx="102107" cy="112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99464" y="3739895"/>
            <a:ext cx="102107" cy="1127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99465" y="4049280"/>
            <a:ext cx="102107" cy="1127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59652" y="3861815"/>
            <a:ext cx="560830" cy="5135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676643" y="3861815"/>
            <a:ext cx="662939" cy="5135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031735" y="3861815"/>
            <a:ext cx="371855" cy="5135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99465" y="4360176"/>
            <a:ext cx="102107" cy="1127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99465" y="4917960"/>
            <a:ext cx="102107" cy="11276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99464" y="5227319"/>
            <a:ext cx="102107" cy="1127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99464" y="5538215"/>
            <a:ext cx="102107" cy="11277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99464" y="6096000"/>
            <a:ext cx="102107" cy="1127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528316" y="5908547"/>
            <a:ext cx="1083563" cy="51358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61716" y="5908547"/>
            <a:ext cx="687323" cy="51358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071676" y="2226746"/>
            <a:ext cx="7743190" cy="403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6350" indent="-635">
              <a:lnSpc>
                <a:spcPts val="1939"/>
              </a:lnSpc>
            </a:pP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Oper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dirty="0" sz="1800" spc="-17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 </a:t>
            </a:r>
            <a:r>
              <a:rPr dirty="0" sz="1800" spc="-1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dirty="0" sz="1800" spc="-1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5" i="1">
                <a:solidFill>
                  <a:srgbClr val="333399"/>
                </a:solidFill>
                <a:latin typeface="Arial"/>
                <a:cs typeface="Arial"/>
              </a:rPr>
              <a:t>C</a:t>
            </a:r>
            <a:r>
              <a:rPr dirty="0" sz="1800" spc="-10" i="1">
                <a:solidFill>
                  <a:srgbClr val="333399"/>
                </a:solidFill>
                <a:latin typeface="Arial"/>
                <a:cs typeface="Arial"/>
              </a:rPr>
              <a:t>ap</a:t>
            </a:r>
            <a:r>
              <a:rPr dirty="0" sz="1800" i="1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dirty="0" sz="1800" spc="-19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 spc="5" i="1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dirty="0" sz="1800" i="1">
                <a:solidFill>
                  <a:srgbClr val="333399"/>
                </a:solidFill>
                <a:latin typeface="Arial"/>
                <a:cs typeface="Arial"/>
              </a:rPr>
              <a:t>e </a:t>
            </a:r>
            <a:r>
              <a:rPr dirty="0" sz="1800" spc="-19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sz="1800" spc="5" i="1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dirty="0" sz="1800" i="1">
                <a:solidFill>
                  <a:srgbClr val="333399"/>
                </a:solidFill>
                <a:latin typeface="Arial"/>
                <a:cs typeface="Arial"/>
              </a:rPr>
              <a:t>d </a:t>
            </a:r>
            <a:r>
              <a:rPr dirty="0" sz="1800" spc="-19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 spc="5" i="1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dirty="0" sz="1800" spc="-10" i="1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dirty="0" sz="1800" i="1">
                <a:solidFill>
                  <a:srgbClr val="333399"/>
                </a:solidFill>
                <a:latin typeface="Arial"/>
                <a:cs typeface="Arial"/>
              </a:rPr>
              <a:t>l </a:t>
            </a:r>
            <a:r>
              <a:rPr dirty="0" sz="1800" spc="-18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 spc="-15" i="1">
                <a:solidFill>
                  <a:srgbClr val="333399"/>
                </a:solidFill>
                <a:latin typeface="Arial"/>
                <a:cs typeface="Arial"/>
              </a:rPr>
              <a:t>m</a:t>
            </a:r>
            <a:r>
              <a:rPr dirty="0" sz="1800" spc="-10" i="1">
                <a:solidFill>
                  <a:srgbClr val="333399"/>
                </a:solidFill>
                <a:latin typeface="Arial"/>
                <a:cs typeface="Arial"/>
              </a:rPr>
              <a:t>o</a:t>
            </a:r>
            <a:r>
              <a:rPr dirty="0" sz="1800" spc="5" i="1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dirty="0" sz="1800" spc="-10" i="1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dirty="0" sz="1800" spc="-5" i="1">
                <a:solidFill>
                  <a:srgbClr val="333399"/>
                </a:solidFill>
                <a:latin typeface="Arial"/>
                <a:cs typeface="Arial"/>
              </a:rPr>
              <a:t>l</a:t>
            </a:r>
            <a:r>
              <a:rPr dirty="0" sz="1800" i="1">
                <a:solidFill>
                  <a:srgbClr val="333399"/>
                </a:solidFill>
                <a:latin typeface="Arial"/>
                <a:cs typeface="Arial"/>
              </a:rPr>
              <a:t>o </a:t>
            </a:r>
            <a:r>
              <a:rPr dirty="0" sz="1800" spc="-18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333399"/>
                </a:solidFill>
                <a:latin typeface="Arial"/>
                <a:cs typeface="Arial"/>
              </a:rPr>
              <a:t>OSI </a:t>
            </a:r>
            <a:r>
              <a:rPr dirty="0" sz="1800" spc="-17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y </a:t>
            </a:r>
            <a:r>
              <a:rPr dirty="0" sz="1800" spc="-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 </a:t>
            </a:r>
            <a:r>
              <a:rPr dirty="0" sz="1800" spc="-19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dirty="0" sz="1800" spc="-1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99"/>
                </a:solidFill>
                <a:latin typeface="Arial"/>
                <a:cs typeface="Arial"/>
              </a:rPr>
              <a:t>C</a:t>
            </a:r>
            <a:r>
              <a:rPr dirty="0" sz="1800" spc="5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sz="1800" spc="-10">
                <a:solidFill>
                  <a:srgbClr val="333399"/>
                </a:solidFill>
                <a:latin typeface="Arial"/>
                <a:cs typeface="Arial"/>
              </a:rPr>
              <a:t>p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dirty="0" sz="1800" spc="-18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e </a:t>
            </a:r>
            <a:r>
              <a:rPr dirty="0" sz="1800" spc="-19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333399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sz="1800" spc="5">
                <a:solidFill>
                  <a:srgbClr val="333399"/>
                </a:solidFill>
                <a:latin typeface="Arial"/>
                <a:cs typeface="Arial"/>
              </a:rPr>
              <a:t>n</a:t>
            </a:r>
            <a:r>
              <a:rPr dirty="0" sz="1800" spc="-10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t </a:t>
            </a:r>
            <a:r>
              <a:rPr dirty="0" sz="1800" spc="-18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dirty="0" sz="1800" spc="-10">
                <a:solidFill>
                  <a:srgbClr val="333399"/>
                </a:solidFill>
                <a:latin typeface="Arial"/>
                <a:cs typeface="Arial"/>
              </a:rPr>
              <a:t>el</a:t>
            </a:r>
            <a:r>
              <a:rPr dirty="0" sz="1800" spc="-1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333399"/>
                </a:solidFill>
                <a:latin typeface="Arial"/>
                <a:cs typeface="Arial"/>
              </a:rPr>
              <a:t>ode</a:t>
            </a:r>
            <a:r>
              <a:rPr dirty="0" sz="1800" spc="-5">
                <a:solidFill>
                  <a:srgbClr val="33339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o</a:t>
            </a:r>
            <a:r>
              <a:rPr dirty="0" sz="1800" spc="-1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33339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333399"/>
                </a:solidFill>
                <a:latin typeface="Arial"/>
                <a:cs typeface="Arial"/>
              </a:rPr>
              <a:t>CP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/I</a:t>
            </a:r>
            <a:r>
              <a:rPr dirty="0" sz="1800" spc="-229">
                <a:solidFill>
                  <a:srgbClr val="333399"/>
                </a:solidFill>
                <a:latin typeface="Arial"/>
                <a:cs typeface="Arial"/>
              </a:rPr>
              <a:t>P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 marR="5715">
              <a:lnSpc>
                <a:spcPts val="1939"/>
              </a:lnSpc>
              <a:spcBef>
                <a:spcPts val="495"/>
              </a:spcBef>
            </a:pP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2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 spc="2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2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rm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2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1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229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2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IP</a:t>
            </a:r>
            <a:r>
              <a:rPr dirty="0" sz="1800" spc="1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2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deno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nad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2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 i="1">
                <a:solidFill>
                  <a:srgbClr val="333399"/>
                </a:solidFill>
                <a:latin typeface="Arial"/>
                <a:cs typeface="Arial"/>
              </a:rPr>
              <a:t>pa</a:t>
            </a:r>
            <a:r>
              <a:rPr dirty="0" sz="1800" spc="5" i="1">
                <a:solidFill>
                  <a:srgbClr val="333399"/>
                </a:solidFill>
                <a:latin typeface="Arial"/>
                <a:cs typeface="Arial"/>
              </a:rPr>
              <a:t>q</a:t>
            </a:r>
            <a:r>
              <a:rPr dirty="0" sz="1800" spc="-10" i="1">
                <a:solidFill>
                  <a:srgbClr val="333399"/>
                </a:solidFill>
                <a:latin typeface="Arial"/>
                <a:cs typeface="Arial"/>
              </a:rPr>
              <a:t>ue</a:t>
            </a:r>
            <a:r>
              <a:rPr dirty="0" sz="1800" i="1">
                <a:solidFill>
                  <a:srgbClr val="333399"/>
                </a:solidFill>
                <a:latin typeface="Arial"/>
                <a:cs typeface="Arial"/>
              </a:rPr>
              <a:t>te</a:t>
            </a:r>
            <a:r>
              <a:rPr dirty="0" sz="1800" spc="225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333399"/>
                </a:solidFill>
                <a:latin typeface="Arial"/>
                <a:cs typeface="Arial"/>
              </a:rPr>
              <a:t>o</a:t>
            </a:r>
            <a:r>
              <a:rPr dirty="0" sz="180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 spc="-10" i="1">
                <a:solidFill>
                  <a:srgbClr val="333399"/>
                </a:solidFill>
                <a:latin typeface="Arial"/>
                <a:cs typeface="Arial"/>
              </a:rPr>
              <a:t>da</a:t>
            </a:r>
            <a:r>
              <a:rPr dirty="0" sz="1800" i="1">
                <a:solidFill>
                  <a:srgbClr val="333399"/>
                </a:solidFill>
                <a:latin typeface="Arial"/>
                <a:cs typeface="Arial"/>
              </a:rPr>
              <a:t>t</a:t>
            </a:r>
            <a:r>
              <a:rPr dirty="0" sz="1800" spc="-10" i="1">
                <a:solidFill>
                  <a:srgbClr val="333399"/>
                </a:solidFill>
                <a:latin typeface="Arial"/>
                <a:cs typeface="Arial"/>
              </a:rPr>
              <a:t>ag</a:t>
            </a:r>
            <a:r>
              <a:rPr dirty="0" sz="1800" i="1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sz="1800" spc="-10" i="1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sz="1800" spc="-15" i="1">
                <a:solidFill>
                  <a:srgbClr val="333399"/>
                </a:solidFill>
                <a:latin typeface="Arial"/>
                <a:cs typeface="Arial"/>
              </a:rPr>
              <a:t>m</a:t>
            </a:r>
            <a:r>
              <a:rPr dirty="0" sz="1800" i="1">
                <a:solidFill>
                  <a:srgbClr val="33339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Protocol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 spc="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 i="1" u="heavy">
                <a:solidFill>
                  <a:srgbClr val="CCCCFF"/>
                </a:solidFill>
                <a:latin typeface="Arial"/>
                <a:cs typeface="Arial"/>
              </a:rPr>
              <a:t>no</a:t>
            </a:r>
            <a:r>
              <a:rPr dirty="0" sz="1800" i="1" u="heavy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dirty="0" sz="1800" spc="-10" i="1" u="heavy">
                <a:solidFill>
                  <a:srgbClr val="CCCCFF"/>
                </a:solidFill>
                <a:latin typeface="Arial"/>
                <a:cs typeface="Arial"/>
              </a:rPr>
              <a:t>o</a:t>
            </a:r>
            <a:r>
              <a:rPr dirty="0" sz="1800" i="1" u="heavy">
                <a:solidFill>
                  <a:srgbClr val="CCCCFF"/>
                </a:solidFill>
                <a:latin typeface="Arial"/>
                <a:cs typeface="Arial"/>
              </a:rPr>
              <a:t>r</a:t>
            </a:r>
            <a:r>
              <a:rPr dirty="0" sz="1800" spc="-5" i="1" u="heavy">
                <a:solidFill>
                  <a:srgbClr val="CCCCFF"/>
                </a:solidFill>
                <a:latin typeface="Arial"/>
                <a:cs typeface="Arial"/>
              </a:rPr>
              <a:t>i</a:t>
            </a:r>
            <a:r>
              <a:rPr dirty="0" sz="1800" spc="-10" i="1" u="heavy">
                <a:solidFill>
                  <a:srgbClr val="CCCCFF"/>
                </a:solidFill>
                <a:latin typeface="Arial"/>
                <a:cs typeface="Arial"/>
              </a:rPr>
              <a:t>en</a:t>
            </a:r>
            <a:r>
              <a:rPr dirty="0" sz="1800" i="1" u="heavy">
                <a:solidFill>
                  <a:srgbClr val="CCCCFF"/>
                </a:solidFill>
                <a:latin typeface="Arial"/>
                <a:cs typeface="Arial"/>
              </a:rPr>
              <a:t>t</a:t>
            </a:r>
            <a:r>
              <a:rPr dirty="0" sz="1800" spc="-10" i="1" u="heavy">
                <a:solidFill>
                  <a:srgbClr val="CCCCFF"/>
                </a:solidFill>
                <a:latin typeface="Arial"/>
                <a:cs typeface="Arial"/>
              </a:rPr>
              <a:t>ado</a:t>
            </a:r>
            <a:r>
              <a:rPr dirty="0" sz="1800" spc="30" i="1" u="heavy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dirty="0" sz="1800" i="1" u="heavy">
                <a:solidFill>
                  <a:srgbClr val="CCCCFF"/>
                </a:solidFill>
                <a:latin typeface="Arial"/>
                <a:cs typeface="Arial"/>
              </a:rPr>
              <a:t>a</a:t>
            </a:r>
            <a:r>
              <a:rPr dirty="0" sz="1800" spc="-5" i="1" u="heavy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dirty="0" sz="1800" i="1" u="heavy">
                <a:solidFill>
                  <a:srgbClr val="CCCCFF"/>
                </a:solidFill>
                <a:latin typeface="Arial"/>
                <a:cs typeface="Arial"/>
              </a:rPr>
              <a:t>c</a:t>
            </a:r>
            <a:r>
              <a:rPr dirty="0" sz="1800" spc="-10" i="1" u="heavy">
                <a:solidFill>
                  <a:srgbClr val="CCCCFF"/>
                </a:solidFill>
                <a:latin typeface="Arial"/>
                <a:cs typeface="Arial"/>
              </a:rPr>
              <a:t>one</a:t>
            </a:r>
            <a:r>
              <a:rPr dirty="0" sz="1800" i="1" u="heavy">
                <a:solidFill>
                  <a:srgbClr val="CCCCFF"/>
                </a:solidFill>
                <a:latin typeface="Arial"/>
                <a:cs typeface="Arial"/>
              </a:rPr>
              <a:t>x</a:t>
            </a:r>
            <a:r>
              <a:rPr dirty="0" sz="1800" spc="-5" i="1" u="heavy">
                <a:solidFill>
                  <a:srgbClr val="CCCCFF"/>
                </a:solidFill>
                <a:latin typeface="Arial"/>
                <a:cs typeface="Arial"/>
              </a:rPr>
              <a:t>i</a:t>
            </a:r>
            <a:r>
              <a:rPr dirty="0" sz="1800" spc="-10" i="1" u="heavy">
                <a:solidFill>
                  <a:srgbClr val="CCCCFF"/>
                </a:solidFill>
                <a:latin typeface="Arial"/>
                <a:cs typeface="Arial"/>
              </a:rPr>
              <a:t>ón</a:t>
            </a:r>
            <a:r>
              <a:rPr dirty="0" sz="1800" i="1" u="heavy">
                <a:solidFill>
                  <a:srgbClr val="CCCCF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 marR="1567180">
              <a:lnSpc>
                <a:spcPct val="112799"/>
              </a:lnSpc>
              <a:spcBef>
                <a:spcPts val="10"/>
              </a:spcBef>
              <a:tabLst>
                <a:tab pos="2679065" algn="l"/>
              </a:tabLst>
            </a:pPr>
            <a:r>
              <a:rPr dirty="0" sz="1800" spc="-10" i="1">
                <a:solidFill>
                  <a:srgbClr val="333399"/>
                </a:solidFill>
                <a:latin typeface="Arial"/>
                <a:cs typeface="Arial"/>
              </a:rPr>
              <a:t>Fragment</a:t>
            </a:r>
            <a:r>
              <a:rPr dirty="0" sz="1800" i="1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sz="1800" spc="4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333399"/>
                </a:solidFill>
                <a:latin typeface="Arial"/>
                <a:cs typeface="Arial"/>
              </a:rPr>
              <a:t>y</a:t>
            </a:r>
            <a:r>
              <a:rPr dirty="0" sz="1800" spc="-1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sz="1800" spc="-10" i="1">
                <a:solidFill>
                  <a:srgbClr val="333399"/>
                </a:solidFill>
                <a:latin typeface="Arial"/>
                <a:cs typeface="Arial"/>
              </a:rPr>
              <a:t>een</a:t>
            </a:r>
            <a:r>
              <a:rPr dirty="0" sz="1800" i="1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dirty="0" sz="1800" spc="-10" i="1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sz="1800" spc="-15" i="1">
                <a:solidFill>
                  <a:srgbClr val="333399"/>
                </a:solidFill>
                <a:latin typeface="Arial"/>
                <a:cs typeface="Arial"/>
              </a:rPr>
              <a:t>m</a:t>
            </a:r>
            <a:r>
              <a:rPr dirty="0" sz="1800" spc="-10" i="1">
                <a:solidFill>
                  <a:srgbClr val="333399"/>
                </a:solidFill>
                <a:latin typeface="Arial"/>
                <a:cs typeface="Arial"/>
              </a:rPr>
              <a:t>b</a:t>
            </a:r>
            <a:r>
              <a:rPr dirty="0" sz="1800" spc="-5" i="1">
                <a:solidFill>
                  <a:srgbClr val="333399"/>
                </a:solidFill>
                <a:latin typeface="Arial"/>
                <a:cs typeface="Arial"/>
              </a:rPr>
              <a:t>l</a:t>
            </a:r>
            <a:r>
              <a:rPr dirty="0" sz="1800" i="1">
                <a:solidFill>
                  <a:srgbClr val="333399"/>
                </a:solidFill>
                <a:latin typeface="Arial"/>
                <a:cs typeface="Arial"/>
              </a:rPr>
              <a:t>a	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paque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si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ne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Direccionamient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 spc="7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ed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te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33339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cc</a:t>
            </a:r>
            <a:r>
              <a:rPr dirty="0" sz="1800" spc="-5">
                <a:solidFill>
                  <a:srgbClr val="333399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333399"/>
                </a:solidFill>
                <a:latin typeface="Arial"/>
                <a:cs typeface="Arial"/>
              </a:rPr>
              <a:t>one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dirty="0" sz="1800" spc="2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99"/>
                </a:solidFill>
                <a:latin typeface="Arial"/>
                <a:cs typeface="Arial"/>
              </a:rPr>
              <a:t>l</a:t>
            </a:r>
            <a:r>
              <a:rPr dirty="0" sz="1800" spc="-10">
                <a:solidFill>
                  <a:srgbClr val="333399"/>
                </a:solidFill>
                <a:latin typeface="Arial"/>
                <a:cs typeface="Arial"/>
              </a:rPr>
              <a:t>óg</a:t>
            </a:r>
            <a:r>
              <a:rPr dirty="0" sz="1800" spc="-5">
                <a:solidFill>
                  <a:srgbClr val="33339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dirty="0" sz="1800" spc="2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IP</a:t>
            </a:r>
            <a:r>
              <a:rPr dirty="0" sz="1800" spc="-4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dirty="0" sz="1800" spc="1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333399"/>
                </a:solidFill>
                <a:latin typeface="Arial"/>
                <a:cs typeface="Arial"/>
              </a:rPr>
              <a:t>3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2</a:t>
            </a:r>
            <a:r>
              <a:rPr dirty="0" sz="1800" spc="-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333399"/>
                </a:solidFill>
                <a:latin typeface="Arial"/>
                <a:cs typeface="Arial"/>
              </a:rPr>
              <a:t>b</a:t>
            </a:r>
            <a:r>
              <a:rPr dirty="0" sz="1800" spc="-5">
                <a:solidFill>
                  <a:srgbClr val="33339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ts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1939"/>
              </a:lnSpc>
              <a:spcBef>
                <a:spcPts val="535"/>
              </a:spcBef>
              <a:tabLst>
                <a:tab pos="1671955" algn="l"/>
                <a:tab pos="3408045" algn="l"/>
                <a:tab pos="6119495" algn="l"/>
              </a:tabLst>
            </a:pP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Si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 u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 paque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te	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o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 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,	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ste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 pe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rm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ane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rá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 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	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d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 du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te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un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ini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 marR="1781175">
              <a:lnSpc>
                <a:spcPts val="2440"/>
              </a:lnSpc>
              <a:spcBef>
                <a:spcPts val="105"/>
              </a:spcBef>
            </a:pP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Realiz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l </a:t>
            </a:r>
            <a:r>
              <a:rPr dirty="0" sz="1800" spc="-15" i="1">
                <a:solidFill>
                  <a:srgbClr val="333399"/>
                </a:solidFill>
                <a:latin typeface="Arial"/>
                <a:cs typeface="Arial"/>
              </a:rPr>
              <a:t>m</a:t>
            </a:r>
            <a:r>
              <a:rPr dirty="0" sz="1800" spc="-10" i="1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dirty="0" sz="1800" spc="-5" i="1">
                <a:solidFill>
                  <a:srgbClr val="333399"/>
                </a:solidFill>
                <a:latin typeface="Arial"/>
                <a:cs typeface="Arial"/>
              </a:rPr>
              <a:t>j</a:t>
            </a:r>
            <a:r>
              <a:rPr dirty="0" sz="1800" spc="-10" i="1">
                <a:solidFill>
                  <a:srgbClr val="333399"/>
                </a:solidFill>
                <a:latin typeface="Arial"/>
                <a:cs typeface="Arial"/>
              </a:rPr>
              <a:t>o</a:t>
            </a:r>
            <a:r>
              <a:rPr dirty="0" sz="1800" i="1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sz="1800" spc="25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 spc="-10" i="1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dirty="0" sz="1800" i="1">
                <a:solidFill>
                  <a:srgbClr val="333399"/>
                </a:solidFill>
                <a:latin typeface="Arial"/>
                <a:cs typeface="Arial"/>
              </a:rPr>
              <a:t>sf</a:t>
            </a:r>
            <a:r>
              <a:rPr dirty="0" sz="1800" spc="-10" i="1">
                <a:solidFill>
                  <a:srgbClr val="333399"/>
                </a:solidFill>
                <a:latin typeface="Arial"/>
                <a:cs typeface="Arial"/>
              </a:rPr>
              <a:t>ue</a:t>
            </a:r>
            <a:r>
              <a:rPr dirty="0" sz="1800" i="1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sz="1800" spc="-50" i="1">
                <a:solidFill>
                  <a:srgbClr val="333399"/>
                </a:solidFill>
                <a:latin typeface="Arial"/>
                <a:cs typeface="Arial"/>
              </a:rPr>
              <a:t>z</a:t>
            </a:r>
            <a:r>
              <a:rPr dirty="0" sz="1800" i="1">
                <a:solidFill>
                  <a:srgbClr val="333399"/>
                </a:solidFill>
                <a:latin typeface="Arial"/>
                <a:cs typeface="Arial"/>
              </a:rPr>
              <a:t>o</a:t>
            </a:r>
            <a:r>
              <a:rPr dirty="0" sz="1800" spc="45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ra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str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bu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paque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s.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Tamañ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 spc="-1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á</a:t>
            </a:r>
            <a:r>
              <a:rPr dirty="0" sz="1800" spc="-15">
                <a:solidFill>
                  <a:srgbClr val="000080"/>
                </a:solidFill>
                <a:latin typeface="Arial"/>
                <a:cs typeface="Arial"/>
              </a:rPr>
              <a:t>x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mo</a:t>
            </a:r>
            <a:r>
              <a:rPr dirty="0" sz="18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l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paque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te</a:t>
            </a:r>
            <a:r>
              <a:rPr dirty="0" sz="1800" spc="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6553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5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dirty="0" sz="1800" spc="-25">
                <a:solidFill>
                  <a:srgbClr val="000080"/>
                </a:solidFill>
                <a:latin typeface="Arial"/>
                <a:cs typeface="Arial"/>
              </a:rPr>
              <a:t>y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  <a:p>
            <a:pPr marL="12700" marR="8890">
              <a:lnSpc>
                <a:spcPts val="1939"/>
              </a:lnSpc>
              <a:spcBef>
                <a:spcPts val="405"/>
              </a:spcBef>
            </a:pP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Sól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 spc="1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se</a:t>
            </a:r>
            <a:r>
              <a:rPr dirty="0" sz="1800" spc="1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ea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za</a:t>
            </a:r>
            <a:r>
              <a:rPr dirty="0" sz="1800" spc="1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1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1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ma</a:t>
            </a:r>
            <a:r>
              <a:rPr dirty="0" sz="1800" spc="1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1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abe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z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 spc="1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1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paq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dirty="0" sz="1800" spc="17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 spc="1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17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os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 da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é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ste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qu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ene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Se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 i="1" u="heavy">
                <a:solidFill>
                  <a:srgbClr val="CCCCFF"/>
                </a:solidFill>
                <a:latin typeface="Arial"/>
                <a:cs typeface="Arial"/>
              </a:rPr>
              <a:t>R</a:t>
            </a:r>
            <a:r>
              <a:rPr dirty="0" sz="1800" i="1" u="heavy">
                <a:solidFill>
                  <a:srgbClr val="CCCCFF"/>
                </a:solidFill>
                <a:latin typeface="Arial"/>
                <a:cs typeface="Arial"/>
              </a:rPr>
              <a:t>FC </a:t>
            </a:r>
            <a:r>
              <a:rPr dirty="0" sz="1800" spc="-10" i="1" u="heavy">
                <a:solidFill>
                  <a:srgbClr val="CCCCFF"/>
                </a:solidFill>
                <a:latin typeface="Arial"/>
                <a:cs typeface="Arial"/>
              </a:rPr>
              <a:t>791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088" y="1982069"/>
            <a:ext cx="6635115" cy="39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9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900">
                <a:solidFill>
                  <a:srgbClr val="000080"/>
                </a:solidFill>
                <a:latin typeface="Arial"/>
                <a:cs typeface="Arial"/>
              </a:rPr>
              <a:t>l </a:t>
            </a:r>
            <a:r>
              <a:rPr dirty="0" sz="29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90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2900" spc="-6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900" spc="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900">
                <a:solidFill>
                  <a:srgbClr val="000080"/>
                </a:solidFill>
                <a:latin typeface="Arial"/>
                <a:cs typeface="Arial"/>
              </a:rPr>
              <a:t>j</a:t>
            </a:r>
            <a:r>
              <a:rPr dirty="0" sz="2900" spc="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9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900" spc="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29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9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900" spc="-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9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900" spc="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9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9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900">
                <a:solidFill>
                  <a:srgbClr val="000080"/>
                </a:solidFill>
                <a:latin typeface="Arial"/>
                <a:cs typeface="Arial"/>
              </a:rPr>
              <a:t>si</a:t>
            </a:r>
            <a:r>
              <a:rPr dirty="0" sz="2900" spc="5">
                <a:solidFill>
                  <a:srgbClr val="000080"/>
                </a:solidFill>
                <a:latin typeface="Arial"/>
                <a:cs typeface="Arial"/>
              </a:rPr>
              <a:t>gu</a:t>
            </a:r>
            <a:r>
              <a:rPr dirty="0" sz="29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900" spc="5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29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9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9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900" spc="-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900" spc="5">
                <a:solidFill>
                  <a:srgbClr val="000080"/>
                </a:solidFill>
                <a:latin typeface="Arial"/>
                <a:cs typeface="Arial"/>
              </a:rPr>
              <a:t>opera</a:t>
            </a:r>
            <a:r>
              <a:rPr dirty="0" sz="2900" spc="-1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9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900" spc="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9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2900" spc="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900" spc="-1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900">
                <a:solidFill>
                  <a:srgbClr val="000080"/>
                </a:solidFill>
                <a:latin typeface="Arial"/>
                <a:cs typeface="Arial"/>
              </a:rPr>
              <a:t>:</a:t>
            </a:r>
            <a:endParaRPr sz="2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6765" y="2997892"/>
            <a:ext cx="8007350" cy="1994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7180" indent="-284480">
              <a:lnSpc>
                <a:spcPct val="100000"/>
              </a:lnSpc>
              <a:buClr>
                <a:srgbClr val="990033"/>
              </a:buClr>
              <a:buFont typeface="Arial"/>
              <a:buChar char="–"/>
              <a:tabLst>
                <a:tab pos="297815" algn="l"/>
              </a:tabLst>
            </a:pPr>
            <a:r>
              <a:rPr dirty="0" sz="2500" spc="-2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25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paque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te</a:t>
            </a:r>
            <a:r>
              <a:rPr dirty="0" sz="25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y</a:t>
            </a:r>
            <a:r>
              <a:rPr dirty="0" sz="25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que</a:t>
            </a:r>
            <a:r>
              <a:rPr dirty="0" sz="2500" spc="-3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5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5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cc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ona</a:t>
            </a:r>
            <a:r>
              <a:rPr dirty="0" sz="2500" spc="-3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o.</a:t>
            </a:r>
            <a:endParaRPr sz="2500">
              <a:latin typeface="Arial"/>
              <a:cs typeface="Arial"/>
            </a:endParaRPr>
          </a:p>
          <a:p>
            <a:pPr marL="297180" marR="154305" indent="-284480">
              <a:lnSpc>
                <a:spcPct val="100000"/>
              </a:lnSpc>
              <a:spcBef>
                <a:spcPts val="505"/>
              </a:spcBef>
              <a:buClr>
                <a:srgbClr val="990033"/>
              </a:buClr>
              <a:buFont typeface="Arial"/>
              <a:buChar char="–"/>
              <a:tabLst>
                <a:tab pos="297815" algn="l"/>
              </a:tabLst>
            </a:pPr>
            <a:r>
              <a:rPr dirty="0" sz="2500" spc="-12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an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sf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500" spc="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5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da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5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5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5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ap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ne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500" spc="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y</a:t>
            </a:r>
            <a:r>
              <a:rPr dirty="0" sz="25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5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apas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 d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5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cc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so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5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ed.</a:t>
            </a:r>
            <a:endParaRPr sz="2500">
              <a:latin typeface="Arial"/>
              <a:cs typeface="Arial"/>
            </a:endParaRPr>
          </a:p>
          <a:p>
            <a:pPr marL="297180" marR="167005" indent="-284480">
              <a:lnSpc>
                <a:spcPct val="100000"/>
              </a:lnSpc>
              <a:spcBef>
                <a:spcPts val="500"/>
              </a:spcBef>
              <a:buClr>
                <a:srgbClr val="990033"/>
              </a:buClr>
              <a:buFont typeface="Arial"/>
              <a:buChar char="–"/>
              <a:tabLst>
                <a:tab pos="297815" algn="l"/>
              </a:tabLst>
            </a:pPr>
            <a:r>
              <a:rPr dirty="0" sz="2500" spc="-2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500" spc="-3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te</a:t>
            </a:r>
            <a:r>
              <a:rPr dirty="0" sz="2500" spc="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qu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25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paque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te</a:t>
            </a:r>
            <a:r>
              <a:rPr dirty="0" sz="25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5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ad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5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500" spc="-10" i="1">
                <a:solidFill>
                  <a:srgbClr val="000080"/>
                </a:solidFill>
                <a:latin typeface="Arial"/>
                <a:cs typeface="Arial"/>
              </a:rPr>
              <a:t>ho</a:t>
            </a:r>
            <a:r>
              <a:rPr dirty="0" sz="2500" spc="-10" i="1">
                <a:solidFill>
                  <a:srgbClr val="000080"/>
                </a:solidFill>
                <a:latin typeface="Arial"/>
                <a:cs typeface="Arial"/>
              </a:rPr>
              <a:t>st</a:t>
            </a:r>
            <a:r>
              <a:rPr dirty="0" sz="2500" i="1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500" spc="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ba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se</a:t>
            </a:r>
            <a:r>
              <a:rPr dirty="0" sz="25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que</a:t>
            </a:r>
            <a:r>
              <a:rPr dirty="0" sz="2500" spc="-3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5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5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cc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ona</a:t>
            </a:r>
            <a:r>
              <a:rPr dirty="0" sz="2500" spc="-3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500" spc="-1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500" spc="-10">
                <a:solidFill>
                  <a:srgbClr val="000080"/>
                </a:solidFill>
                <a:latin typeface="Arial"/>
                <a:cs typeface="Arial"/>
              </a:rPr>
              <a:t>..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0013" y="2799506"/>
            <a:ext cx="3879850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3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.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1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.4</a:t>
            </a:r>
            <a:r>
              <a:rPr dirty="0" sz="2800" spc="-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25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ncabezad</a:t>
            </a:r>
            <a:r>
              <a:rPr dirty="0" sz="2800" spc="-20">
                <a:solidFill>
                  <a:srgbClr val="B3B3B3"/>
                </a:solidFill>
                <a:latin typeface="Arial"/>
                <a:cs typeface="Arial"/>
              </a:rPr>
              <a:t>o</a:t>
            </a:r>
            <a:r>
              <a:rPr dirty="0" sz="2800" spc="1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d</a:t>
            </a:r>
            <a:r>
              <a:rPr dirty="0" sz="2800" spc="-20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2800" spc="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2800" spc="-390">
                <a:solidFill>
                  <a:srgbClr val="B3B3B3"/>
                </a:solidFill>
                <a:latin typeface="Arial"/>
                <a:cs typeface="Arial"/>
              </a:rPr>
              <a:t>P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4802" y="829288"/>
            <a:ext cx="1818005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3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.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1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.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4</a:t>
            </a:r>
            <a:r>
              <a:rPr dirty="0" sz="1300" spc="2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n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c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abe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z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ad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o</a:t>
            </a:r>
            <a:r>
              <a:rPr dirty="0" sz="1300" spc="3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De</a:t>
            </a:r>
            <a:r>
              <a:rPr dirty="0" sz="1300" spc="1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P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63267" y="1915667"/>
            <a:ext cx="6167551" cy="3634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64" y="1628766"/>
            <a:ext cx="784034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FF6633"/>
              </a:buClr>
              <a:buSzPct val="44444"/>
              <a:buFont typeface="Arial"/>
              <a:buChar char="●"/>
              <a:tabLst>
                <a:tab pos="354330" algn="l"/>
              </a:tabLst>
            </a:pPr>
            <a:r>
              <a:rPr dirty="0" sz="1800" spc="-75" b="1" i="1">
                <a:solidFill>
                  <a:srgbClr val="0099CC"/>
                </a:solidFill>
                <a:latin typeface="Arial"/>
                <a:cs typeface="Arial"/>
              </a:rPr>
              <a:t>V</a:t>
            </a:r>
            <a:r>
              <a:rPr dirty="0" sz="1800" spc="-10" b="1" i="1">
                <a:solidFill>
                  <a:srgbClr val="0099CC"/>
                </a:solidFill>
                <a:latin typeface="Arial"/>
                <a:cs typeface="Arial"/>
              </a:rPr>
              <a:t>e</a:t>
            </a:r>
            <a:r>
              <a:rPr dirty="0" sz="1800" spc="-5" b="1" i="1">
                <a:solidFill>
                  <a:srgbClr val="0099CC"/>
                </a:solidFill>
                <a:latin typeface="Arial"/>
                <a:cs typeface="Arial"/>
              </a:rPr>
              <a:t>r</a:t>
            </a:r>
            <a:r>
              <a:rPr dirty="0" sz="1800" spc="-10" b="1" i="1">
                <a:solidFill>
                  <a:srgbClr val="0099CC"/>
                </a:solidFill>
                <a:latin typeface="Arial"/>
                <a:cs typeface="Arial"/>
              </a:rPr>
              <a:t>s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ion</a:t>
            </a:r>
            <a:r>
              <a:rPr dirty="0" sz="1800" spc="5" b="1" i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(4</a:t>
            </a:r>
            <a:r>
              <a:rPr dirty="0" sz="1800" spc="-5" b="1" i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bit</a:t>
            </a:r>
            <a:r>
              <a:rPr dirty="0" sz="1800" spc="-10" b="1" i="1">
                <a:solidFill>
                  <a:srgbClr val="0099CC"/>
                </a:solidFill>
                <a:latin typeface="Arial"/>
                <a:cs typeface="Arial"/>
              </a:rPr>
              <a:t>s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):</a:t>
            </a:r>
            <a:r>
              <a:rPr dirty="0" sz="1800" spc="-10" b="1" i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800" spc="-100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rs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229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v4</a:t>
            </a:r>
            <a:r>
              <a:rPr dirty="0" sz="18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4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0100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dirty="0" sz="1800" spc="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6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6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0</a:t>
            </a:r>
            <a:r>
              <a:rPr dirty="0" sz="1800" spc="-140">
                <a:solidFill>
                  <a:srgbClr val="000080"/>
                </a:solidFill>
                <a:latin typeface="Arial"/>
                <a:cs typeface="Arial"/>
              </a:rPr>
              <a:t>1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10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264" y="2303899"/>
            <a:ext cx="8502015" cy="4171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marR="60960" indent="-340995">
              <a:lnSpc>
                <a:spcPct val="100000"/>
              </a:lnSpc>
              <a:buClr>
                <a:srgbClr val="FF6633"/>
              </a:buClr>
              <a:buSzPct val="44444"/>
              <a:buFont typeface="Arial"/>
              <a:buChar char="●"/>
              <a:tabLst>
                <a:tab pos="354330" algn="l"/>
              </a:tabLst>
            </a:pP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I</a:t>
            </a:r>
            <a:r>
              <a:rPr dirty="0" sz="1800" spc="-5" b="1" i="1">
                <a:solidFill>
                  <a:srgbClr val="0099CC"/>
                </a:solidFill>
                <a:latin typeface="Arial"/>
                <a:cs typeface="Arial"/>
              </a:rPr>
              <a:t>H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L</a:t>
            </a:r>
            <a:r>
              <a:rPr dirty="0" sz="1800" spc="-30" b="1" i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(4</a:t>
            </a:r>
            <a:r>
              <a:rPr dirty="0" sz="1800" spc="-5" b="1" i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bit</a:t>
            </a:r>
            <a:r>
              <a:rPr dirty="0" sz="1800" spc="-5" b="1" i="1">
                <a:solidFill>
                  <a:srgbClr val="0099CC"/>
                </a:solidFill>
                <a:latin typeface="Arial"/>
                <a:cs typeface="Arial"/>
              </a:rPr>
              <a:t>s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):</a:t>
            </a:r>
            <a:r>
              <a:rPr dirty="0" sz="1800" spc="-10" b="1" i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 i="1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i="1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 i="1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i="1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 i="1">
                <a:solidFill>
                  <a:srgbClr val="000080"/>
                </a:solidFill>
                <a:latin typeface="Arial"/>
                <a:cs typeface="Arial"/>
              </a:rPr>
              <a:t>ne</a:t>
            </a:r>
            <a:r>
              <a:rPr dirty="0" sz="1800" i="1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5" i="1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000080"/>
                </a:solidFill>
                <a:latin typeface="Arial"/>
                <a:cs typeface="Arial"/>
              </a:rPr>
              <a:t>H</a:t>
            </a:r>
            <a:r>
              <a:rPr dirty="0" sz="1800" spc="-10" i="1">
                <a:solidFill>
                  <a:srgbClr val="000080"/>
                </a:solidFill>
                <a:latin typeface="Arial"/>
                <a:cs typeface="Arial"/>
              </a:rPr>
              <a:t>eade</a:t>
            </a:r>
            <a:r>
              <a:rPr dirty="0" sz="1800" i="1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15" i="1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 i="1">
                <a:solidFill>
                  <a:srgbClr val="000080"/>
                </a:solidFill>
                <a:latin typeface="Arial"/>
                <a:cs typeface="Arial"/>
              </a:rPr>
              <a:t>Leng</a:t>
            </a:r>
            <a:r>
              <a:rPr dirty="0" sz="1800" i="1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 i="1">
                <a:solidFill>
                  <a:srgbClr val="000080"/>
                </a:solidFill>
                <a:latin typeface="Arial"/>
                <a:cs typeface="Arial"/>
              </a:rPr>
              <a:t>h</a:t>
            </a:r>
            <a:r>
              <a:rPr dirty="0" sz="1800" i="1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dirty="0" sz="1800" spc="25" i="1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Long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abe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ra</a:t>
            </a:r>
            <a:r>
              <a:rPr dirty="0" sz="18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IP</a:t>
            </a:r>
            <a:r>
              <a:rPr dirty="0" sz="1800" spc="-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pa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ab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 32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-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633"/>
              </a:buClr>
              <a:buFont typeface="Arial"/>
              <a:buChar char="●"/>
            </a:pPr>
            <a:endParaRPr sz="18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spcBef>
                <a:spcPts val="1085"/>
              </a:spcBef>
              <a:buClr>
                <a:srgbClr val="FF6633"/>
              </a:buClr>
              <a:buSzPct val="44444"/>
              <a:buFont typeface="Arial"/>
              <a:buChar char="●"/>
              <a:tabLst>
                <a:tab pos="354330" algn="l"/>
              </a:tabLst>
            </a:pPr>
            <a:r>
              <a:rPr dirty="0" sz="1800" spc="-70" b="1" i="1">
                <a:solidFill>
                  <a:srgbClr val="0099CC"/>
                </a:solidFill>
                <a:latin typeface="Arial"/>
                <a:cs typeface="Arial"/>
              </a:rPr>
              <a:t>T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oS</a:t>
            </a:r>
            <a:r>
              <a:rPr dirty="0" sz="1800" spc="-10" b="1" i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(8</a:t>
            </a:r>
            <a:r>
              <a:rPr dirty="0" sz="1800" spc="-5" b="1" i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bit</a:t>
            </a:r>
            <a:r>
              <a:rPr dirty="0" sz="1800" spc="-5" b="1" i="1">
                <a:solidFill>
                  <a:srgbClr val="0099CC"/>
                </a:solidFill>
                <a:latin typeface="Arial"/>
                <a:cs typeface="Arial"/>
              </a:rPr>
              <a:t>s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):</a:t>
            </a:r>
            <a:r>
              <a:rPr dirty="0" sz="1800" spc="5" b="1" i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nd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ca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mo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se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va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an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pu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l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ag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633"/>
              </a:buClr>
              <a:buFont typeface="Arial"/>
              <a:buChar char="●"/>
            </a:pPr>
            <a:endParaRPr sz="18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spcBef>
                <a:spcPts val="1095"/>
              </a:spcBef>
              <a:buClr>
                <a:srgbClr val="FF6633"/>
              </a:buClr>
              <a:buSzPct val="44444"/>
              <a:buFont typeface="Arial"/>
              <a:buChar char="●"/>
              <a:tabLst>
                <a:tab pos="354330" algn="l"/>
              </a:tabLst>
            </a:pP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L</a:t>
            </a:r>
            <a:r>
              <a:rPr dirty="0" sz="1800" spc="-5" b="1" i="1">
                <a:solidFill>
                  <a:srgbClr val="0099CC"/>
                </a:solidFill>
                <a:latin typeface="Arial"/>
                <a:cs typeface="Arial"/>
              </a:rPr>
              <a:t>e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ngth</a:t>
            </a:r>
            <a:r>
              <a:rPr dirty="0" sz="1800" spc="-5" b="1" i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(</a:t>
            </a:r>
            <a:r>
              <a:rPr dirty="0" sz="1800" spc="-5" b="1" i="1">
                <a:solidFill>
                  <a:srgbClr val="0099CC"/>
                </a:solidFill>
                <a:latin typeface="Arial"/>
                <a:cs typeface="Arial"/>
              </a:rPr>
              <a:t>1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6</a:t>
            </a:r>
            <a:r>
              <a:rPr dirty="0" sz="1800" spc="-5" b="1" i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bit</a:t>
            </a:r>
            <a:r>
              <a:rPr dirty="0" sz="1800" spc="-5" b="1" i="1">
                <a:solidFill>
                  <a:srgbClr val="0099CC"/>
                </a:solidFill>
                <a:latin typeface="Arial"/>
                <a:cs typeface="Arial"/>
              </a:rPr>
              <a:t>s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):</a:t>
            </a:r>
            <a:r>
              <a:rPr dirty="0" sz="1800" spc="-10" b="1" i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nd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ca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ong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l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ag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dirty="0" sz="1800" spc="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s.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á</a:t>
            </a:r>
            <a:r>
              <a:rPr dirty="0" sz="1800" spc="-15">
                <a:solidFill>
                  <a:srgbClr val="000080"/>
                </a:solidFill>
                <a:latin typeface="Arial"/>
                <a:cs typeface="Arial"/>
              </a:rPr>
              <a:t>x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: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65535.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633"/>
              </a:buClr>
              <a:buFont typeface="Arial"/>
              <a:buChar char="●"/>
            </a:pPr>
            <a:endParaRPr sz="1800">
              <a:latin typeface="Times New Roman"/>
              <a:cs typeface="Times New Roman"/>
            </a:endParaRPr>
          </a:p>
          <a:p>
            <a:pPr marL="353695" marR="1007110" indent="-340995">
              <a:lnSpc>
                <a:spcPct val="100000"/>
              </a:lnSpc>
              <a:spcBef>
                <a:spcPts val="1085"/>
              </a:spcBef>
              <a:buClr>
                <a:srgbClr val="FF6633"/>
              </a:buClr>
              <a:buSzPct val="44444"/>
              <a:buFont typeface="Arial"/>
              <a:buChar char="●"/>
              <a:tabLst>
                <a:tab pos="354330" algn="l"/>
              </a:tabLst>
            </a:pP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Id</a:t>
            </a:r>
            <a:r>
              <a:rPr dirty="0" sz="1800" spc="-10" b="1" i="1">
                <a:solidFill>
                  <a:srgbClr val="0099CC"/>
                </a:solidFill>
                <a:latin typeface="Arial"/>
                <a:cs typeface="Arial"/>
              </a:rPr>
              <a:t>e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ntifi</a:t>
            </a:r>
            <a:r>
              <a:rPr dirty="0" sz="1800" spc="-10" b="1" i="1">
                <a:solidFill>
                  <a:srgbClr val="0099CC"/>
                </a:solidFill>
                <a:latin typeface="Arial"/>
                <a:cs typeface="Arial"/>
              </a:rPr>
              <a:t>ca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tion</a:t>
            </a:r>
            <a:r>
              <a:rPr dirty="0" sz="1800" spc="-20" b="1" i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(</a:t>
            </a:r>
            <a:r>
              <a:rPr dirty="0" sz="1800" spc="-10" b="1" i="1">
                <a:solidFill>
                  <a:srgbClr val="0099CC"/>
                </a:solidFill>
                <a:latin typeface="Arial"/>
                <a:cs typeface="Arial"/>
              </a:rPr>
              <a:t>1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6</a:t>
            </a:r>
            <a:r>
              <a:rPr dirty="0" sz="1800" spc="-5" b="1" i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bit</a:t>
            </a:r>
            <a:r>
              <a:rPr dirty="0" sz="1800" spc="-10" b="1" i="1">
                <a:solidFill>
                  <a:srgbClr val="0099CC"/>
                </a:solidFill>
                <a:latin typeface="Arial"/>
                <a:cs typeface="Arial"/>
              </a:rPr>
              <a:t>s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):</a:t>
            </a:r>
            <a:r>
              <a:rPr dirty="0" sz="1800" spc="5" b="1" i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sa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ra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st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ngu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fr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ag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st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os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 da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ag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633"/>
              </a:buClr>
              <a:buFont typeface="Arial"/>
              <a:buChar char="●"/>
            </a:pPr>
            <a:endParaRPr sz="18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spcBef>
                <a:spcPts val="1085"/>
              </a:spcBef>
              <a:buClr>
                <a:srgbClr val="FF6633"/>
              </a:buClr>
              <a:buSzPct val="44444"/>
              <a:buFont typeface="Arial"/>
              <a:buChar char="●"/>
              <a:tabLst>
                <a:tab pos="354330" algn="l"/>
              </a:tabLst>
            </a:pP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Fl</a:t>
            </a:r>
            <a:r>
              <a:rPr dirty="0" sz="1800" spc="-10" b="1" i="1">
                <a:solidFill>
                  <a:srgbClr val="0099CC"/>
                </a:solidFill>
                <a:latin typeface="Arial"/>
                <a:cs typeface="Arial"/>
              </a:rPr>
              <a:t>a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gs</a:t>
            </a:r>
            <a:r>
              <a:rPr dirty="0" sz="1800" spc="-15" b="1" i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(3</a:t>
            </a:r>
            <a:r>
              <a:rPr dirty="0" sz="1800" spc="-5" b="1" i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bit</a:t>
            </a:r>
            <a:r>
              <a:rPr dirty="0" sz="1800" spc="-10" b="1" i="1">
                <a:solidFill>
                  <a:srgbClr val="0099CC"/>
                </a:solidFill>
                <a:latin typeface="Arial"/>
                <a:cs typeface="Arial"/>
              </a:rPr>
              <a:t>s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):</a:t>
            </a:r>
            <a:r>
              <a:rPr dirty="0" sz="1800" spc="5" b="1" i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nd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ca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si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ha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y</a:t>
            </a:r>
            <a:r>
              <a:rPr dirty="0" sz="1800" spc="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fr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ag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ag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a.</a:t>
            </a:r>
            <a:endParaRPr sz="180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320"/>
              </a:spcBef>
            </a:pPr>
            <a:r>
              <a:rPr dirty="0" sz="1200" spc="-5" b="1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it</a:t>
            </a:r>
            <a:r>
              <a:rPr dirty="0" sz="1200" spc="-5" b="1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0:</a:t>
            </a:r>
            <a:r>
              <a:rPr dirty="0" sz="1200" spc="-5" b="1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reser</a:t>
            </a:r>
            <a:r>
              <a:rPr dirty="0" sz="1200" spc="-20" b="1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200" spc="-5" b="1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dirty="0" sz="1200" spc="-20" b="1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200" spc="-5" b="1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st</a:t>
            </a:r>
            <a:r>
              <a:rPr dirty="0" sz="1200" spc="-5" b="1">
                <a:solidFill>
                  <a:srgbClr val="000080"/>
                </a:solidFill>
                <a:latin typeface="Arial"/>
                <a:cs typeface="Arial"/>
              </a:rPr>
              <a:t> b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200" spc="-5" b="1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zero</a:t>
            </a:r>
            <a:endParaRPr sz="1200">
              <a:latin typeface="Arial"/>
              <a:cs typeface="Arial"/>
            </a:endParaRPr>
          </a:p>
          <a:p>
            <a:pPr marL="1384300" marR="3437254">
              <a:lnSpc>
                <a:spcPct val="120800"/>
              </a:lnSpc>
            </a:pPr>
            <a:r>
              <a:rPr dirty="0" sz="1200" spc="-5" b="1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it</a:t>
            </a:r>
            <a:r>
              <a:rPr dirty="0" sz="1200" spc="-5" b="1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1:</a:t>
            </a:r>
            <a:r>
              <a:rPr dirty="0" sz="1200" spc="-5" b="1">
                <a:solidFill>
                  <a:srgbClr val="000080"/>
                </a:solidFill>
                <a:latin typeface="Arial"/>
                <a:cs typeface="Arial"/>
              </a:rPr>
              <a:t> (DF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dirty="0" sz="1200" spc="10" b="1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0</a:t>
            </a:r>
            <a:r>
              <a:rPr dirty="0" sz="1200" spc="5" b="1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dirty="0" sz="1200" spc="-5" b="1">
                <a:solidFill>
                  <a:srgbClr val="000080"/>
                </a:solidFill>
                <a:latin typeface="Arial"/>
                <a:cs typeface="Arial"/>
              </a:rPr>
              <a:t> M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ay</a:t>
            </a:r>
            <a:r>
              <a:rPr dirty="0" sz="1200" spc="-5" b="1">
                <a:solidFill>
                  <a:srgbClr val="000080"/>
                </a:solidFill>
                <a:latin typeface="Arial"/>
                <a:cs typeface="Arial"/>
              </a:rPr>
              <a:t> F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ra</a:t>
            </a:r>
            <a:r>
              <a:rPr dirty="0" sz="1200" spc="-5" b="1">
                <a:solidFill>
                  <a:srgbClr val="000080"/>
                </a:solidFill>
                <a:latin typeface="Arial"/>
                <a:cs typeface="Arial"/>
              </a:rPr>
              <a:t>g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me</a:t>
            </a:r>
            <a:r>
              <a:rPr dirty="0" sz="1200" spc="-5" b="1">
                <a:solidFill>
                  <a:srgbClr val="000080"/>
                </a:solidFill>
                <a:latin typeface="Arial"/>
                <a:cs typeface="Arial"/>
              </a:rPr>
              <a:t>nt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dirty="0" sz="1200" spc="5" b="1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1</a:t>
            </a:r>
            <a:r>
              <a:rPr dirty="0" sz="1200" spc="-5" b="1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dirty="0" sz="1200" spc="-5" b="1">
                <a:solidFill>
                  <a:srgbClr val="000080"/>
                </a:solidFill>
                <a:latin typeface="Arial"/>
                <a:cs typeface="Arial"/>
              </a:rPr>
              <a:t> Don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't</a:t>
            </a:r>
            <a:r>
              <a:rPr dirty="0" sz="1200" spc="20" b="1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200" spc="5" b="1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200" spc="-5" b="1">
                <a:solidFill>
                  <a:srgbClr val="000080"/>
                </a:solidFill>
                <a:latin typeface="Arial"/>
                <a:cs typeface="Arial"/>
              </a:rPr>
              <a:t>g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me</a:t>
            </a:r>
            <a:r>
              <a:rPr dirty="0" sz="1200" spc="-5" b="1">
                <a:solidFill>
                  <a:srgbClr val="000080"/>
                </a:solidFill>
                <a:latin typeface="Arial"/>
                <a:cs typeface="Arial"/>
              </a:rPr>
              <a:t>nt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it</a:t>
            </a:r>
            <a:r>
              <a:rPr dirty="0" sz="1200" spc="-5" b="1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2:</a:t>
            </a:r>
            <a:r>
              <a:rPr dirty="0" sz="1200" spc="-5" b="1">
                <a:solidFill>
                  <a:srgbClr val="000080"/>
                </a:solidFill>
                <a:latin typeface="Arial"/>
                <a:cs typeface="Arial"/>
              </a:rPr>
              <a:t> (MF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dirty="0" sz="1200" spc="20" b="1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0</a:t>
            </a:r>
            <a:r>
              <a:rPr dirty="0" sz="1200" spc="-5" b="1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dirty="0" sz="1200" spc="-5" b="1">
                <a:solidFill>
                  <a:srgbClr val="000080"/>
                </a:solidFill>
                <a:latin typeface="Arial"/>
                <a:cs typeface="Arial"/>
              </a:rPr>
              <a:t> L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ast</a:t>
            </a:r>
            <a:r>
              <a:rPr dirty="0" sz="1200" spc="-5" b="1">
                <a:solidFill>
                  <a:srgbClr val="000080"/>
                </a:solidFill>
                <a:latin typeface="Arial"/>
                <a:cs typeface="Arial"/>
              </a:rPr>
              <a:t> F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ra</a:t>
            </a:r>
            <a:r>
              <a:rPr dirty="0" sz="1200" spc="-5" b="1">
                <a:solidFill>
                  <a:srgbClr val="000080"/>
                </a:solidFill>
                <a:latin typeface="Arial"/>
                <a:cs typeface="Arial"/>
              </a:rPr>
              <a:t>g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me</a:t>
            </a:r>
            <a:r>
              <a:rPr dirty="0" sz="1200" spc="-5" b="1">
                <a:solidFill>
                  <a:srgbClr val="000080"/>
                </a:solidFill>
                <a:latin typeface="Arial"/>
                <a:cs typeface="Arial"/>
              </a:rPr>
              <a:t>nt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dirty="0" sz="1200" spc="-10" b="1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1</a:t>
            </a:r>
            <a:r>
              <a:rPr dirty="0" sz="1200" spc="5" b="1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dirty="0" sz="1200" spc="-5" b="1">
                <a:solidFill>
                  <a:srgbClr val="000080"/>
                </a:solidFill>
                <a:latin typeface="Arial"/>
                <a:cs typeface="Arial"/>
              </a:rPr>
              <a:t> Mo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re</a:t>
            </a:r>
            <a:r>
              <a:rPr dirty="0" sz="1200" spc="5" b="1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ra</a:t>
            </a:r>
            <a:r>
              <a:rPr dirty="0" sz="1200" spc="-5" b="1">
                <a:solidFill>
                  <a:srgbClr val="000080"/>
                </a:solidFill>
                <a:latin typeface="Arial"/>
                <a:cs typeface="Arial"/>
              </a:rPr>
              <a:t>g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me</a:t>
            </a:r>
            <a:r>
              <a:rPr dirty="0" sz="1200" spc="-5" b="1">
                <a:solidFill>
                  <a:srgbClr val="000080"/>
                </a:solidFill>
                <a:latin typeface="Arial"/>
                <a:cs typeface="Arial"/>
              </a:rPr>
              <a:t>nt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2551" y="4456176"/>
            <a:ext cx="1677923" cy="66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296155" y="4456188"/>
            <a:ext cx="1987283" cy="6614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63462" y="4597848"/>
            <a:ext cx="3017520" cy="292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35"/>
              </a:lnSpc>
            </a:pP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Modulo</a:t>
            </a:r>
            <a:r>
              <a:rPr dirty="0" sz="23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00" spc="-5">
                <a:solidFill>
                  <a:srgbClr val="FFFFFF"/>
                </a:solidFill>
                <a:latin typeface="Arial"/>
                <a:cs typeface="Arial"/>
              </a:rPr>
              <a:t>II</a:t>
            </a: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dirty="0" sz="2300" spc="-3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Pro</a:t>
            </a:r>
            <a:r>
              <a:rPr dirty="0" sz="23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ocolo</a:t>
            </a:r>
            <a:r>
              <a:rPr dirty="0" sz="23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05097" y="5134828"/>
            <a:ext cx="1732914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70"/>
              </a:lnSpc>
            </a:pPr>
            <a:r>
              <a:rPr dirty="0" sz="900" spc="-5">
                <a:solidFill>
                  <a:srgbClr val="B4B5B4"/>
                </a:solidFill>
                <a:latin typeface="Arial"/>
                <a:cs typeface="Arial"/>
              </a:rPr>
              <a:t>E</a:t>
            </a:r>
            <a:r>
              <a:rPr dirty="0" sz="900">
                <a:solidFill>
                  <a:srgbClr val="B4B5B4"/>
                </a:solidFill>
                <a:latin typeface="Arial"/>
                <a:cs typeface="Arial"/>
              </a:rPr>
              <a:t>l</a:t>
            </a:r>
            <a:r>
              <a:rPr dirty="0" sz="900" spc="-10">
                <a:solidFill>
                  <a:srgbClr val="B4B5B4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B4B5B4"/>
                </a:solidFill>
                <a:latin typeface="Arial"/>
                <a:cs typeface="Arial"/>
              </a:rPr>
              <a:t>C</a:t>
            </a:r>
            <a:r>
              <a:rPr dirty="0" sz="900">
                <a:solidFill>
                  <a:srgbClr val="B4B5B4"/>
                </a:solidFill>
                <a:latin typeface="Arial"/>
                <a:cs typeface="Arial"/>
              </a:rPr>
              <a:t>onjunto</a:t>
            </a:r>
            <a:r>
              <a:rPr dirty="0" sz="900" spc="-20">
                <a:solidFill>
                  <a:srgbClr val="B4B5B4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B4B5B4"/>
                </a:solidFill>
                <a:latin typeface="Arial"/>
                <a:cs typeface="Arial"/>
              </a:rPr>
              <a:t>de</a:t>
            </a:r>
            <a:r>
              <a:rPr dirty="0" sz="900" spc="-10">
                <a:solidFill>
                  <a:srgbClr val="B4B5B4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B4B5B4"/>
                </a:solidFill>
                <a:latin typeface="Arial"/>
                <a:cs typeface="Arial"/>
              </a:rPr>
              <a:t>proto</a:t>
            </a:r>
            <a:r>
              <a:rPr dirty="0" sz="900" spc="5">
                <a:solidFill>
                  <a:srgbClr val="B4B5B4"/>
                </a:solidFill>
                <a:latin typeface="Arial"/>
                <a:cs typeface="Arial"/>
              </a:rPr>
              <a:t>c</a:t>
            </a:r>
            <a:r>
              <a:rPr dirty="0" sz="900">
                <a:solidFill>
                  <a:srgbClr val="B4B5B4"/>
                </a:solidFill>
                <a:latin typeface="Arial"/>
                <a:cs typeface="Arial"/>
              </a:rPr>
              <a:t>olos</a:t>
            </a:r>
            <a:r>
              <a:rPr dirty="0" sz="900" spc="-30">
                <a:solidFill>
                  <a:srgbClr val="B4B5B4"/>
                </a:solidFill>
                <a:latin typeface="Arial"/>
                <a:cs typeface="Arial"/>
              </a:rPr>
              <a:t> </a:t>
            </a:r>
            <a:r>
              <a:rPr dirty="0" sz="900" spc="-10">
                <a:solidFill>
                  <a:srgbClr val="B4B5B4"/>
                </a:solidFill>
                <a:latin typeface="Arial"/>
                <a:cs typeface="Arial"/>
              </a:rPr>
              <a:t>T</a:t>
            </a:r>
            <a:r>
              <a:rPr dirty="0" sz="900" spc="-5">
                <a:solidFill>
                  <a:srgbClr val="B4B5B4"/>
                </a:solidFill>
                <a:latin typeface="Arial"/>
                <a:cs typeface="Arial"/>
              </a:rPr>
              <a:t>CP</a:t>
            </a:r>
            <a:r>
              <a:rPr dirty="0" sz="900">
                <a:solidFill>
                  <a:srgbClr val="B4B5B4"/>
                </a:solidFill>
                <a:latin typeface="Arial"/>
                <a:cs typeface="Arial"/>
              </a:rPr>
              <a:t>/IP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088" y="1694869"/>
            <a:ext cx="8441690" cy="3960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marR="632460" indent="-340995">
              <a:lnSpc>
                <a:spcPct val="80000"/>
              </a:lnSpc>
              <a:buClr>
                <a:srgbClr val="FF6633"/>
              </a:buClr>
              <a:buSzPct val="44444"/>
              <a:buFont typeface="Arial"/>
              <a:buChar char="●"/>
              <a:tabLst>
                <a:tab pos="354330" algn="l"/>
              </a:tabLst>
            </a:pP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F</a:t>
            </a:r>
            <a:r>
              <a:rPr dirty="0" sz="1800" spc="-5" b="1" i="1">
                <a:solidFill>
                  <a:srgbClr val="0099CC"/>
                </a:solidFill>
                <a:latin typeface="Arial"/>
                <a:cs typeface="Arial"/>
              </a:rPr>
              <a:t>r</a:t>
            </a:r>
            <a:r>
              <a:rPr dirty="0" sz="1800" spc="-10" b="1" i="1">
                <a:solidFill>
                  <a:srgbClr val="0099CC"/>
                </a:solidFill>
                <a:latin typeface="Arial"/>
                <a:cs typeface="Arial"/>
              </a:rPr>
              <a:t>a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g</a:t>
            </a:r>
            <a:r>
              <a:rPr dirty="0" sz="1800" spc="-5" b="1" i="1">
                <a:solidFill>
                  <a:srgbClr val="0099CC"/>
                </a:solidFill>
                <a:latin typeface="Arial"/>
                <a:cs typeface="Arial"/>
              </a:rPr>
              <a:t>m</a:t>
            </a:r>
            <a:r>
              <a:rPr dirty="0" sz="1800" spc="-10" b="1" i="1">
                <a:solidFill>
                  <a:srgbClr val="0099CC"/>
                </a:solidFill>
                <a:latin typeface="Arial"/>
                <a:cs typeface="Arial"/>
              </a:rPr>
              <a:t>e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nt O</a:t>
            </a:r>
            <a:r>
              <a:rPr dirty="0" sz="1800" spc="-40" b="1" i="1">
                <a:solidFill>
                  <a:srgbClr val="0099CC"/>
                </a:solidFill>
                <a:latin typeface="Arial"/>
                <a:cs typeface="Arial"/>
              </a:rPr>
              <a:t>f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f</a:t>
            </a:r>
            <a:r>
              <a:rPr dirty="0" sz="1800" spc="-10" b="1" i="1">
                <a:solidFill>
                  <a:srgbClr val="0099CC"/>
                </a:solidFill>
                <a:latin typeface="Arial"/>
                <a:cs typeface="Arial"/>
              </a:rPr>
              <a:t>se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t (</a:t>
            </a:r>
            <a:r>
              <a:rPr dirty="0" sz="1800" spc="-10" b="1" i="1">
                <a:solidFill>
                  <a:srgbClr val="0099CC"/>
                </a:solidFill>
                <a:latin typeface="Arial"/>
                <a:cs typeface="Arial"/>
              </a:rPr>
              <a:t>1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3</a:t>
            </a:r>
            <a:r>
              <a:rPr dirty="0" sz="1800" spc="10" b="1" i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bit</a:t>
            </a:r>
            <a:r>
              <a:rPr dirty="0" sz="1800" spc="-10" b="1" i="1">
                <a:solidFill>
                  <a:srgbClr val="0099CC"/>
                </a:solidFill>
                <a:latin typeface="Arial"/>
                <a:cs typeface="Arial"/>
              </a:rPr>
              <a:t>s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):</a:t>
            </a:r>
            <a:r>
              <a:rPr dirty="0" sz="1800" spc="-5" b="1" i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ste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nd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ca</a:t>
            </a:r>
            <a:r>
              <a:rPr dirty="0" sz="18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qu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rte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l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ag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ene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ce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ste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fr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ag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dirty="0" sz="1800" spc="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l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fr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ag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to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"/>
              </a:spcBef>
              <a:buClr>
                <a:srgbClr val="FF6633"/>
              </a:buClr>
              <a:buFont typeface="Arial"/>
              <a:buChar char="●"/>
            </a:pPr>
            <a:endParaRPr sz="195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Clr>
                <a:srgbClr val="FF6633"/>
              </a:buClr>
              <a:buSzPct val="44444"/>
              <a:buFont typeface="Arial"/>
              <a:buChar char="●"/>
              <a:tabLst>
                <a:tab pos="354330" algn="l"/>
              </a:tabLst>
            </a:pP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TTL</a:t>
            </a:r>
            <a:r>
              <a:rPr dirty="0" sz="1800" spc="-45" b="1" i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(</a:t>
            </a:r>
            <a:r>
              <a:rPr dirty="0" sz="1800" spc="-5" b="1" i="1">
                <a:solidFill>
                  <a:srgbClr val="0099CC"/>
                </a:solidFill>
                <a:latin typeface="Arial"/>
                <a:cs typeface="Arial"/>
              </a:rPr>
              <a:t>8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bit</a:t>
            </a:r>
            <a:r>
              <a:rPr dirty="0" sz="1800" spc="-5" b="1" i="1">
                <a:solidFill>
                  <a:srgbClr val="0099CC"/>
                </a:solidFill>
                <a:latin typeface="Arial"/>
                <a:cs typeface="Arial"/>
              </a:rPr>
              <a:t>s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):</a:t>
            </a:r>
            <a:r>
              <a:rPr dirty="0" sz="1800" spc="5" b="1" i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800" spc="-6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-15">
                <a:solidFill>
                  <a:srgbClr val="000080"/>
                </a:solidFill>
                <a:latin typeface="Arial"/>
                <a:cs typeface="Arial"/>
              </a:rPr>
              <a:t>x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á</a:t>
            </a:r>
            <a:r>
              <a:rPr dirty="0" sz="1800" spc="-15">
                <a:solidFill>
                  <a:srgbClr val="000080"/>
                </a:solidFill>
                <a:latin typeface="Arial"/>
                <a:cs typeface="Arial"/>
              </a:rPr>
              <a:t>x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mo</a:t>
            </a:r>
            <a:r>
              <a:rPr dirty="0" sz="18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ra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l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ag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6633"/>
              </a:buClr>
              <a:buFont typeface="Arial"/>
              <a:buChar char="●"/>
            </a:pPr>
            <a:endParaRPr sz="2350">
              <a:latin typeface="Times New Roman"/>
              <a:cs typeface="Times New Roman"/>
            </a:endParaRPr>
          </a:p>
          <a:p>
            <a:pPr marL="353695" marR="436880" indent="-340995">
              <a:lnSpc>
                <a:spcPts val="1730"/>
              </a:lnSpc>
              <a:buClr>
                <a:srgbClr val="FF6633"/>
              </a:buClr>
              <a:buSzPct val="44444"/>
              <a:buFont typeface="Arial"/>
              <a:buChar char="●"/>
              <a:tabLst>
                <a:tab pos="354330" algn="l"/>
              </a:tabLst>
            </a:pP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P</a:t>
            </a:r>
            <a:r>
              <a:rPr dirty="0" sz="1800" spc="-5" b="1" i="1">
                <a:solidFill>
                  <a:srgbClr val="0099CC"/>
                </a:solidFill>
                <a:latin typeface="Arial"/>
                <a:cs typeface="Arial"/>
              </a:rPr>
              <a:t>r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oto</a:t>
            </a:r>
            <a:r>
              <a:rPr dirty="0" sz="1800" spc="-5" b="1" i="1">
                <a:solidFill>
                  <a:srgbClr val="0099CC"/>
                </a:solidFill>
                <a:latin typeface="Arial"/>
                <a:cs typeface="Arial"/>
              </a:rPr>
              <a:t>c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ol</a:t>
            </a:r>
            <a:r>
              <a:rPr dirty="0" sz="1800" spc="-5" b="1" i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(8</a:t>
            </a:r>
            <a:r>
              <a:rPr dirty="0" sz="1800" spc="-5" b="1" i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bit</a:t>
            </a:r>
            <a:r>
              <a:rPr dirty="0" sz="1800" spc="-5" b="1" i="1">
                <a:solidFill>
                  <a:srgbClr val="0099CC"/>
                </a:solidFill>
                <a:latin typeface="Arial"/>
                <a:cs typeface="Arial"/>
              </a:rPr>
              <a:t>s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):</a:t>
            </a:r>
            <a:r>
              <a:rPr dirty="0" sz="1800" spc="-10" b="1" i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nd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ca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l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upe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qu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vía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y 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el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 da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ag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ma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1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=I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-229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6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dirty="0" sz="1800" spc="1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229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17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).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"/>
              </a:spcBef>
              <a:buClr>
                <a:srgbClr val="FF6633"/>
              </a:buClr>
              <a:buFont typeface="Arial"/>
              <a:buChar char="●"/>
            </a:pPr>
            <a:endParaRPr sz="20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Clr>
                <a:srgbClr val="FF6633"/>
              </a:buClr>
              <a:buSzPct val="44444"/>
              <a:buFont typeface="Arial"/>
              <a:buChar char="●"/>
              <a:tabLst>
                <a:tab pos="354330" algn="l"/>
              </a:tabLst>
            </a:pPr>
            <a:r>
              <a:rPr dirty="0" sz="1800" spc="-5" b="1" i="1">
                <a:solidFill>
                  <a:srgbClr val="0099CC"/>
                </a:solidFill>
                <a:latin typeface="Arial"/>
                <a:cs typeface="Arial"/>
              </a:rPr>
              <a:t>C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h</a:t>
            </a:r>
            <a:r>
              <a:rPr dirty="0" sz="1800" spc="-10" b="1" i="1">
                <a:solidFill>
                  <a:srgbClr val="0099CC"/>
                </a:solidFill>
                <a:latin typeface="Arial"/>
                <a:cs typeface="Arial"/>
              </a:rPr>
              <a:t>ecks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um</a:t>
            </a:r>
            <a:r>
              <a:rPr dirty="0" sz="1800" spc="10" b="1" i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(</a:t>
            </a:r>
            <a:r>
              <a:rPr dirty="0" sz="1800" spc="-10" b="1" i="1">
                <a:solidFill>
                  <a:srgbClr val="0099CC"/>
                </a:solidFill>
                <a:latin typeface="Arial"/>
                <a:cs typeface="Arial"/>
              </a:rPr>
              <a:t>1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6</a:t>
            </a:r>
            <a:r>
              <a:rPr dirty="0" sz="1800" spc="-5" b="1" i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bit</a:t>
            </a:r>
            <a:r>
              <a:rPr dirty="0" sz="1800" spc="-10" b="1" i="1">
                <a:solidFill>
                  <a:srgbClr val="0099CC"/>
                </a:solidFill>
                <a:latin typeface="Arial"/>
                <a:cs typeface="Arial"/>
              </a:rPr>
              <a:t>s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):</a:t>
            </a:r>
            <a:r>
              <a:rPr dirty="0" sz="1800" spc="5" b="1" i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abe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ra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(se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).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  <a:buClr>
                <a:srgbClr val="FF6633"/>
              </a:buClr>
              <a:buFont typeface="Arial"/>
              <a:buChar char="●"/>
            </a:pPr>
            <a:endParaRPr sz="2350">
              <a:latin typeface="Times New Roman"/>
              <a:cs typeface="Times New Roman"/>
            </a:endParaRPr>
          </a:p>
          <a:p>
            <a:pPr marL="353695" marR="5080" indent="-340995">
              <a:lnSpc>
                <a:spcPct val="80000"/>
              </a:lnSpc>
              <a:buClr>
                <a:srgbClr val="FF6633"/>
              </a:buClr>
              <a:buSzPct val="44444"/>
              <a:buFont typeface="Arial"/>
              <a:buChar char="●"/>
              <a:tabLst>
                <a:tab pos="354330" algn="l"/>
              </a:tabLst>
            </a:pPr>
            <a:r>
              <a:rPr dirty="0" sz="1800" spc="-5" b="1" i="1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dirty="0" sz="1800" b="1" i="1">
                <a:solidFill>
                  <a:srgbClr val="333399"/>
                </a:solidFill>
                <a:latin typeface="Arial"/>
                <a:cs typeface="Arial"/>
              </a:rPr>
              <a:t>ou</a:t>
            </a:r>
            <a:r>
              <a:rPr dirty="0" sz="1800" spc="-5" b="1" i="1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sz="1800" spc="-10" b="1" i="1">
                <a:solidFill>
                  <a:srgbClr val="333399"/>
                </a:solidFill>
                <a:latin typeface="Arial"/>
                <a:cs typeface="Arial"/>
              </a:rPr>
              <a:t>ce</a:t>
            </a:r>
            <a:r>
              <a:rPr dirty="0" sz="1800" spc="-5" b="1" i="1">
                <a:solidFill>
                  <a:srgbClr val="333399"/>
                </a:solidFill>
                <a:latin typeface="Arial"/>
                <a:cs typeface="Arial"/>
              </a:rPr>
              <a:t>&amp;</a:t>
            </a:r>
            <a:r>
              <a:rPr dirty="0" sz="1800" b="1" i="1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dirty="0" sz="1800" spc="-10" b="1" i="1">
                <a:solidFill>
                  <a:srgbClr val="333399"/>
                </a:solidFill>
                <a:latin typeface="Arial"/>
                <a:cs typeface="Arial"/>
              </a:rPr>
              <a:t>es</a:t>
            </a:r>
            <a:r>
              <a:rPr dirty="0" sz="1800" b="1" i="1">
                <a:solidFill>
                  <a:srgbClr val="333399"/>
                </a:solidFill>
                <a:latin typeface="Arial"/>
                <a:cs typeface="Arial"/>
              </a:rPr>
              <a:t>tin</a:t>
            </a:r>
            <a:r>
              <a:rPr dirty="0" sz="1800" spc="-10" b="1" i="1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sz="1800" b="1" i="1">
                <a:solidFill>
                  <a:srgbClr val="333399"/>
                </a:solidFill>
                <a:latin typeface="Arial"/>
                <a:cs typeface="Arial"/>
              </a:rPr>
              <a:t>tion</a:t>
            </a:r>
            <a:r>
              <a:rPr dirty="0" sz="1800" spc="-5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 spc="-10" b="1" i="1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sz="1800" b="1" i="1">
                <a:solidFill>
                  <a:srgbClr val="333399"/>
                </a:solidFill>
                <a:latin typeface="Arial"/>
                <a:cs typeface="Arial"/>
              </a:rPr>
              <a:t>dd</a:t>
            </a:r>
            <a:r>
              <a:rPr dirty="0" sz="1800" spc="-5" b="1" i="1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sz="1800" spc="-10" b="1" i="1">
                <a:solidFill>
                  <a:srgbClr val="333399"/>
                </a:solidFill>
                <a:latin typeface="Arial"/>
                <a:cs typeface="Arial"/>
              </a:rPr>
              <a:t>es</a:t>
            </a:r>
            <a:r>
              <a:rPr dirty="0" sz="1800" b="1" i="1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dirty="0" sz="1800" spc="10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 b="1" i="1">
                <a:solidFill>
                  <a:srgbClr val="333399"/>
                </a:solidFill>
                <a:latin typeface="Arial"/>
                <a:cs typeface="Arial"/>
              </a:rPr>
              <a:t>(</a:t>
            </a:r>
            <a:r>
              <a:rPr dirty="0" sz="1800" spc="-10" b="1" i="1">
                <a:solidFill>
                  <a:srgbClr val="333399"/>
                </a:solidFill>
                <a:latin typeface="Arial"/>
                <a:cs typeface="Arial"/>
              </a:rPr>
              <a:t>3</a:t>
            </a:r>
            <a:r>
              <a:rPr dirty="0" sz="1800" b="1" i="1">
                <a:solidFill>
                  <a:srgbClr val="333399"/>
                </a:solidFill>
                <a:latin typeface="Arial"/>
                <a:cs typeface="Arial"/>
              </a:rPr>
              <a:t>2</a:t>
            </a:r>
            <a:r>
              <a:rPr dirty="0" sz="1800" spc="-5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 b="1" i="1">
                <a:solidFill>
                  <a:srgbClr val="333399"/>
                </a:solidFill>
                <a:latin typeface="Arial"/>
                <a:cs typeface="Arial"/>
              </a:rPr>
              <a:t>bits</a:t>
            </a:r>
            <a:r>
              <a:rPr dirty="0" sz="1800" spc="-5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 spc="-10" b="1" i="1">
                <a:solidFill>
                  <a:srgbClr val="333399"/>
                </a:solidFill>
                <a:latin typeface="Arial"/>
                <a:cs typeface="Arial"/>
              </a:rPr>
              <a:t>c</a:t>
            </a:r>
            <a:r>
              <a:rPr dirty="0" sz="1800" b="1" i="1">
                <a:solidFill>
                  <a:srgbClr val="333399"/>
                </a:solidFill>
                <a:latin typeface="Arial"/>
                <a:cs typeface="Arial"/>
              </a:rPr>
              <a:t>/u):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nd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ca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cc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uen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te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y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st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no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 de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ag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ma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  <a:buClr>
                <a:srgbClr val="FF6633"/>
              </a:buClr>
              <a:buFont typeface="Arial"/>
              <a:buChar char="●"/>
            </a:pPr>
            <a:endParaRPr sz="2350">
              <a:latin typeface="Times New Roman"/>
              <a:cs typeface="Times New Roman"/>
            </a:endParaRPr>
          </a:p>
          <a:p>
            <a:pPr marL="353695" marR="69215" indent="-340995">
              <a:lnSpc>
                <a:spcPct val="80000"/>
              </a:lnSpc>
              <a:buClr>
                <a:srgbClr val="FF6633"/>
              </a:buClr>
              <a:buSzPct val="44444"/>
              <a:buFont typeface="Arial"/>
              <a:buChar char="●"/>
              <a:tabLst>
                <a:tab pos="354330" algn="l"/>
              </a:tabLst>
            </a:pP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Options</a:t>
            </a:r>
            <a:r>
              <a:rPr dirty="0" sz="1800" spc="-30" b="1" i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(</a:t>
            </a:r>
            <a:r>
              <a:rPr dirty="0" sz="1800" spc="-10" b="1" i="1">
                <a:solidFill>
                  <a:srgbClr val="0099CC"/>
                </a:solidFill>
                <a:latin typeface="Arial"/>
                <a:cs typeface="Arial"/>
              </a:rPr>
              <a:t>va</a:t>
            </a:r>
            <a:r>
              <a:rPr dirty="0" sz="1800" spc="-5" b="1" i="1">
                <a:solidFill>
                  <a:srgbClr val="0099CC"/>
                </a:solidFill>
                <a:latin typeface="Arial"/>
                <a:cs typeface="Arial"/>
              </a:rPr>
              <a:t>r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i</a:t>
            </a:r>
            <a:r>
              <a:rPr dirty="0" sz="1800" spc="-10" b="1" i="1">
                <a:solidFill>
                  <a:srgbClr val="0099CC"/>
                </a:solidFill>
                <a:latin typeface="Arial"/>
                <a:cs typeface="Arial"/>
              </a:rPr>
              <a:t>a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bl</a:t>
            </a:r>
            <a:r>
              <a:rPr dirty="0" sz="1800" spc="-10" b="1" i="1">
                <a:solidFill>
                  <a:srgbClr val="0099CC"/>
                </a:solidFill>
                <a:latin typeface="Arial"/>
                <a:cs typeface="Arial"/>
              </a:rPr>
              <a:t>e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):</a:t>
            </a:r>
            <a:r>
              <a:rPr dirty="0" sz="1800" spc="15" b="1" i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op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one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qu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puede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apa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no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ro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qu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deben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ono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rs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dirty="0" sz="1800" spc="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l 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rve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ra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qu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abe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ra</a:t>
            </a:r>
            <a:r>
              <a:rPr dirty="0" sz="18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ú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32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-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0013" y="2799506"/>
            <a:ext cx="5741035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3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.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1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.5</a:t>
            </a:r>
            <a:r>
              <a:rPr dirty="0" sz="2800" spc="-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25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s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t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ruc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t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ur</a:t>
            </a:r>
            <a:r>
              <a:rPr dirty="0" sz="2800" spc="-20">
                <a:solidFill>
                  <a:srgbClr val="B3B3B3"/>
                </a:solidFill>
                <a:latin typeface="Arial"/>
                <a:cs typeface="Arial"/>
              </a:rPr>
              <a:t>a</a:t>
            </a:r>
            <a:r>
              <a:rPr dirty="0" sz="2800" spc="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d</a:t>
            </a:r>
            <a:r>
              <a:rPr dirty="0" sz="2800" spc="-20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2800" spc="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un</a:t>
            </a:r>
            <a:r>
              <a:rPr dirty="0" sz="2800" spc="-20">
                <a:solidFill>
                  <a:srgbClr val="B3B3B3"/>
                </a:solidFill>
                <a:latin typeface="Arial"/>
                <a:cs typeface="Arial"/>
              </a:rPr>
              <a:t>a</a:t>
            </a:r>
            <a:r>
              <a:rPr dirty="0" sz="2800" spc="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d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recc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ó</a:t>
            </a:r>
            <a:r>
              <a:rPr dirty="0" sz="2800" spc="-20">
                <a:solidFill>
                  <a:srgbClr val="B3B3B3"/>
                </a:solidFill>
                <a:latin typeface="Arial"/>
                <a:cs typeface="Arial"/>
              </a:rPr>
              <a:t>n</a:t>
            </a:r>
            <a:r>
              <a:rPr dirty="0" sz="2800" spc="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2800" spc="-385">
                <a:solidFill>
                  <a:srgbClr val="B3B3B3"/>
                </a:solidFill>
                <a:latin typeface="Arial"/>
                <a:cs typeface="Arial"/>
              </a:rPr>
              <a:t>P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4802" y="807907"/>
            <a:ext cx="3572510" cy="241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>
                <a:solidFill>
                  <a:srgbClr val="B3B3B3"/>
                </a:solidFill>
                <a:latin typeface="Arial"/>
                <a:cs typeface="Arial"/>
              </a:rPr>
              <a:t>3</a:t>
            </a:r>
            <a:r>
              <a:rPr dirty="0" sz="1700" spc="-10">
                <a:solidFill>
                  <a:srgbClr val="B3B3B3"/>
                </a:solidFill>
                <a:latin typeface="Arial"/>
                <a:cs typeface="Arial"/>
              </a:rPr>
              <a:t>.</a:t>
            </a:r>
            <a:r>
              <a:rPr dirty="0" sz="1700">
                <a:solidFill>
                  <a:srgbClr val="B3B3B3"/>
                </a:solidFill>
                <a:latin typeface="Arial"/>
                <a:cs typeface="Arial"/>
              </a:rPr>
              <a:t>1</a:t>
            </a:r>
            <a:r>
              <a:rPr dirty="0" sz="1700" spc="-10">
                <a:solidFill>
                  <a:srgbClr val="B3B3B3"/>
                </a:solidFill>
                <a:latin typeface="Arial"/>
                <a:cs typeface="Arial"/>
              </a:rPr>
              <a:t>.</a:t>
            </a:r>
            <a:r>
              <a:rPr dirty="0" sz="1700">
                <a:solidFill>
                  <a:srgbClr val="B3B3B3"/>
                </a:solidFill>
                <a:latin typeface="Arial"/>
                <a:cs typeface="Arial"/>
              </a:rPr>
              <a:t>5</a:t>
            </a:r>
            <a:r>
              <a:rPr dirty="0" sz="1700" spc="1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B3B3B3"/>
                </a:solidFill>
                <a:latin typeface="Arial"/>
                <a:cs typeface="Arial"/>
              </a:rPr>
              <a:t>Es</a:t>
            </a:r>
            <a:r>
              <a:rPr dirty="0" sz="1700" spc="-10">
                <a:solidFill>
                  <a:srgbClr val="B3B3B3"/>
                </a:solidFill>
                <a:latin typeface="Arial"/>
                <a:cs typeface="Arial"/>
              </a:rPr>
              <a:t>t</a:t>
            </a:r>
            <a:r>
              <a:rPr dirty="0" sz="1700" spc="-5">
                <a:solidFill>
                  <a:srgbClr val="B3B3B3"/>
                </a:solidFill>
                <a:latin typeface="Arial"/>
                <a:cs typeface="Arial"/>
              </a:rPr>
              <a:t>r</a:t>
            </a:r>
            <a:r>
              <a:rPr dirty="0" sz="1700">
                <a:solidFill>
                  <a:srgbClr val="B3B3B3"/>
                </a:solidFill>
                <a:latin typeface="Arial"/>
                <a:cs typeface="Arial"/>
              </a:rPr>
              <a:t>uc</a:t>
            </a:r>
            <a:r>
              <a:rPr dirty="0" sz="1700" spc="-10">
                <a:solidFill>
                  <a:srgbClr val="B3B3B3"/>
                </a:solidFill>
                <a:latin typeface="Arial"/>
                <a:cs typeface="Arial"/>
              </a:rPr>
              <a:t>t</a:t>
            </a:r>
            <a:r>
              <a:rPr dirty="0" sz="1700">
                <a:solidFill>
                  <a:srgbClr val="B3B3B3"/>
                </a:solidFill>
                <a:latin typeface="Arial"/>
                <a:cs typeface="Arial"/>
              </a:rPr>
              <a:t>u</a:t>
            </a:r>
            <a:r>
              <a:rPr dirty="0" sz="1700" spc="-5">
                <a:solidFill>
                  <a:srgbClr val="B3B3B3"/>
                </a:solidFill>
                <a:latin typeface="Arial"/>
                <a:cs typeface="Arial"/>
              </a:rPr>
              <a:t>r</a:t>
            </a:r>
            <a:r>
              <a:rPr dirty="0" sz="1700">
                <a:solidFill>
                  <a:srgbClr val="B3B3B3"/>
                </a:solidFill>
                <a:latin typeface="Arial"/>
                <a:cs typeface="Arial"/>
              </a:rPr>
              <a:t>a</a:t>
            </a:r>
            <a:r>
              <a:rPr dirty="0" sz="1700" spc="1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B3B3B3"/>
                </a:solidFill>
                <a:latin typeface="Arial"/>
                <a:cs typeface="Arial"/>
              </a:rPr>
              <a:t>D</a:t>
            </a:r>
            <a:r>
              <a:rPr dirty="0" sz="1700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1700" spc="-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B3B3B3"/>
                </a:solidFill>
                <a:latin typeface="Arial"/>
                <a:cs typeface="Arial"/>
              </a:rPr>
              <a:t>U</a:t>
            </a:r>
            <a:r>
              <a:rPr dirty="0" sz="1700">
                <a:solidFill>
                  <a:srgbClr val="B3B3B3"/>
                </a:solidFill>
                <a:latin typeface="Arial"/>
                <a:cs typeface="Arial"/>
              </a:rPr>
              <a:t>na</a:t>
            </a:r>
            <a:r>
              <a:rPr dirty="0" sz="1700" spc="-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B3B3B3"/>
                </a:solidFill>
                <a:latin typeface="Arial"/>
                <a:cs typeface="Arial"/>
              </a:rPr>
              <a:t>D</a:t>
            </a:r>
            <a:r>
              <a:rPr dirty="0" sz="1700" spc="5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1700" spc="-5">
                <a:solidFill>
                  <a:srgbClr val="B3B3B3"/>
                </a:solidFill>
                <a:latin typeface="Arial"/>
                <a:cs typeface="Arial"/>
              </a:rPr>
              <a:t>r</a:t>
            </a:r>
            <a:r>
              <a:rPr dirty="0" sz="1700">
                <a:solidFill>
                  <a:srgbClr val="B3B3B3"/>
                </a:solidFill>
                <a:latin typeface="Arial"/>
                <a:cs typeface="Arial"/>
              </a:rPr>
              <a:t>ecc</a:t>
            </a:r>
            <a:r>
              <a:rPr dirty="0" sz="1700" spc="5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1700">
                <a:solidFill>
                  <a:srgbClr val="B3B3B3"/>
                </a:solidFill>
                <a:latin typeface="Arial"/>
                <a:cs typeface="Arial"/>
              </a:rPr>
              <a:t>ón</a:t>
            </a:r>
            <a:r>
              <a:rPr dirty="0" sz="1700" spc="-3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1700">
                <a:solidFill>
                  <a:srgbClr val="B3B3B3"/>
                </a:solidFill>
                <a:latin typeface="Arial"/>
                <a:cs typeface="Arial"/>
              </a:rPr>
              <a:t>P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25"/>
              <a:t>D</a:t>
            </a:r>
            <a:r>
              <a:rPr dirty="0" sz="2200" spc="-10"/>
              <a:t>i</a:t>
            </a:r>
            <a:r>
              <a:rPr dirty="0" sz="2200" spc="-15"/>
              <a:t>r</a:t>
            </a:r>
            <a:r>
              <a:rPr dirty="0" sz="2200" spc="-15"/>
              <a:t>ección</a:t>
            </a:r>
            <a:r>
              <a:rPr dirty="0" sz="2200" spc="10"/>
              <a:t> </a:t>
            </a:r>
            <a:r>
              <a:rPr dirty="0" sz="2200" spc="-15"/>
              <a:t>IP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331088" y="2362724"/>
            <a:ext cx="8485505" cy="3886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353695" marR="6985" indent="-340995">
              <a:lnSpc>
                <a:spcPct val="100000"/>
              </a:lnSpc>
              <a:buClr>
                <a:srgbClr val="FF6633"/>
              </a:buClr>
              <a:buSzPct val="45000"/>
              <a:buFont typeface="Arial"/>
              <a:buChar char="●"/>
              <a:tabLst>
                <a:tab pos="354330" algn="l"/>
              </a:tabLst>
            </a:pP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na  </a:t>
            </a:r>
            <a:r>
              <a:rPr dirty="0" sz="2000" spc="-27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n  </a:t>
            </a:r>
            <a:r>
              <a:rPr dirty="0" sz="2000" spc="-27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P </a:t>
            </a:r>
            <a:r>
              <a:rPr dirty="0" sz="2000" spc="2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es  </a:t>
            </a:r>
            <a:r>
              <a:rPr dirty="0" sz="2000" spc="-27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  </a:t>
            </a:r>
            <a:r>
              <a:rPr dirty="0" sz="2000" spc="-27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6699"/>
                </a:solidFill>
                <a:latin typeface="Arial"/>
                <a:cs typeface="Arial"/>
              </a:rPr>
              <a:t>d</a:t>
            </a:r>
            <a:r>
              <a:rPr dirty="0" sz="2000" spc="-5">
                <a:solidFill>
                  <a:srgbClr val="00669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6699"/>
                </a:solidFill>
                <a:latin typeface="Arial"/>
                <a:cs typeface="Arial"/>
              </a:rPr>
              <a:t>r</a:t>
            </a:r>
            <a:r>
              <a:rPr dirty="0" sz="2000" spc="-10">
                <a:solidFill>
                  <a:srgbClr val="006699"/>
                </a:solidFill>
                <a:latin typeface="Arial"/>
                <a:cs typeface="Arial"/>
              </a:rPr>
              <a:t>e</a:t>
            </a:r>
            <a:r>
              <a:rPr dirty="0" sz="2000" spc="5">
                <a:solidFill>
                  <a:srgbClr val="006699"/>
                </a:solidFill>
                <a:latin typeface="Arial"/>
                <a:cs typeface="Arial"/>
              </a:rPr>
              <a:t>c</a:t>
            </a:r>
            <a:r>
              <a:rPr dirty="0" sz="2000" spc="5">
                <a:solidFill>
                  <a:srgbClr val="006699"/>
                </a:solidFill>
                <a:latin typeface="Arial"/>
                <a:cs typeface="Arial"/>
              </a:rPr>
              <a:t>c</a:t>
            </a:r>
            <a:r>
              <a:rPr dirty="0" sz="2000" spc="-5">
                <a:solidFill>
                  <a:srgbClr val="006699"/>
                </a:solidFill>
                <a:latin typeface="Arial"/>
                <a:cs typeface="Arial"/>
              </a:rPr>
              <a:t>i</a:t>
            </a:r>
            <a:r>
              <a:rPr dirty="0" sz="2000" spc="-10">
                <a:solidFill>
                  <a:srgbClr val="006699"/>
                </a:solidFill>
                <a:latin typeface="Arial"/>
                <a:cs typeface="Arial"/>
              </a:rPr>
              <a:t>ó</a:t>
            </a:r>
            <a:r>
              <a:rPr dirty="0" sz="2000">
                <a:solidFill>
                  <a:srgbClr val="006699"/>
                </a:solidFill>
                <a:latin typeface="Arial"/>
                <a:cs typeface="Arial"/>
              </a:rPr>
              <a:t>n  </a:t>
            </a:r>
            <a:r>
              <a:rPr dirty="0" sz="2000" spc="-275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6699"/>
                </a:solidFill>
                <a:latin typeface="Arial"/>
                <a:cs typeface="Arial"/>
              </a:rPr>
              <a:t>ún</a:t>
            </a:r>
            <a:r>
              <a:rPr dirty="0" sz="2000" spc="-5">
                <a:solidFill>
                  <a:srgbClr val="006699"/>
                </a:solidFill>
                <a:latin typeface="Arial"/>
                <a:cs typeface="Arial"/>
              </a:rPr>
              <a:t>i</a:t>
            </a:r>
            <a:r>
              <a:rPr dirty="0" sz="2000" spc="5">
                <a:solidFill>
                  <a:srgbClr val="006699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6699"/>
                </a:solidFill>
                <a:latin typeface="Arial"/>
                <a:cs typeface="Arial"/>
              </a:rPr>
              <a:t>a  </a:t>
            </a:r>
            <a:r>
              <a:rPr dirty="0" sz="2000" spc="-275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q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ue  </a:t>
            </a:r>
            <a:r>
              <a:rPr dirty="0" sz="2000" spc="-27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er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to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s  </a:t>
            </a:r>
            <a:r>
              <a:rPr dirty="0" sz="2000" spc="-2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it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os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 e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2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rón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os </a:t>
            </a:r>
            <a:r>
              <a:rPr dirty="0" sz="2000" spc="-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z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an </a:t>
            </a:r>
            <a:r>
              <a:rPr dirty="0" sz="2000" spc="-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ra </a:t>
            </a:r>
            <a:r>
              <a:rPr dirty="0" sz="2000" spc="-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u </a:t>
            </a:r>
            <a:r>
              <a:rPr dirty="0" sz="2000" spc="-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ón </a:t>
            </a:r>
            <a:r>
              <a:rPr dirty="0" sz="2000" spc="-6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y </a:t>
            </a:r>
            <a:r>
              <a:rPr dirty="0" sz="2000" spc="-7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n </a:t>
            </a:r>
            <a:r>
              <a:rPr dirty="0" sz="2000" spc="-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on </a:t>
            </a:r>
            <a:r>
              <a:rPr dirty="0" sz="2000" spc="-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-2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 d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po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os</a:t>
            </a:r>
            <a:r>
              <a:rPr dirty="0" sz="2000" spc="-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una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red</a:t>
            </a:r>
            <a:r>
              <a:rPr dirty="0" sz="20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pu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Clr>
                <a:srgbClr val="FF6633"/>
              </a:buClr>
              <a:buFont typeface="Arial"/>
              <a:buChar char="●"/>
            </a:pPr>
            <a:endParaRPr sz="2950">
              <a:latin typeface="Times New Roman"/>
              <a:cs typeface="Times New Roman"/>
            </a:endParaRPr>
          </a:p>
          <a:p>
            <a:pPr algn="just" marL="354330" marR="5080" indent="-341630">
              <a:lnSpc>
                <a:spcPct val="100000"/>
              </a:lnSpc>
              <a:buClr>
                <a:srgbClr val="FF6633"/>
              </a:buClr>
              <a:buSzPct val="45000"/>
              <a:buFont typeface="Arial"/>
              <a:buChar char="●"/>
              <a:tabLst>
                <a:tab pos="354330" algn="l"/>
              </a:tabLst>
            </a:pPr>
            <a:r>
              <a:rPr dirty="0" sz="2000" spc="-22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od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s </a:t>
            </a:r>
            <a:r>
              <a:rPr dirty="0" sz="2000" spc="-18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os </a:t>
            </a:r>
            <a:r>
              <a:rPr dirty="0" sz="2000" spc="-18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os </a:t>
            </a:r>
            <a:r>
              <a:rPr dirty="0" sz="2000" spc="-18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te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s </a:t>
            </a:r>
            <a:r>
              <a:rPr dirty="0" sz="2000" spc="-18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en </a:t>
            </a:r>
            <a:r>
              <a:rPr dirty="0" sz="2000" spc="-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dirty="0" sz="2000" spc="-19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red, </a:t>
            </a:r>
            <a:r>
              <a:rPr dirty="0" sz="2000" spc="-1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y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endo </a:t>
            </a:r>
            <a:r>
              <a:rPr dirty="0" sz="2000" spc="-19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ad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or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pu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dirty="0" sz="20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es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dirty="0" sz="20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pr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dirty="0" sz="2000" spc="-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é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on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s 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y </a:t>
            </a:r>
            <a:r>
              <a:rPr dirty="0" sz="20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s </a:t>
            </a:r>
            <a:r>
              <a:rPr dirty="0" sz="20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it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os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 deben</a:t>
            </a:r>
            <a:r>
              <a:rPr dirty="0" sz="20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ener</a:t>
            </a:r>
            <a:r>
              <a:rPr dirty="0" sz="2000" spc="-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re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ón</a:t>
            </a:r>
            <a:r>
              <a:rPr dirty="0" sz="2000" spc="-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2000" spc="-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ún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Clr>
                <a:srgbClr val="FF6633"/>
              </a:buClr>
              <a:buFont typeface="Arial"/>
              <a:buChar char="●"/>
            </a:pPr>
            <a:endParaRPr sz="2950">
              <a:latin typeface="Times New Roman"/>
              <a:cs typeface="Times New Roman"/>
            </a:endParaRPr>
          </a:p>
          <a:p>
            <a:pPr algn="just" marL="354330" marR="5715" indent="-341630">
              <a:lnSpc>
                <a:spcPct val="100000"/>
              </a:lnSpc>
              <a:buClr>
                <a:srgbClr val="FF6633"/>
              </a:buClr>
              <a:buSzPct val="45000"/>
              <a:buFont typeface="Arial"/>
              <a:buChar char="●"/>
              <a:tabLst>
                <a:tab pos="354330" algn="l"/>
              </a:tabLst>
            </a:pP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La </a:t>
            </a:r>
            <a:r>
              <a:rPr dirty="0" sz="2000" spc="-1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800000"/>
                </a:solidFill>
                <a:latin typeface="Arial"/>
                <a:cs typeface="Arial"/>
              </a:rPr>
              <a:t>d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i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dirty="0" sz="2000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c</a:t>
            </a:r>
            <a:r>
              <a:rPr dirty="0" sz="2000" spc="5">
                <a:solidFill>
                  <a:srgbClr val="800000"/>
                </a:solidFill>
                <a:latin typeface="Arial"/>
                <a:cs typeface="Arial"/>
              </a:rPr>
              <a:t>c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800000"/>
                </a:solidFill>
                <a:latin typeface="Arial"/>
                <a:cs typeface="Arial"/>
              </a:rPr>
              <a:t>ón </a:t>
            </a:r>
            <a:r>
              <a:rPr dirty="0" sz="2000" spc="-18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800000"/>
                </a:solidFill>
                <a:latin typeface="Arial"/>
                <a:cs typeface="Arial"/>
              </a:rPr>
              <a:t>P </a:t>
            </a:r>
            <a:r>
              <a:rPr dirty="0" sz="2000" spc="-204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800000"/>
                </a:solidFill>
                <a:latin typeface="Arial"/>
                <a:cs typeface="Arial"/>
              </a:rPr>
              <a:t>óg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i</a:t>
            </a:r>
            <a:r>
              <a:rPr dirty="0" sz="2000" spc="5">
                <a:solidFill>
                  <a:srgbClr val="80000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dirty="0" sz="2000" spc="-16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800000"/>
                </a:solidFill>
                <a:latin typeface="Arial"/>
                <a:cs typeface="Arial"/>
              </a:rPr>
              <a:t>de </a:t>
            </a:r>
            <a:r>
              <a:rPr dirty="0" sz="2000" spc="-17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800000"/>
                </a:solidFill>
                <a:latin typeface="Arial"/>
                <a:cs typeface="Arial"/>
              </a:rPr>
              <a:t>32 </a:t>
            </a:r>
            <a:r>
              <a:rPr dirty="0" sz="2000" spc="-16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800000"/>
                </a:solidFill>
                <a:latin typeface="Arial"/>
                <a:cs typeface="Arial"/>
              </a:rPr>
              <a:t>b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i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800000"/>
                </a:solidFill>
                <a:latin typeface="Arial"/>
                <a:cs typeface="Arial"/>
              </a:rPr>
              <a:t>s </a:t>
            </a:r>
            <a:r>
              <a:rPr dirty="0" sz="2000" spc="-16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ne </a:t>
            </a:r>
            <a:r>
              <a:rPr dirty="0" sz="2000" spc="-17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una </a:t>
            </a:r>
            <a:r>
              <a:rPr dirty="0" sz="2000" spc="-17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ón </a:t>
            </a:r>
            <a:r>
              <a:rPr dirty="0" sz="2000" spc="-1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j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er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á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q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dirty="0" sz="2000" spc="-1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y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2000" spc="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 spc="6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pa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s.</a:t>
            </a:r>
            <a:r>
              <a:rPr dirty="0" sz="2000" spc="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La</a:t>
            </a:r>
            <a:r>
              <a:rPr dirty="0" sz="2000" spc="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ra</a:t>
            </a:r>
            <a:r>
              <a:rPr dirty="0" sz="2000" spc="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den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2000" spc="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dirty="0" sz="2000" spc="5">
                <a:solidFill>
                  <a:srgbClr val="006699"/>
                </a:solidFill>
                <a:latin typeface="Arial"/>
                <a:cs typeface="Arial"/>
              </a:rPr>
              <a:t>c</a:t>
            </a:r>
            <a:r>
              <a:rPr dirty="0" sz="2000" spc="-10">
                <a:solidFill>
                  <a:srgbClr val="00669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006699"/>
                </a:solidFill>
                <a:latin typeface="Arial"/>
                <a:cs typeface="Arial"/>
              </a:rPr>
              <a:t>m</a:t>
            </a:r>
            <a:r>
              <a:rPr dirty="0" sz="2000" spc="-10">
                <a:solidFill>
                  <a:srgbClr val="006699"/>
                </a:solidFill>
                <a:latin typeface="Arial"/>
                <a:cs typeface="Arial"/>
              </a:rPr>
              <a:t>p</a:t>
            </a:r>
            <a:r>
              <a:rPr dirty="0" sz="2000">
                <a:solidFill>
                  <a:srgbClr val="006699"/>
                </a:solidFill>
                <a:latin typeface="Arial"/>
                <a:cs typeface="Arial"/>
              </a:rPr>
              <a:t>one</a:t>
            </a:r>
            <a:r>
              <a:rPr dirty="0" sz="2000" spc="-10">
                <a:solidFill>
                  <a:srgbClr val="006699"/>
                </a:solidFill>
                <a:latin typeface="Arial"/>
                <a:cs typeface="Arial"/>
              </a:rPr>
              <a:t>n</a:t>
            </a:r>
            <a:r>
              <a:rPr dirty="0" sz="2000" spc="-20">
                <a:solidFill>
                  <a:srgbClr val="00669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6699"/>
                </a:solidFill>
                <a:latin typeface="Arial"/>
                <a:cs typeface="Arial"/>
              </a:rPr>
              <a:t>e</a:t>
            </a:r>
            <a:r>
              <a:rPr dirty="0" sz="2000" spc="55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6699"/>
                </a:solidFill>
                <a:latin typeface="Arial"/>
                <a:cs typeface="Arial"/>
              </a:rPr>
              <a:t>de</a:t>
            </a:r>
            <a:r>
              <a:rPr dirty="0" sz="2000">
                <a:solidFill>
                  <a:srgbClr val="006699"/>
                </a:solidFill>
                <a:latin typeface="Arial"/>
                <a:cs typeface="Arial"/>
              </a:rPr>
              <a:t> re</a:t>
            </a:r>
            <a:r>
              <a:rPr dirty="0" sz="2000" spc="-10">
                <a:solidFill>
                  <a:srgbClr val="006699"/>
                </a:solidFill>
                <a:latin typeface="Arial"/>
                <a:cs typeface="Arial"/>
              </a:rPr>
              <a:t>d</a:t>
            </a:r>
            <a:r>
              <a:rPr dirty="0" sz="2000">
                <a:solidFill>
                  <a:srgbClr val="006699"/>
                </a:solidFill>
                <a:latin typeface="Arial"/>
                <a:cs typeface="Arial"/>
              </a:rPr>
              <a:t>)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dirty="0" sz="2000" spc="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y</a:t>
            </a:r>
            <a:r>
              <a:rPr dirty="0" sz="2000" spc="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g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unda</a:t>
            </a:r>
            <a:r>
              <a:rPr dirty="0" sz="2000" spc="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2000" spc="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h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 spc="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dirty="0" sz="2000" spc="-10">
                <a:solidFill>
                  <a:srgbClr val="006699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669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006699"/>
                </a:solidFill>
                <a:latin typeface="Arial"/>
                <a:cs typeface="Arial"/>
              </a:rPr>
              <a:t>m</a:t>
            </a:r>
            <a:r>
              <a:rPr dirty="0" sz="2000" spc="-10">
                <a:solidFill>
                  <a:srgbClr val="006699"/>
                </a:solidFill>
                <a:latin typeface="Arial"/>
                <a:cs typeface="Arial"/>
              </a:rPr>
              <a:t>p</a:t>
            </a:r>
            <a:r>
              <a:rPr dirty="0" sz="2000">
                <a:solidFill>
                  <a:srgbClr val="006699"/>
                </a:solidFill>
                <a:latin typeface="Arial"/>
                <a:cs typeface="Arial"/>
              </a:rPr>
              <a:t>on</a:t>
            </a:r>
            <a:r>
              <a:rPr dirty="0" sz="2000" spc="-10">
                <a:solidFill>
                  <a:srgbClr val="006699"/>
                </a:solidFill>
                <a:latin typeface="Arial"/>
                <a:cs typeface="Arial"/>
              </a:rPr>
              <a:t>en</a:t>
            </a:r>
            <a:r>
              <a:rPr dirty="0" sz="2000" spc="-5">
                <a:solidFill>
                  <a:srgbClr val="00669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6699"/>
                </a:solidFill>
                <a:latin typeface="Arial"/>
                <a:cs typeface="Arial"/>
              </a:rPr>
              <a:t>e</a:t>
            </a:r>
            <a:r>
              <a:rPr dirty="0" sz="2000" spc="55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6699"/>
                </a:solidFill>
                <a:latin typeface="Arial"/>
                <a:cs typeface="Arial"/>
              </a:rPr>
              <a:t>de</a:t>
            </a:r>
            <a:r>
              <a:rPr dirty="0" sz="2000" spc="55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6699"/>
                </a:solidFill>
                <a:latin typeface="Arial"/>
                <a:cs typeface="Arial"/>
              </a:rPr>
              <a:t>h</a:t>
            </a:r>
            <a:r>
              <a:rPr dirty="0" sz="2000">
                <a:solidFill>
                  <a:srgbClr val="006699"/>
                </a:solidFill>
                <a:latin typeface="Arial"/>
                <a:cs typeface="Arial"/>
              </a:rPr>
              <a:t>o</a:t>
            </a:r>
            <a:r>
              <a:rPr dirty="0" sz="2000" spc="-10">
                <a:solidFill>
                  <a:srgbClr val="00669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00669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6699"/>
                </a:solidFill>
                <a:latin typeface="Arial"/>
                <a:cs typeface="Arial"/>
              </a:rPr>
              <a:t>)</a:t>
            </a:r>
            <a:r>
              <a:rPr dirty="0" sz="2000" spc="45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2000" spc="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sa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red.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4802" y="807907"/>
            <a:ext cx="3572510" cy="241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>
                <a:solidFill>
                  <a:srgbClr val="B3B3B3"/>
                </a:solidFill>
                <a:latin typeface="Arial"/>
                <a:cs typeface="Arial"/>
              </a:rPr>
              <a:t>3</a:t>
            </a:r>
            <a:r>
              <a:rPr dirty="0" sz="1700" spc="-10">
                <a:solidFill>
                  <a:srgbClr val="B3B3B3"/>
                </a:solidFill>
                <a:latin typeface="Arial"/>
                <a:cs typeface="Arial"/>
              </a:rPr>
              <a:t>.</a:t>
            </a:r>
            <a:r>
              <a:rPr dirty="0" sz="1700">
                <a:solidFill>
                  <a:srgbClr val="B3B3B3"/>
                </a:solidFill>
                <a:latin typeface="Arial"/>
                <a:cs typeface="Arial"/>
              </a:rPr>
              <a:t>1</a:t>
            </a:r>
            <a:r>
              <a:rPr dirty="0" sz="1700" spc="-10">
                <a:solidFill>
                  <a:srgbClr val="B3B3B3"/>
                </a:solidFill>
                <a:latin typeface="Arial"/>
                <a:cs typeface="Arial"/>
              </a:rPr>
              <a:t>.</a:t>
            </a:r>
            <a:r>
              <a:rPr dirty="0" sz="1700">
                <a:solidFill>
                  <a:srgbClr val="B3B3B3"/>
                </a:solidFill>
                <a:latin typeface="Arial"/>
                <a:cs typeface="Arial"/>
              </a:rPr>
              <a:t>5</a:t>
            </a:r>
            <a:r>
              <a:rPr dirty="0" sz="1700" spc="1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B3B3B3"/>
                </a:solidFill>
                <a:latin typeface="Arial"/>
                <a:cs typeface="Arial"/>
              </a:rPr>
              <a:t>Es</a:t>
            </a:r>
            <a:r>
              <a:rPr dirty="0" sz="1700" spc="-10">
                <a:solidFill>
                  <a:srgbClr val="B3B3B3"/>
                </a:solidFill>
                <a:latin typeface="Arial"/>
                <a:cs typeface="Arial"/>
              </a:rPr>
              <a:t>t</a:t>
            </a:r>
            <a:r>
              <a:rPr dirty="0" sz="1700" spc="-5">
                <a:solidFill>
                  <a:srgbClr val="B3B3B3"/>
                </a:solidFill>
                <a:latin typeface="Arial"/>
                <a:cs typeface="Arial"/>
              </a:rPr>
              <a:t>r</a:t>
            </a:r>
            <a:r>
              <a:rPr dirty="0" sz="1700">
                <a:solidFill>
                  <a:srgbClr val="B3B3B3"/>
                </a:solidFill>
                <a:latin typeface="Arial"/>
                <a:cs typeface="Arial"/>
              </a:rPr>
              <a:t>uc</a:t>
            </a:r>
            <a:r>
              <a:rPr dirty="0" sz="1700" spc="-10">
                <a:solidFill>
                  <a:srgbClr val="B3B3B3"/>
                </a:solidFill>
                <a:latin typeface="Arial"/>
                <a:cs typeface="Arial"/>
              </a:rPr>
              <a:t>t</a:t>
            </a:r>
            <a:r>
              <a:rPr dirty="0" sz="1700">
                <a:solidFill>
                  <a:srgbClr val="B3B3B3"/>
                </a:solidFill>
                <a:latin typeface="Arial"/>
                <a:cs typeface="Arial"/>
              </a:rPr>
              <a:t>u</a:t>
            </a:r>
            <a:r>
              <a:rPr dirty="0" sz="1700" spc="-5">
                <a:solidFill>
                  <a:srgbClr val="B3B3B3"/>
                </a:solidFill>
                <a:latin typeface="Arial"/>
                <a:cs typeface="Arial"/>
              </a:rPr>
              <a:t>r</a:t>
            </a:r>
            <a:r>
              <a:rPr dirty="0" sz="1700">
                <a:solidFill>
                  <a:srgbClr val="B3B3B3"/>
                </a:solidFill>
                <a:latin typeface="Arial"/>
                <a:cs typeface="Arial"/>
              </a:rPr>
              <a:t>a</a:t>
            </a:r>
            <a:r>
              <a:rPr dirty="0" sz="1700" spc="1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B3B3B3"/>
                </a:solidFill>
                <a:latin typeface="Arial"/>
                <a:cs typeface="Arial"/>
              </a:rPr>
              <a:t>D</a:t>
            </a:r>
            <a:r>
              <a:rPr dirty="0" sz="1700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1700" spc="-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B3B3B3"/>
                </a:solidFill>
                <a:latin typeface="Arial"/>
                <a:cs typeface="Arial"/>
              </a:rPr>
              <a:t>U</a:t>
            </a:r>
            <a:r>
              <a:rPr dirty="0" sz="1700">
                <a:solidFill>
                  <a:srgbClr val="B3B3B3"/>
                </a:solidFill>
                <a:latin typeface="Arial"/>
                <a:cs typeface="Arial"/>
              </a:rPr>
              <a:t>na</a:t>
            </a:r>
            <a:r>
              <a:rPr dirty="0" sz="1700" spc="-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B3B3B3"/>
                </a:solidFill>
                <a:latin typeface="Arial"/>
                <a:cs typeface="Arial"/>
              </a:rPr>
              <a:t>D</a:t>
            </a:r>
            <a:r>
              <a:rPr dirty="0" sz="1700" spc="5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1700" spc="-5">
                <a:solidFill>
                  <a:srgbClr val="B3B3B3"/>
                </a:solidFill>
                <a:latin typeface="Arial"/>
                <a:cs typeface="Arial"/>
              </a:rPr>
              <a:t>r</a:t>
            </a:r>
            <a:r>
              <a:rPr dirty="0" sz="1700">
                <a:solidFill>
                  <a:srgbClr val="B3B3B3"/>
                </a:solidFill>
                <a:latin typeface="Arial"/>
                <a:cs typeface="Arial"/>
              </a:rPr>
              <a:t>ecc</a:t>
            </a:r>
            <a:r>
              <a:rPr dirty="0" sz="1700" spc="5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1700">
                <a:solidFill>
                  <a:srgbClr val="B3B3B3"/>
                </a:solidFill>
                <a:latin typeface="Arial"/>
                <a:cs typeface="Arial"/>
              </a:rPr>
              <a:t>ón</a:t>
            </a:r>
            <a:r>
              <a:rPr dirty="0" sz="1700" spc="-3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1700">
                <a:solidFill>
                  <a:srgbClr val="B3B3B3"/>
                </a:solidFill>
                <a:latin typeface="Arial"/>
                <a:cs typeface="Arial"/>
              </a:rPr>
              <a:t>P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1088" y="1414796"/>
            <a:ext cx="1492250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5" b="1">
                <a:solidFill>
                  <a:srgbClr val="B3B3B3"/>
                </a:solidFill>
                <a:latin typeface="Arial"/>
                <a:cs typeface="Arial"/>
              </a:rPr>
              <a:t>D</a:t>
            </a:r>
            <a:r>
              <a:rPr dirty="0" sz="2000" spc="-10" b="1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2000" b="1">
                <a:solidFill>
                  <a:srgbClr val="B3B3B3"/>
                </a:solidFill>
                <a:latin typeface="Arial"/>
                <a:cs typeface="Arial"/>
              </a:rPr>
              <a:t>recc</a:t>
            </a:r>
            <a:r>
              <a:rPr dirty="0" sz="2000" spc="-10" b="1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2000" spc="-5" b="1">
                <a:solidFill>
                  <a:srgbClr val="B3B3B3"/>
                </a:solidFill>
                <a:latin typeface="Arial"/>
                <a:cs typeface="Arial"/>
              </a:rPr>
              <a:t>ó</a:t>
            </a:r>
            <a:r>
              <a:rPr dirty="0" sz="2000" b="1">
                <a:solidFill>
                  <a:srgbClr val="B3B3B3"/>
                </a:solidFill>
                <a:latin typeface="Arial"/>
                <a:cs typeface="Arial"/>
              </a:rPr>
              <a:t>n</a:t>
            </a:r>
            <a:r>
              <a:rPr dirty="0" sz="2000" spc="-30" b="1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2000" b="1">
                <a:solidFill>
                  <a:srgbClr val="B3B3B3"/>
                </a:solidFill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1088" y="2089586"/>
            <a:ext cx="8481695" cy="1391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marR="5080" indent="-340995">
              <a:lnSpc>
                <a:spcPts val="1939"/>
              </a:lnSpc>
              <a:buClr>
                <a:srgbClr val="FF6633"/>
              </a:buClr>
              <a:buSzPct val="44444"/>
              <a:buFont typeface="Arial"/>
              <a:buChar char="●"/>
              <a:tabLst>
                <a:tab pos="354330" algn="l"/>
                <a:tab pos="906780" algn="l"/>
                <a:tab pos="1946275" algn="l"/>
                <a:tab pos="2322830" algn="l"/>
                <a:tab pos="3016250" algn="l"/>
                <a:tab pos="3406140" algn="l"/>
                <a:tab pos="4048125" algn="l"/>
                <a:tab pos="5479415" algn="l"/>
                <a:tab pos="5983605" algn="l"/>
                <a:tab pos="6411595" algn="l"/>
                <a:tab pos="7244080" algn="l"/>
                <a:tab pos="7633970" algn="l"/>
                <a:tab pos="7948295" algn="l"/>
              </a:tabLst>
            </a:pP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	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j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q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ía	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	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mo	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	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á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bo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l	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g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óg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,	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	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	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pad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	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	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	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rte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 s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upe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y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h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j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one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ado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s,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deba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j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Clr>
                <a:srgbClr val="FF6633"/>
              </a:buClr>
              <a:buFont typeface="Arial"/>
              <a:buChar char="●"/>
            </a:pPr>
            <a:endParaRPr sz="2450">
              <a:latin typeface="Times New Roman"/>
              <a:cs typeface="Times New Roman"/>
            </a:endParaRPr>
          </a:p>
          <a:p>
            <a:pPr marL="353695" marR="5080" indent="-340995">
              <a:lnSpc>
                <a:spcPts val="2110"/>
              </a:lnSpc>
              <a:buClr>
                <a:srgbClr val="FF6633"/>
              </a:buClr>
              <a:buSzPct val="44444"/>
              <a:buFont typeface="Arial"/>
              <a:buChar char="●"/>
              <a:tabLst>
                <a:tab pos="354330" algn="l"/>
              </a:tabLst>
            </a:pP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ra </a:t>
            </a:r>
            <a:r>
              <a:rPr dirty="0" sz="1800" spc="-2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dirty="0" sz="1800" spc="-2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dirty="0" sz="1800" spc="-229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sto </a:t>
            </a:r>
            <a:r>
              <a:rPr dirty="0" sz="1800" spc="-2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ig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ca </a:t>
            </a:r>
            <a:r>
              <a:rPr dirty="0" sz="1800" spc="-2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qu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 </a:t>
            </a:r>
            <a:r>
              <a:rPr dirty="0" sz="1800" spc="-2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rte </a:t>
            </a:r>
            <a:r>
              <a:rPr dirty="0" sz="1800" spc="-2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l </a:t>
            </a:r>
            <a:r>
              <a:rPr dirty="0" sz="1800" spc="-2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nú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ro </a:t>
            </a:r>
            <a:r>
              <a:rPr dirty="0" sz="1800" spc="-2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 </a:t>
            </a:r>
            <a:r>
              <a:rPr dirty="0" sz="1800" spc="-2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3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2 </a:t>
            </a:r>
            <a:r>
              <a:rPr dirty="0" sz="1800" spc="-2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ts </a:t>
            </a:r>
            <a:r>
              <a:rPr dirty="0" sz="1800" spc="-2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ca </a:t>
            </a:r>
            <a:r>
              <a:rPr dirty="0" sz="1800" spc="-2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2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6699"/>
                </a:solidFill>
                <a:latin typeface="Arial"/>
                <a:cs typeface="Arial"/>
              </a:rPr>
              <a:t>(</a:t>
            </a:r>
            <a:r>
              <a:rPr dirty="0" sz="1800" spc="-10">
                <a:solidFill>
                  <a:srgbClr val="006699"/>
                </a:solidFill>
                <a:latin typeface="Arial"/>
                <a:cs typeface="Arial"/>
              </a:rPr>
              <a:t>pad</a:t>
            </a:r>
            <a:r>
              <a:rPr dirty="0" sz="1800">
                <a:solidFill>
                  <a:srgbClr val="006699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669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6699"/>
                </a:solidFill>
                <a:latin typeface="Arial"/>
                <a:cs typeface="Arial"/>
              </a:rPr>
              <a:t>),</a:t>
            </a:r>
            <a:r>
              <a:rPr dirty="0" sz="1800" spc="2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qu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l r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sto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ts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den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l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ho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st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6699"/>
                </a:solidFill>
                <a:latin typeface="Arial"/>
                <a:cs typeface="Arial"/>
              </a:rPr>
              <a:t>(</a:t>
            </a:r>
            <a:r>
              <a:rPr dirty="0" sz="1800" spc="-10">
                <a:solidFill>
                  <a:srgbClr val="006699"/>
                </a:solidFill>
                <a:latin typeface="Arial"/>
                <a:cs typeface="Arial"/>
              </a:rPr>
              <a:t>h</a:t>
            </a:r>
            <a:r>
              <a:rPr dirty="0" sz="1800" spc="-5">
                <a:solidFill>
                  <a:srgbClr val="006699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006699"/>
                </a:solidFill>
                <a:latin typeface="Arial"/>
                <a:cs typeface="Arial"/>
              </a:rPr>
              <a:t>j</a:t>
            </a:r>
            <a:r>
              <a:rPr dirty="0" sz="1800" spc="-10">
                <a:solidFill>
                  <a:srgbClr val="00669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6699"/>
                </a:solidFill>
                <a:latin typeface="Arial"/>
                <a:cs typeface="Arial"/>
              </a:rPr>
              <a:t>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2103" y="3645408"/>
            <a:ext cx="7478267" cy="2561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088" y="1951244"/>
            <a:ext cx="8283575" cy="584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marR="5080" indent="-340995">
              <a:lnSpc>
                <a:spcPct val="100000"/>
              </a:lnSpc>
              <a:buClr>
                <a:srgbClr val="FF6633"/>
              </a:buClr>
              <a:buSzPct val="45000"/>
              <a:buFont typeface="Arial"/>
              <a:buChar char="●"/>
              <a:tabLst>
                <a:tab pos="354330" algn="l"/>
              </a:tabLst>
            </a:pP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na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re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ón</a:t>
            </a:r>
            <a:r>
              <a:rPr dirty="0" sz="20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2000" spc="-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puede</a:t>
            </a:r>
            <a:r>
              <a:rPr dirty="0" sz="20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er</a:t>
            </a:r>
            <a:r>
              <a:rPr dirty="0" sz="2000" spc="-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el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equ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una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re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ón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 po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dirty="0" sz="2000" spc="-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un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nú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ero</a:t>
            </a:r>
            <a:r>
              <a:rPr dirty="0" sz="20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ón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1088" y="4465844"/>
            <a:ext cx="8406765" cy="8902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marR="5080" indent="-340995">
              <a:lnSpc>
                <a:spcPct val="100000"/>
              </a:lnSpc>
              <a:buClr>
                <a:srgbClr val="FF6633"/>
              </a:buClr>
              <a:buSzPct val="45000"/>
              <a:buFont typeface="Arial"/>
              <a:buChar char="●"/>
              <a:tabLst>
                <a:tab pos="354330" algn="l"/>
              </a:tabLst>
            </a:pPr>
            <a:r>
              <a:rPr dirty="0" sz="2000" spc="-22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al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ual</a:t>
            </a:r>
            <a:r>
              <a:rPr dirty="0" sz="20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un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nú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ero</a:t>
            </a:r>
            <a:r>
              <a:rPr dirty="0" sz="20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ón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es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ún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el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undo,</a:t>
            </a:r>
            <a:r>
              <a:rPr dirty="0" sz="2000" spc="-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re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ón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2000" spc="-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arga</a:t>
            </a:r>
            <a:r>
              <a:rPr dirty="0" sz="2000" spc="-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den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ar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anera</a:t>
            </a:r>
            <a:r>
              <a:rPr dirty="0" sz="2000" spc="-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par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ar</a:t>
            </a:r>
            <a:r>
              <a:rPr dirty="0" sz="2000" spc="-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ua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qu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er</a:t>
            </a:r>
            <a:r>
              <a:rPr dirty="0" sz="2000" spc="-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po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one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ado</a:t>
            </a:r>
            <a:r>
              <a:rPr dirty="0" sz="2000" spc="-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red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erne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8383" y="2708148"/>
            <a:ext cx="1278635" cy="856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28615" y="2293620"/>
            <a:ext cx="3858767" cy="18501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25511" y="5228844"/>
            <a:ext cx="1295399" cy="1055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88408" y="2702052"/>
            <a:ext cx="4257573" cy="1956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0468" y="2606357"/>
            <a:ext cx="114299" cy="120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0468" y="3927665"/>
            <a:ext cx="114299" cy="1203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0468" y="4759770"/>
            <a:ext cx="114299" cy="1203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72867" y="1568195"/>
            <a:ext cx="4422647" cy="3657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78409" y="1560194"/>
            <a:ext cx="196380" cy="2791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78468" y="1560194"/>
            <a:ext cx="129832" cy="2791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76937" y="1565719"/>
            <a:ext cx="72377" cy="2781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161766" y="1632546"/>
            <a:ext cx="126690" cy="2113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945695" y="1632546"/>
            <a:ext cx="111912" cy="2067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97663" y="1632546"/>
            <a:ext cx="115127" cy="2113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261419" y="1632546"/>
            <a:ext cx="111912" cy="2067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12740" y="1632546"/>
            <a:ext cx="115836" cy="21133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780940" y="1632546"/>
            <a:ext cx="115836" cy="21133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46828" y="1632546"/>
            <a:ext cx="114681" cy="21134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94009" y="1632546"/>
            <a:ext cx="79540" cy="20676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055159" y="1632546"/>
            <a:ext cx="115139" cy="21134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317747" y="1632546"/>
            <a:ext cx="114693" cy="21134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31900" y="1632546"/>
            <a:ext cx="119185" cy="28369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879140" y="1632546"/>
            <a:ext cx="79540" cy="20676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728588" y="1632546"/>
            <a:ext cx="126678" cy="21134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535460" y="1560194"/>
            <a:ext cx="383857" cy="28369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051717" y="1560194"/>
            <a:ext cx="184684" cy="28369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346778" y="1560194"/>
            <a:ext cx="295338" cy="28369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56355" y="1560194"/>
            <a:ext cx="385381" cy="28369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24630" y="1637118"/>
            <a:ext cx="111683" cy="20676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182111" y="1637118"/>
            <a:ext cx="111671" cy="20676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406243" y="1637118"/>
            <a:ext cx="32499" cy="5350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362206" y="1709077"/>
            <a:ext cx="121723" cy="21021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660184" y="1557337"/>
            <a:ext cx="121614" cy="28197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760651" y="2548285"/>
            <a:ext cx="6327140" cy="3797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2167255">
              <a:lnSpc>
                <a:spcPct val="100000"/>
              </a:lnSpc>
            </a:pP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Par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que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dos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sis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temas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un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quen,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deben</a:t>
            </a:r>
            <a:r>
              <a:rPr dirty="0" sz="1600" spc="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poder</a:t>
            </a:r>
            <a:r>
              <a:rPr dirty="0" sz="1600" spc="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dent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ic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ar</a:t>
            </a:r>
            <a:r>
              <a:rPr dirty="0" sz="1600" spc="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y</a:t>
            </a:r>
            <a:r>
              <a:rPr dirty="0" sz="1600" spc="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iz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600" spc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í.</a:t>
            </a:r>
            <a:r>
              <a:rPr dirty="0" sz="1600" spc="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La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d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2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ón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IP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nt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ic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20">
                <a:solidFill>
                  <a:srgbClr val="000080"/>
                </a:solidFill>
                <a:latin typeface="Arial"/>
                <a:cs typeface="Arial"/>
              </a:rPr>
              <a:t>iz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ón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un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sis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tema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ed.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350">
              <a:latin typeface="Times New Roman"/>
              <a:cs typeface="Times New Roman"/>
            </a:endParaRPr>
          </a:p>
          <a:p>
            <a:pPr algn="just" marL="12700" marR="2169795">
              <a:lnSpc>
                <a:spcPct val="100000"/>
              </a:lnSpc>
            </a:pP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Una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 </a:t>
            </a:r>
            <a:r>
              <a:rPr dirty="0" sz="1600" spc="-1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2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ón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 </a:t>
            </a:r>
            <a:r>
              <a:rPr dirty="0" sz="1600" spc="-1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 </a:t>
            </a:r>
            <a:r>
              <a:rPr dirty="0" sz="1600" spc="-1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ed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 </a:t>
            </a:r>
            <a:r>
              <a:rPr dirty="0" sz="1600" spc="-1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20">
                <a:solidFill>
                  <a:srgbClr val="000080"/>
                </a:solidFill>
                <a:latin typeface="Arial"/>
                <a:cs typeface="Arial"/>
              </a:rPr>
              <a:t>y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uda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 </a:t>
            </a:r>
            <a:r>
              <a:rPr dirty="0" sz="1600" spc="-1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al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 </a:t>
            </a:r>
            <a:r>
              <a:rPr dirty="0" sz="1600" spc="-1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outer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 </a:t>
            </a:r>
            <a:r>
              <a:rPr dirty="0" sz="1600" spc="-114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dent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ic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ar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uta</a:t>
            </a:r>
            <a:r>
              <a:rPr dirty="0" sz="16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dent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ed.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2350">
              <a:latin typeface="Times New Roman"/>
              <a:cs typeface="Times New Roman"/>
            </a:endParaRPr>
          </a:p>
          <a:p>
            <a:pPr algn="just" marL="12700" marR="2169795" indent="-635">
              <a:lnSpc>
                <a:spcPct val="100000"/>
              </a:lnSpc>
            </a:pP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 </a:t>
            </a:r>
            <a:r>
              <a:rPr dirty="0" sz="1600" spc="-19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outer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 </a:t>
            </a:r>
            <a:r>
              <a:rPr dirty="0" sz="1600" spc="-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ut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il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z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 </a:t>
            </a:r>
            <a:r>
              <a:rPr dirty="0" sz="1600" spc="-204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 </a:t>
            </a:r>
            <a:r>
              <a:rPr dirty="0" sz="1600" spc="-1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cci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ón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 </a:t>
            </a:r>
            <a:r>
              <a:rPr dirty="0" sz="1600" spc="-1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 </a:t>
            </a:r>
            <a:r>
              <a:rPr dirty="0" sz="1600" spc="-1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ed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 </a:t>
            </a:r>
            <a:r>
              <a:rPr dirty="0" sz="1600" spc="-1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ra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dent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2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ic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ar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ed</a:t>
            </a:r>
            <a:r>
              <a:rPr dirty="0" sz="16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no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un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quete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de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una</a:t>
            </a:r>
            <a:r>
              <a:rPr dirty="0" sz="16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nte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net</a:t>
            </a:r>
            <a:r>
              <a:rPr dirty="0" sz="1600" spc="-30">
                <a:solidFill>
                  <a:srgbClr val="000080"/>
                </a:solidFill>
                <a:latin typeface="Arial"/>
                <a:cs typeface="Arial"/>
              </a:rPr>
              <a:t>w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k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1400">
              <a:latin typeface="Times New Roman"/>
              <a:cs typeface="Times New Roman"/>
            </a:endParaRPr>
          </a:p>
          <a:p>
            <a:pPr marL="1308735" marR="5080" indent="-635">
              <a:lnSpc>
                <a:spcPct val="100000"/>
              </a:lnSpc>
            </a:pPr>
            <a:r>
              <a:rPr dirty="0" sz="1600" spc="-15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333399"/>
                </a:solidFill>
                <a:latin typeface="Arial"/>
                <a:cs typeface="Arial"/>
              </a:rPr>
              <a:t>te</a:t>
            </a:r>
            <a:r>
              <a:rPr dirty="0" sz="1600" spc="10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c</a:t>
            </a:r>
            <a:r>
              <a:rPr dirty="0" sz="1600" spc="-20">
                <a:solidFill>
                  <a:srgbClr val="333399"/>
                </a:solidFill>
                <a:latin typeface="Arial"/>
                <a:cs typeface="Arial"/>
              </a:rPr>
              <a:t>c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333399"/>
                </a:solidFill>
                <a:latin typeface="Arial"/>
                <a:cs typeface="Arial"/>
              </a:rPr>
              <a:t>on</a:t>
            </a:r>
            <a:r>
              <a:rPr dirty="0" sz="1600" spc="-25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sz="1600" spc="-15">
                <a:solidFill>
                  <a:srgbClr val="333399"/>
                </a:solidFill>
                <a:latin typeface="Arial"/>
                <a:cs typeface="Arial"/>
              </a:rPr>
              <a:t>m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333399"/>
                </a:solidFill>
                <a:latin typeface="Arial"/>
                <a:cs typeface="Arial"/>
              </a:rPr>
              <a:t>ento</a:t>
            </a:r>
            <a:r>
              <a:rPr dirty="0" sz="1600" spc="11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333399"/>
                </a:solidFill>
                <a:latin typeface="Arial"/>
                <a:cs typeface="Arial"/>
              </a:rPr>
              <a:t>ó</a:t>
            </a:r>
            <a:r>
              <a:rPr dirty="0" sz="1600" spc="-25">
                <a:solidFill>
                  <a:srgbClr val="333399"/>
                </a:solidFill>
                <a:latin typeface="Arial"/>
                <a:cs typeface="Arial"/>
              </a:rPr>
              <a:t>g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ic</a:t>
            </a:r>
            <a:r>
              <a:rPr dirty="0" sz="1600" spc="-10">
                <a:solidFill>
                  <a:srgbClr val="333399"/>
                </a:solidFill>
                <a:latin typeface="Arial"/>
                <a:cs typeface="Arial"/>
              </a:rPr>
              <a:t>o</a:t>
            </a:r>
            <a:r>
              <a:rPr dirty="0" sz="1600" spc="10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dirty="0" sz="1600" spc="9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333399"/>
                </a:solidFill>
                <a:latin typeface="Arial"/>
                <a:cs typeface="Arial"/>
              </a:rPr>
              <a:t>da</a:t>
            </a:r>
            <a:r>
              <a:rPr dirty="0" sz="1600" spc="10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333399"/>
                </a:solidFill>
                <a:latin typeface="Arial"/>
                <a:cs typeface="Arial"/>
              </a:rPr>
              <a:t>en</a:t>
            </a:r>
            <a:r>
              <a:rPr dirty="0" sz="1600" spc="10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sz="1600" spc="10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333399"/>
                </a:solidFill>
                <a:latin typeface="Arial"/>
                <a:cs typeface="Arial"/>
              </a:rPr>
              <a:t>Capa</a:t>
            </a:r>
            <a:r>
              <a:rPr dirty="0" sz="1600" spc="10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dirty="0" sz="1600" spc="-10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dirty="0" sz="1600" spc="10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333399"/>
                </a:solidFill>
                <a:latin typeface="Arial"/>
                <a:cs typeface="Arial"/>
              </a:rPr>
              <a:t>Red</a:t>
            </a:r>
            <a:r>
              <a:rPr dirty="0" sz="1600" spc="-10">
                <a:solidFill>
                  <a:srgbClr val="333399"/>
                </a:solidFill>
                <a:latin typeface="Arial"/>
                <a:cs typeface="Arial"/>
              </a:rPr>
              <a:t> mode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333399"/>
                </a:solidFill>
                <a:latin typeface="Arial"/>
                <a:cs typeface="Arial"/>
              </a:rPr>
              <a:t>o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333399"/>
                </a:solidFill>
                <a:latin typeface="Arial"/>
                <a:cs typeface="Arial"/>
              </a:rPr>
              <a:t>O</a:t>
            </a:r>
            <a:r>
              <a:rPr dirty="0" sz="1600" spc="-10">
                <a:solidFill>
                  <a:srgbClr val="333399"/>
                </a:solidFill>
                <a:latin typeface="Arial"/>
                <a:cs typeface="Arial"/>
              </a:rPr>
              <a:t>SI</a:t>
            </a:r>
            <a:r>
              <a:rPr dirty="0" sz="1600" spc="2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333399"/>
                </a:solidFill>
                <a:latin typeface="Arial"/>
                <a:cs typeface="Arial"/>
              </a:rPr>
              <a:t>o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333399"/>
                </a:solidFill>
                <a:latin typeface="Arial"/>
                <a:cs typeface="Arial"/>
              </a:rPr>
              <a:t>Capa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333399"/>
                </a:solidFill>
                <a:latin typeface="Arial"/>
                <a:cs typeface="Arial"/>
              </a:rPr>
              <a:t>de</a:t>
            </a:r>
            <a:r>
              <a:rPr dirty="0" sz="1600" spc="1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333399"/>
                </a:solidFill>
                <a:latin typeface="Arial"/>
                <a:cs typeface="Arial"/>
              </a:rPr>
              <a:t>Inte</a:t>
            </a:r>
            <a:r>
              <a:rPr dirty="0" sz="1600" spc="-15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333399"/>
                </a:solidFill>
                <a:latin typeface="Arial"/>
                <a:cs typeface="Arial"/>
              </a:rPr>
              <a:t>net</a:t>
            </a:r>
            <a:r>
              <a:rPr dirty="0" sz="1600" spc="2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333399"/>
                </a:solidFill>
                <a:latin typeface="Arial"/>
                <a:cs typeface="Arial"/>
              </a:rPr>
              <a:t>mode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333399"/>
                </a:solidFill>
                <a:latin typeface="Arial"/>
                <a:cs typeface="Arial"/>
              </a:rPr>
              <a:t>o</a:t>
            </a:r>
            <a:r>
              <a:rPr dirty="0" sz="1600" spc="-2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333399"/>
                </a:solidFill>
                <a:latin typeface="Arial"/>
                <a:cs typeface="Arial"/>
              </a:rPr>
              <a:t>T</a:t>
            </a:r>
            <a:r>
              <a:rPr dirty="0" sz="1600" spc="-10">
                <a:solidFill>
                  <a:srgbClr val="333399"/>
                </a:solidFill>
                <a:latin typeface="Arial"/>
                <a:cs typeface="Arial"/>
              </a:rPr>
              <a:t>CP/I</a:t>
            </a:r>
            <a:r>
              <a:rPr dirty="0" sz="1600" spc="-215">
                <a:solidFill>
                  <a:srgbClr val="333399"/>
                </a:solidFill>
                <a:latin typeface="Arial"/>
                <a:cs typeface="Arial"/>
              </a:rPr>
              <a:t>P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112252" y="4160520"/>
            <a:ext cx="219455" cy="36271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101012" y="4149725"/>
            <a:ext cx="215837" cy="35877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446776" y="4158996"/>
            <a:ext cx="219455" cy="364235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435600" y="4148137"/>
            <a:ext cx="215836" cy="36036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11467" y="1856232"/>
            <a:ext cx="1199387" cy="457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59979" y="1856232"/>
            <a:ext cx="466343" cy="457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18287" y="1700433"/>
            <a:ext cx="7906384" cy="9601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oto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te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equ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que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g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una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cci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ón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ada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uno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d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is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si</a:t>
            </a:r>
            <a:r>
              <a:rPr dirty="0" sz="1600" spc="-2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iv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ed.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2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ón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es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ono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omo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 b="1" i="1">
                <a:solidFill>
                  <a:srgbClr val="990000"/>
                </a:solidFill>
                <a:latin typeface="Arial"/>
                <a:cs typeface="Arial"/>
              </a:rPr>
              <a:t>Direcci</a:t>
            </a:r>
            <a:r>
              <a:rPr dirty="0" sz="1600" spc="-15" b="1" i="1">
                <a:solidFill>
                  <a:srgbClr val="990000"/>
                </a:solidFill>
                <a:latin typeface="Arial"/>
                <a:cs typeface="Arial"/>
              </a:rPr>
              <a:t>ó</a:t>
            </a:r>
            <a:r>
              <a:rPr dirty="0" sz="1600" spc="-10" b="1" i="1">
                <a:solidFill>
                  <a:srgbClr val="990000"/>
                </a:solidFill>
                <a:latin typeface="Arial"/>
                <a:cs typeface="Arial"/>
              </a:rPr>
              <a:t>n</a:t>
            </a:r>
            <a:r>
              <a:rPr dirty="0" sz="1600" b="1" i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1600" spc="90" b="1" i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1600" spc="-10" b="1" i="1">
                <a:solidFill>
                  <a:srgbClr val="990000"/>
                </a:solidFill>
                <a:latin typeface="Arial"/>
                <a:cs typeface="Arial"/>
              </a:rPr>
              <a:t>IP</a:t>
            </a:r>
            <a:r>
              <a:rPr dirty="0" sz="1600" b="1" i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1600" spc="85" b="1" i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y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tá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o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gan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iz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ada</a:t>
            </a:r>
            <a:r>
              <a:rPr dirty="0" sz="1600" spc="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omo</a:t>
            </a:r>
            <a:r>
              <a:rPr dirty="0" sz="16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una</a:t>
            </a:r>
            <a:r>
              <a:rPr dirty="0" sz="16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uat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tetos</a:t>
            </a:r>
            <a:r>
              <a:rPr dirty="0" sz="1600" spc="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epa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ados</a:t>
            </a:r>
            <a:r>
              <a:rPr dirty="0" sz="1600" spc="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un</a:t>
            </a:r>
            <a:r>
              <a:rPr dirty="0" sz="1600" spc="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unto,</a:t>
            </a:r>
            <a:r>
              <a:rPr dirty="0" sz="1600" spc="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es</a:t>
            </a:r>
            <a:r>
              <a:rPr dirty="0" sz="1600" spc="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ata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de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una</a:t>
            </a:r>
            <a:r>
              <a:rPr dirty="0" sz="16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cci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ón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32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48383" y="3188207"/>
            <a:ext cx="6117336" cy="365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48383" y="3188207"/>
            <a:ext cx="6117590" cy="365760"/>
          </a:xfrm>
          <a:custGeom>
            <a:avLst/>
            <a:gdLst/>
            <a:ahLst/>
            <a:cxnLst/>
            <a:rect l="l" t="t" r="r" b="b"/>
            <a:pathLst>
              <a:path w="6117590" h="365760">
                <a:moveTo>
                  <a:pt x="0" y="0"/>
                </a:moveTo>
                <a:lnTo>
                  <a:pt x="6117336" y="0"/>
                </a:lnTo>
                <a:lnTo>
                  <a:pt x="6117336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99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81783" y="3159252"/>
            <a:ext cx="5070347" cy="513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212339" y="3259065"/>
            <a:ext cx="120650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86939" y="3259065"/>
            <a:ext cx="81343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99203" y="3674364"/>
            <a:ext cx="467867" cy="2346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351496" y="3712783"/>
            <a:ext cx="350520" cy="127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 b="1">
                <a:solidFill>
                  <a:srgbClr val="990000"/>
                </a:solidFill>
                <a:latin typeface="Arial"/>
                <a:cs typeface="Arial"/>
              </a:rPr>
              <a:t>3</a:t>
            </a:r>
            <a:r>
              <a:rPr dirty="0" sz="800" b="1">
                <a:solidFill>
                  <a:srgbClr val="990000"/>
                </a:solidFill>
                <a:latin typeface="Arial"/>
                <a:cs typeface="Arial"/>
              </a:rPr>
              <a:t>2</a:t>
            </a:r>
            <a:r>
              <a:rPr dirty="0" sz="800" spc="10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990000"/>
                </a:solidFill>
                <a:latin typeface="Arial"/>
                <a:cs typeface="Arial"/>
              </a:rPr>
              <a:t>bi</a:t>
            </a:r>
            <a:r>
              <a:rPr dirty="0" sz="800" spc="-5" b="1">
                <a:solidFill>
                  <a:srgbClr val="990000"/>
                </a:solidFill>
                <a:latin typeface="Arial"/>
                <a:cs typeface="Arial"/>
              </a:rPr>
              <a:t>t</a:t>
            </a:r>
            <a:r>
              <a:rPr dirty="0" sz="800" b="1">
                <a:solidFill>
                  <a:srgbClr val="990000"/>
                </a:solidFill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54828" y="3733800"/>
            <a:ext cx="2311400" cy="0"/>
          </a:xfrm>
          <a:custGeom>
            <a:avLst/>
            <a:gdLst/>
            <a:ahLst/>
            <a:cxnLst/>
            <a:rect l="l" t="t" r="r" b="b"/>
            <a:pathLst>
              <a:path w="2311400" h="0">
                <a:moveTo>
                  <a:pt x="0" y="0"/>
                </a:moveTo>
                <a:lnTo>
                  <a:pt x="2310892" y="0"/>
                </a:lnTo>
              </a:path>
            </a:pathLst>
          </a:custGeom>
          <a:ln w="12700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291330" y="36956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46860" y="3733800"/>
            <a:ext cx="2240915" cy="0"/>
          </a:xfrm>
          <a:custGeom>
            <a:avLst/>
            <a:gdLst/>
            <a:ahLst/>
            <a:cxnLst/>
            <a:rect l="l" t="t" r="r" b="b"/>
            <a:pathLst>
              <a:path w="2240915" h="0">
                <a:moveTo>
                  <a:pt x="2240788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74945" y="36956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34667" y="4142232"/>
            <a:ext cx="1330960" cy="375285"/>
          </a:xfrm>
          <a:custGeom>
            <a:avLst/>
            <a:gdLst/>
            <a:ahLst/>
            <a:cxnLst/>
            <a:rect l="l" t="t" r="r" b="b"/>
            <a:pathLst>
              <a:path w="1330960" h="375285">
                <a:moveTo>
                  <a:pt x="0" y="0"/>
                </a:moveTo>
                <a:lnTo>
                  <a:pt x="1330452" y="0"/>
                </a:lnTo>
                <a:lnTo>
                  <a:pt x="1330452" y="374904"/>
                </a:lnTo>
                <a:lnTo>
                  <a:pt x="0" y="374904"/>
                </a:lnTo>
                <a:lnTo>
                  <a:pt x="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534667" y="4142232"/>
            <a:ext cx="1330960" cy="375285"/>
          </a:xfrm>
          <a:custGeom>
            <a:avLst/>
            <a:gdLst/>
            <a:ahLst/>
            <a:cxnLst/>
            <a:rect l="l" t="t" r="r" b="b"/>
            <a:pathLst>
              <a:path w="1330960" h="375285">
                <a:moveTo>
                  <a:pt x="0" y="0"/>
                </a:moveTo>
                <a:lnTo>
                  <a:pt x="1330452" y="0"/>
                </a:lnTo>
                <a:lnTo>
                  <a:pt x="1330452" y="374904"/>
                </a:lnTo>
                <a:lnTo>
                  <a:pt x="0" y="37490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19627" y="4142232"/>
            <a:ext cx="1330960" cy="375285"/>
          </a:xfrm>
          <a:custGeom>
            <a:avLst/>
            <a:gdLst/>
            <a:ahLst/>
            <a:cxnLst/>
            <a:rect l="l" t="t" r="r" b="b"/>
            <a:pathLst>
              <a:path w="1330960" h="375285">
                <a:moveTo>
                  <a:pt x="0" y="0"/>
                </a:moveTo>
                <a:lnTo>
                  <a:pt x="1330452" y="0"/>
                </a:lnTo>
                <a:lnTo>
                  <a:pt x="1330452" y="374904"/>
                </a:lnTo>
                <a:lnTo>
                  <a:pt x="0" y="374904"/>
                </a:lnTo>
                <a:lnTo>
                  <a:pt x="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19627" y="4142232"/>
            <a:ext cx="1330960" cy="375285"/>
          </a:xfrm>
          <a:custGeom>
            <a:avLst/>
            <a:gdLst/>
            <a:ahLst/>
            <a:cxnLst/>
            <a:rect l="l" t="t" r="r" b="b"/>
            <a:pathLst>
              <a:path w="1330960" h="375285">
                <a:moveTo>
                  <a:pt x="0" y="0"/>
                </a:moveTo>
                <a:lnTo>
                  <a:pt x="1330452" y="0"/>
                </a:lnTo>
                <a:lnTo>
                  <a:pt x="1330452" y="374904"/>
                </a:lnTo>
                <a:lnTo>
                  <a:pt x="0" y="374904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739640" y="4142232"/>
            <a:ext cx="1330960" cy="375285"/>
          </a:xfrm>
          <a:custGeom>
            <a:avLst/>
            <a:gdLst/>
            <a:ahLst/>
            <a:cxnLst/>
            <a:rect l="l" t="t" r="r" b="b"/>
            <a:pathLst>
              <a:path w="1330960" h="375285">
                <a:moveTo>
                  <a:pt x="0" y="0"/>
                </a:moveTo>
                <a:lnTo>
                  <a:pt x="1330452" y="0"/>
                </a:lnTo>
                <a:lnTo>
                  <a:pt x="1330452" y="374904"/>
                </a:lnTo>
                <a:lnTo>
                  <a:pt x="0" y="374904"/>
                </a:lnTo>
                <a:lnTo>
                  <a:pt x="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739640" y="4142232"/>
            <a:ext cx="1330960" cy="375285"/>
          </a:xfrm>
          <a:custGeom>
            <a:avLst/>
            <a:gdLst/>
            <a:ahLst/>
            <a:cxnLst/>
            <a:rect l="l" t="t" r="r" b="b"/>
            <a:pathLst>
              <a:path w="1330960" h="375285">
                <a:moveTo>
                  <a:pt x="0" y="0"/>
                </a:moveTo>
                <a:lnTo>
                  <a:pt x="1330452" y="0"/>
                </a:lnTo>
                <a:lnTo>
                  <a:pt x="1330452" y="374904"/>
                </a:lnTo>
                <a:lnTo>
                  <a:pt x="0" y="374904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23076" y="4142232"/>
            <a:ext cx="1330960" cy="375285"/>
          </a:xfrm>
          <a:custGeom>
            <a:avLst/>
            <a:gdLst/>
            <a:ahLst/>
            <a:cxnLst/>
            <a:rect l="l" t="t" r="r" b="b"/>
            <a:pathLst>
              <a:path w="1330959" h="375285">
                <a:moveTo>
                  <a:pt x="0" y="0"/>
                </a:moveTo>
                <a:lnTo>
                  <a:pt x="1330452" y="0"/>
                </a:lnTo>
                <a:lnTo>
                  <a:pt x="1330452" y="374904"/>
                </a:lnTo>
                <a:lnTo>
                  <a:pt x="0" y="374904"/>
                </a:lnTo>
                <a:lnTo>
                  <a:pt x="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23076" y="4142232"/>
            <a:ext cx="1330960" cy="375285"/>
          </a:xfrm>
          <a:custGeom>
            <a:avLst/>
            <a:gdLst/>
            <a:ahLst/>
            <a:cxnLst/>
            <a:rect l="l" t="t" r="r" b="b"/>
            <a:pathLst>
              <a:path w="1330959" h="375285">
                <a:moveTo>
                  <a:pt x="0" y="0"/>
                </a:moveTo>
                <a:lnTo>
                  <a:pt x="1330452" y="0"/>
                </a:lnTo>
                <a:lnTo>
                  <a:pt x="1330452" y="374904"/>
                </a:lnTo>
                <a:lnTo>
                  <a:pt x="0" y="374904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741675" y="4034027"/>
            <a:ext cx="490727" cy="6797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918967" y="4170521"/>
            <a:ext cx="110489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99000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961888" y="4024883"/>
            <a:ext cx="490727" cy="6797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140006" y="4160996"/>
            <a:ext cx="110489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99000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369307" y="4034027"/>
            <a:ext cx="490727" cy="6797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546156" y="4170521"/>
            <a:ext cx="110489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99000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538983" y="4652771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4" h="0">
                <a:moveTo>
                  <a:pt x="0" y="0"/>
                </a:moveTo>
                <a:lnTo>
                  <a:pt x="25806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784349" y="461466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592072" y="4652771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26263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528569" y="461466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104132" y="4680203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 h="0">
                <a:moveTo>
                  <a:pt x="0" y="0"/>
                </a:moveTo>
                <a:lnTo>
                  <a:pt x="25806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349498" y="46421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199"/>
                </a:lnTo>
                <a:lnTo>
                  <a:pt x="7620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157220" y="4680203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26263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093718" y="46421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759196" y="4680203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4" h="0">
                <a:moveTo>
                  <a:pt x="0" y="0"/>
                </a:moveTo>
                <a:lnTo>
                  <a:pt x="25958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006085" y="46421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199"/>
                </a:lnTo>
                <a:lnTo>
                  <a:pt x="7620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813808" y="4680203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 h="0">
                <a:moveTo>
                  <a:pt x="261112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750306" y="46421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344156" y="4680203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 h="0">
                <a:moveTo>
                  <a:pt x="0" y="0"/>
                </a:moveTo>
                <a:lnTo>
                  <a:pt x="25806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589521" y="46421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199"/>
                </a:lnTo>
                <a:lnTo>
                  <a:pt x="7620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397244" y="4680203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 h="0">
                <a:moveTo>
                  <a:pt x="26263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333741" y="46421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2042113" y="4603369"/>
            <a:ext cx="303530" cy="272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020">
              <a:lnSpc>
                <a:spcPct val="100000"/>
              </a:lnSpc>
            </a:pPr>
            <a:r>
              <a:rPr dirty="0" sz="800">
                <a:latin typeface="Arial"/>
                <a:cs typeface="Arial"/>
              </a:rPr>
              <a:t>8 </a:t>
            </a:r>
            <a:r>
              <a:rPr dirty="0" sz="800" spc="-5">
                <a:latin typeface="Arial"/>
                <a:cs typeface="Arial"/>
              </a:rPr>
              <a:t>b</a:t>
            </a:r>
            <a:r>
              <a:rPr dirty="0" sz="800">
                <a:latin typeface="Arial"/>
                <a:cs typeface="Arial"/>
              </a:rPr>
              <a:t>its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800">
                <a:latin typeface="Arial"/>
                <a:cs typeface="Arial"/>
              </a:rPr>
              <a:t>1 </a:t>
            </a:r>
            <a:r>
              <a:rPr dirty="0" sz="800" spc="-5">
                <a:latin typeface="Arial"/>
                <a:cs typeface="Arial"/>
              </a:rPr>
              <a:t>b</a:t>
            </a:r>
            <a:r>
              <a:rPr dirty="0" sz="800" spc="-10">
                <a:latin typeface="Arial"/>
                <a:cs typeface="Arial"/>
              </a:rPr>
              <a:t>y</a:t>
            </a:r>
            <a:r>
              <a:rPr dirty="0" sz="800">
                <a:latin typeface="Arial"/>
                <a:cs typeface="Arial"/>
              </a:rPr>
              <a:t>te</a:t>
            </a:r>
            <a:endParaRPr sz="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607429" y="4630357"/>
            <a:ext cx="303530" cy="272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020">
              <a:lnSpc>
                <a:spcPct val="100000"/>
              </a:lnSpc>
            </a:pPr>
            <a:r>
              <a:rPr dirty="0" sz="800">
                <a:latin typeface="Arial"/>
                <a:cs typeface="Arial"/>
              </a:rPr>
              <a:t>8 </a:t>
            </a:r>
            <a:r>
              <a:rPr dirty="0" sz="800" spc="-5">
                <a:latin typeface="Arial"/>
                <a:cs typeface="Arial"/>
              </a:rPr>
              <a:t>b</a:t>
            </a:r>
            <a:r>
              <a:rPr dirty="0" sz="800">
                <a:latin typeface="Arial"/>
                <a:cs typeface="Arial"/>
              </a:rPr>
              <a:t>its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800">
                <a:latin typeface="Arial"/>
                <a:cs typeface="Arial"/>
              </a:rPr>
              <a:t>1 </a:t>
            </a:r>
            <a:r>
              <a:rPr dirty="0" sz="800" spc="-5">
                <a:latin typeface="Arial"/>
                <a:cs typeface="Arial"/>
              </a:rPr>
              <a:t>b</a:t>
            </a:r>
            <a:r>
              <a:rPr dirty="0" sz="800" spc="-10">
                <a:latin typeface="Arial"/>
                <a:cs typeface="Arial"/>
              </a:rPr>
              <a:t>y</a:t>
            </a:r>
            <a:r>
              <a:rPr dirty="0" sz="800">
                <a:latin typeface="Arial"/>
                <a:cs typeface="Arial"/>
              </a:rPr>
              <a:t>te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61578" y="4630357"/>
            <a:ext cx="303530" cy="272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4925">
              <a:lnSpc>
                <a:spcPct val="100000"/>
              </a:lnSpc>
            </a:pPr>
            <a:r>
              <a:rPr dirty="0" sz="800">
                <a:latin typeface="Arial"/>
                <a:cs typeface="Arial"/>
              </a:rPr>
              <a:t>8 </a:t>
            </a:r>
            <a:r>
              <a:rPr dirty="0" sz="800" spc="-5">
                <a:latin typeface="Arial"/>
                <a:cs typeface="Arial"/>
              </a:rPr>
              <a:t>b</a:t>
            </a:r>
            <a:r>
              <a:rPr dirty="0" sz="800">
                <a:latin typeface="Arial"/>
                <a:cs typeface="Arial"/>
              </a:rPr>
              <a:t>its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800">
                <a:latin typeface="Arial"/>
                <a:cs typeface="Arial"/>
              </a:rPr>
              <a:t>1 </a:t>
            </a:r>
            <a:r>
              <a:rPr dirty="0" sz="800" spc="-5">
                <a:latin typeface="Arial"/>
                <a:cs typeface="Arial"/>
              </a:rPr>
              <a:t>b</a:t>
            </a:r>
            <a:r>
              <a:rPr dirty="0" sz="800" spc="-10">
                <a:latin typeface="Arial"/>
                <a:cs typeface="Arial"/>
              </a:rPr>
              <a:t>y</a:t>
            </a:r>
            <a:r>
              <a:rPr dirty="0" sz="800">
                <a:latin typeface="Arial"/>
                <a:cs typeface="Arial"/>
              </a:rPr>
              <a:t>te</a:t>
            </a:r>
            <a:endParaRPr sz="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845886" y="4630357"/>
            <a:ext cx="303530" cy="272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4925">
              <a:lnSpc>
                <a:spcPct val="100000"/>
              </a:lnSpc>
            </a:pPr>
            <a:r>
              <a:rPr dirty="0" sz="800">
                <a:latin typeface="Arial"/>
                <a:cs typeface="Arial"/>
              </a:rPr>
              <a:t>8 </a:t>
            </a:r>
            <a:r>
              <a:rPr dirty="0" sz="800" spc="-5">
                <a:latin typeface="Arial"/>
                <a:cs typeface="Arial"/>
              </a:rPr>
              <a:t>b</a:t>
            </a:r>
            <a:r>
              <a:rPr dirty="0" sz="800">
                <a:latin typeface="Arial"/>
                <a:cs typeface="Arial"/>
              </a:rPr>
              <a:t>its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800">
                <a:latin typeface="Arial"/>
                <a:cs typeface="Arial"/>
              </a:rPr>
              <a:t>1 </a:t>
            </a:r>
            <a:r>
              <a:rPr dirty="0" sz="800" spc="-5">
                <a:latin typeface="Arial"/>
                <a:cs typeface="Arial"/>
              </a:rPr>
              <a:t>b</a:t>
            </a:r>
            <a:r>
              <a:rPr dirty="0" sz="800" spc="-10">
                <a:latin typeface="Arial"/>
                <a:cs typeface="Arial"/>
              </a:rPr>
              <a:t>y</a:t>
            </a:r>
            <a:r>
              <a:rPr dirty="0" sz="800">
                <a:latin typeface="Arial"/>
                <a:cs typeface="Arial"/>
              </a:rPr>
              <a:t>te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548383" y="4940808"/>
            <a:ext cx="6045835" cy="356870"/>
          </a:xfrm>
          <a:custGeom>
            <a:avLst/>
            <a:gdLst/>
            <a:ahLst/>
            <a:cxnLst/>
            <a:rect l="l" t="t" r="r" b="b"/>
            <a:pathLst>
              <a:path w="6045834" h="356870">
                <a:moveTo>
                  <a:pt x="6045708" y="0"/>
                </a:moveTo>
                <a:lnTo>
                  <a:pt x="6031087" y="42849"/>
                </a:lnTo>
                <a:lnTo>
                  <a:pt x="5989555" y="81942"/>
                </a:lnTo>
                <a:lnTo>
                  <a:pt x="5948643" y="105305"/>
                </a:lnTo>
                <a:lnTo>
                  <a:pt x="5898359" y="126082"/>
                </a:lnTo>
                <a:lnTo>
                  <a:pt x="5839740" y="143904"/>
                </a:lnTo>
                <a:lnTo>
                  <a:pt x="5773821" y="158405"/>
                </a:lnTo>
                <a:lnTo>
                  <a:pt x="5701638" y="169217"/>
                </a:lnTo>
                <a:lnTo>
                  <a:pt x="5663521" y="173125"/>
                </a:lnTo>
                <a:lnTo>
                  <a:pt x="5624226" y="175974"/>
                </a:lnTo>
                <a:lnTo>
                  <a:pt x="5583884" y="177716"/>
                </a:lnTo>
                <a:lnTo>
                  <a:pt x="5542622" y="178308"/>
                </a:lnTo>
                <a:lnTo>
                  <a:pt x="3525939" y="178308"/>
                </a:lnTo>
                <a:lnTo>
                  <a:pt x="3484677" y="178899"/>
                </a:lnTo>
                <a:lnTo>
                  <a:pt x="3444335" y="180641"/>
                </a:lnTo>
                <a:lnTo>
                  <a:pt x="3405040" y="183490"/>
                </a:lnTo>
                <a:lnTo>
                  <a:pt x="3366923" y="187398"/>
                </a:lnTo>
                <a:lnTo>
                  <a:pt x="3294740" y="198210"/>
                </a:lnTo>
                <a:lnTo>
                  <a:pt x="3228821" y="212712"/>
                </a:lnTo>
                <a:lnTo>
                  <a:pt x="3170202" y="230535"/>
                </a:lnTo>
                <a:lnTo>
                  <a:pt x="3119918" y="251312"/>
                </a:lnTo>
                <a:lnTo>
                  <a:pt x="3079006" y="274678"/>
                </a:lnTo>
                <a:lnTo>
                  <a:pt x="3048501" y="300263"/>
                </a:lnTo>
                <a:lnTo>
                  <a:pt x="3024521" y="342002"/>
                </a:lnTo>
                <a:lnTo>
                  <a:pt x="3022854" y="356628"/>
                </a:lnTo>
                <a:lnTo>
                  <a:pt x="3021186" y="342002"/>
                </a:lnTo>
                <a:lnTo>
                  <a:pt x="2997206" y="300263"/>
                </a:lnTo>
                <a:lnTo>
                  <a:pt x="2966701" y="274678"/>
                </a:lnTo>
                <a:lnTo>
                  <a:pt x="2925789" y="251312"/>
                </a:lnTo>
                <a:lnTo>
                  <a:pt x="2875505" y="230535"/>
                </a:lnTo>
                <a:lnTo>
                  <a:pt x="2816886" y="212712"/>
                </a:lnTo>
                <a:lnTo>
                  <a:pt x="2750967" y="198210"/>
                </a:lnTo>
                <a:lnTo>
                  <a:pt x="2678784" y="187398"/>
                </a:lnTo>
                <a:lnTo>
                  <a:pt x="2640667" y="183490"/>
                </a:lnTo>
                <a:lnTo>
                  <a:pt x="2601372" y="180641"/>
                </a:lnTo>
                <a:lnTo>
                  <a:pt x="2561030" y="178899"/>
                </a:lnTo>
                <a:lnTo>
                  <a:pt x="2519768" y="178308"/>
                </a:lnTo>
                <a:lnTo>
                  <a:pt x="503085" y="178308"/>
                </a:lnTo>
                <a:lnTo>
                  <a:pt x="461823" y="177716"/>
                </a:lnTo>
                <a:lnTo>
                  <a:pt x="421481" y="175974"/>
                </a:lnTo>
                <a:lnTo>
                  <a:pt x="382186" y="173125"/>
                </a:lnTo>
                <a:lnTo>
                  <a:pt x="344069" y="169217"/>
                </a:lnTo>
                <a:lnTo>
                  <a:pt x="271886" y="158405"/>
                </a:lnTo>
                <a:lnTo>
                  <a:pt x="205967" y="143904"/>
                </a:lnTo>
                <a:lnTo>
                  <a:pt x="147348" y="126082"/>
                </a:lnTo>
                <a:lnTo>
                  <a:pt x="97064" y="105305"/>
                </a:lnTo>
                <a:lnTo>
                  <a:pt x="56152" y="81942"/>
                </a:lnTo>
                <a:lnTo>
                  <a:pt x="25647" y="56358"/>
                </a:lnTo>
                <a:lnTo>
                  <a:pt x="1667" y="14623"/>
                </a:lnTo>
                <a:lnTo>
                  <a:pt x="0" y="0"/>
                </a:lnTo>
              </a:path>
            </a:pathLst>
          </a:custGeom>
          <a:ln w="12192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220174" y="5444608"/>
            <a:ext cx="4639945" cy="768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z="1000" spc="-10" b="1">
                <a:latin typeface="Arial"/>
                <a:cs typeface="Arial"/>
              </a:rPr>
              <a:t>4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o</a:t>
            </a:r>
            <a:r>
              <a:rPr dirty="0" sz="1000" spc="-15" b="1">
                <a:latin typeface="Arial"/>
                <a:cs typeface="Arial"/>
              </a:rPr>
              <a:t>c</a:t>
            </a:r>
            <a:r>
              <a:rPr dirty="0" sz="1000" spc="-5" b="1">
                <a:latin typeface="Arial"/>
                <a:cs typeface="Arial"/>
              </a:rPr>
              <a:t>t</a:t>
            </a:r>
            <a:r>
              <a:rPr dirty="0" sz="1000" spc="-15" b="1">
                <a:latin typeface="Arial"/>
                <a:cs typeface="Arial"/>
              </a:rPr>
              <a:t>e</a:t>
            </a:r>
            <a:r>
              <a:rPr dirty="0" sz="1000" spc="-5" b="1">
                <a:latin typeface="Arial"/>
                <a:cs typeface="Arial"/>
              </a:rPr>
              <a:t>tos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0000000</a:t>
            </a:r>
            <a:r>
              <a:rPr dirty="0" sz="1400">
                <a:latin typeface="Arial"/>
                <a:cs typeface="Arial"/>
              </a:rPr>
              <a:t>0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=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110">
                <a:latin typeface="Arial"/>
                <a:cs typeface="Arial"/>
              </a:rPr>
              <a:t>1111111</a:t>
            </a:r>
            <a:r>
              <a:rPr dirty="0" sz="1400">
                <a:latin typeface="Arial"/>
                <a:cs typeface="Arial"/>
              </a:rPr>
              <a:t>1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=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25</a:t>
            </a:r>
            <a:r>
              <a:rPr dirty="0" sz="140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0013" y="2799506"/>
            <a:ext cx="7512050" cy="807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marR="5080" indent="-341630">
              <a:lnSpc>
                <a:spcPct val="100000"/>
              </a:lnSpc>
            </a:pP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3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.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1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.6</a:t>
            </a:r>
            <a:r>
              <a:rPr dirty="0" sz="2800" spc="-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30">
                <a:solidFill>
                  <a:srgbClr val="B3B3B3"/>
                </a:solidFill>
                <a:latin typeface="Arial"/>
                <a:cs typeface="Arial"/>
              </a:rPr>
              <a:t>N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o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t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ac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ó</a:t>
            </a:r>
            <a:r>
              <a:rPr dirty="0" sz="2800" spc="-20">
                <a:solidFill>
                  <a:srgbClr val="B3B3B3"/>
                </a:solidFill>
                <a:latin typeface="Arial"/>
                <a:cs typeface="Arial"/>
              </a:rPr>
              <a:t>n</a:t>
            </a:r>
            <a:r>
              <a:rPr dirty="0" sz="2800" spc="1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2800" spc="-20">
                <a:solidFill>
                  <a:srgbClr val="B3B3B3"/>
                </a:solidFill>
                <a:latin typeface="Arial"/>
                <a:cs typeface="Arial"/>
              </a:rPr>
              <a:t>n</a:t>
            </a:r>
            <a:r>
              <a:rPr dirty="0" sz="2800" spc="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pun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to</a:t>
            </a:r>
            <a:r>
              <a:rPr dirty="0" sz="2800" spc="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dec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2800" spc="-30">
                <a:solidFill>
                  <a:srgbClr val="B3B3B3"/>
                </a:solidFill>
                <a:latin typeface="Arial"/>
                <a:cs typeface="Arial"/>
              </a:rPr>
              <a:t>m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a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l</a:t>
            </a:r>
            <a:r>
              <a:rPr dirty="0" sz="2800" spc="1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y</a:t>
            </a:r>
            <a:r>
              <a:rPr dirty="0" sz="2800" spc="-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de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fi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n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c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ó</a:t>
            </a:r>
            <a:r>
              <a:rPr dirty="0" sz="2800" spc="-20">
                <a:solidFill>
                  <a:srgbClr val="B3B3B3"/>
                </a:solidFill>
                <a:latin typeface="Arial"/>
                <a:cs typeface="Arial"/>
              </a:rPr>
              <a:t>n</a:t>
            </a:r>
            <a:r>
              <a:rPr dirty="0" sz="2800" spc="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de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 b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it,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by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te</a:t>
            </a:r>
            <a:r>
              <a:rPr dirty="0" sz="2800" spc="-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y</a:t>
            </a:r>
            <a:r>
              <a:rPr dirty="0" sz="2800" spc="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oc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t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t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o.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4802" y="829288"/>
            <a:ext cx="5027295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3.1.6</a:t>
            </a:r>
            <a:r>
              <a:rPr dirty="0" sz="1300" spc="2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Not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a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ción</a:t>
            </a:r>
            <a:r>
              <a:rPr dirty="0" sz="1300" spc="2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En</a:t>
            </a:r>
            <a:r>
              <a:rPr dirty="0" sz="1300" spc="1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P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u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nto</a:t>
            </a:r>
            <a:r>
              <a:rPr dirty="0" sz="1300" spc="1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D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cim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a</a:t>
            </a:r>
            <a:r>
              <a:rPr dirty="0" sz="1300" spc="-5">
                <a:solidFill>
                  <a:srgbClr val="B3B3B3"/>
                </a:solidFill>
                <a:latin typeface="Arial"/>
                <a:cs typeface="Arial"/>
              </a:rPr>
              <a:t>l</a:t>
            </a:r>
            <a:r>
              <a:rPr dirty="0" sz="1300" spc="-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Y</a:t>
            </a:r>
            <a:r>
              <a:rPr dirty="0" sz="1300" spc="-3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D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1300" spc="-5">
                <a:solidFill>
                  <a:srgbClr val="B3B3B3"/>
                </a:solidFill>
                <a:latin typeface="Arial"/>
                <a:cs typeface="Arial"/>
              </a:rPr>
              <a:t>finición</a:t>
            </a:r>
            <a:r>
              <a:rPr dirty="0" sz="1300" spc="3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De</a:t>
            </a:r>
            <a:r>
              <a:rPr dirty="0" sz="1300" spc="-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B3B3B3"/>
                </a:solidFill>
                <a:latin typeface="Arial"/>
                <a:cs typeface="Arial"/>
              </a:rPr>
              <a:t>Bit,</a:t>
            </a:r>
            <a:r>
              <a:rPr dirty="0" sz="1300" spc="1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B</a:t>
            </a:r>
            <a:r>
              <a:rPr dirty="0" sz="1300" spc="-25">
                <a:solidFill>
                  <a:srgbClr val="B3B3B3"/>
                </a:solidFill>
                <a:latin typeface="Arial"/>
                <a:cs typeface="Arial"/>
              </a:rPr>
              <a:t>y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te</a:t>
            </a:r>
            <a:r>
              <a:rPr dirty="0" sz="1300" spc="-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Y</a:t>
            </a:r>
            <a:r>
              <a:rPr dirty="0" sz="1300" spc="-3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Octet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o</a:t>
            </a:r>
            <a:r>
              <a:rPr dirty="0" sz="1300" spc="-5">
                <a:solidFill>
                  <a:srgbClr val="B3B3B3"/>
                </a:solidFill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8383" y="2942844"/>
            <a:ext cx="6117590" cy="367665"/>
          </a:xfrm>
          <a:custGeom>
            <a:avLst/>
            <a:gdLst/>
            <a:ahLst/>
            <a:cxnLst/>
            <a:rect l="l" t="t" r="r" b="b"/>
            <a:pathLst>
              <a:path w="6117590" h="367664">
                <a:moveTo>
                  <a:pt x="0" y="0"/>
                </a:moveTo>
                <a:lnTo>
                  <a:pt x="6117336" y="0"/>
                </a:lnTo>
                <a:lnTo>
                  <a:pt x="6117336" y="367284"/>
                </a:lnTo>
                <a:lnTo>
                  <a:pt x="0" y="36728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48383" y="2942844"/>
            <a:ext cx="6117590" cy="367665"/>
          </a:xfrm>
          <a:prstGeom prst="rect">
            <a:avLst/>
          </a:prstGeom>
          <a:solidFill>
            <a:srgbClr val="009999"/>
          </a:solidFill>
        </p:spPr>
        <p:txBody>
          <a:bodyPr wrap="square" lIns="0" tIns="0" rIns="0" bIns="0" rtlCol="0" vert="horz">
            <a:spAutoFit/>
          </a:bodyPr>
          <a:lstStyle/>
          <a:p>
            <a:pPr marL="1074420">
              <a:lnSpc>
                <a:spcPct val="100000"/>
              </a:lnSpc>
            </a:pPr>
            <a:r>
              <a:rPr dirty="0" sz="1800" spc="-10" b="1">
                <a:latin typeface="Arial"/>
                <a:cs typeface="Arial"/>
              </a:rPr>
              <a:t>10010100</a:t>
            </a:r>
            <a:r>
              <a:rPr dirty="0" sz="1800" spc="-105" b="1">
                <a:latin typeface="Arial"/>
                <a:cs typeface="Arial"/>
              </a:rPr>
              <a:t>1</a:t>
            </a:r>
            <a:r>
              <a:rPr dirty="0" sz="1800" spc="-10" b="1">
                <a:latin typeface="Arial"/>
                <a:cs typeface="Arial"/>
              </a:rPr>
              <a:t>100</a:t>
            </a:r>
            <a:r>
              <a:rPr dirty="0" sz="1800" spc="-105" b="1">
                <a:latin typeface="Arial"/>
                <a:cs typeface="Arial"/>
              </a:rPr>
              <a:t>1</a:t>
            </a:r>
            <a:r>
              <a:rPr dirty="0" sz="1800" spc="-10" b="1">
                <a:latin typeface="Arial"/>
                <a:cs typeface="Arial"/>
              </a:rPr>
              <a:t>1001</a:t>
            </a:r>
            <a:r>
              <a:rPr dirty="0" sz="1800" spc="5" b="1">
                <a:latin typeface="Arial"/>
                <a:cs typeface="Arial"/>
              </a:rPr>
              <a:t>0</a:t>
            </a:r>
            <a:r>
              <a:rPr dirty="0" sz="1800" spc="-10" b="1">
                <a:latin typeface="Arial"/>
                <a:cs typeface="Arial"/>
              </a:rPr>
              <a:t>10</a:t>
            </a:r>
            <a:r>
              <a:rPr dirty="0" sz="1800" spc="-105" b="1">
                <a:latin typeface="Arial"/>
                <a:cs typeface="Arial"/>
              </a:rPr>
              <a:t>1</a:t>
            </a:r>
            <a:r>
              <a:rPr dirty="0" sz="1800" spc="5" b="1">
                <a:latin typeface="Arial"/>
                <a:cs typeface="Arial"/>
              </a:rPr>
              <a:t>1</a:t>
            </a:r>
            <a:r>
              <a:rPr dirty="0" sz="1800" spc="-10" b="1">
                <a:latin typeface="Arial"/>
                <a:cs typeface="Arial"/>
              </a:rPr>
              <a:t>01</a:t>
            </a:r>
            <a:r>
              <a:rPr dirty="0" sz="1800" spc="5" b="1">
                <a:latin typeface="Arial"/>
                <a:cs typeface="Arial"/>
              </a:rPr>
              <a:t>0</a:t>
            </a:r>
            <a:r>
              <a:rPr dirty="0" sz="1800" spc="-105" b="1">
                <a:latin typeface="Arial"/>
                <a:cs typeface="Arial"/>
              </a:rPr>
              <a:t>1111</a:t>
            </a:r>
            <a:r>
              <a:rPr dirty="0" sz="1800" spc="-10" b="1">
                <a:latin typeface="Arial"/>
                <a:cs typeface="Arial"/>
              </a:rPr>
              <a:t>1</a:t>
            </a:r>
            <a:r>
              <a:rPr dirty="0" sz="1800" spc="5" b="1">
                <a:latin typeface="Arial"/>
                <a:cs typeface="Arial"/>
              </a:rPr>
              <a:t>0</a:t>
            </a:r>
            <a:r>
              <a:rPr dirty="0" sz="1800" b="1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99203" y="3456432"/>
            <a:ext cx="467867" cy="234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351497" y="3495294"/>
            <a:ext cx="350520" cy="127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 b="1">
                <a:solidFill>
                  <a:srgbClr val="990000"/>
                </a:solidFill>
                <a:latin typeface="Arial"/>
                <a:cs typeface="Arial"/>
              </a:rPr>
              <a:t>3</a:t>
            </a:r>
            <a:r>
              <a:rPr dirty="0" sz="800" b="1">
                <a:solidFill>
                  <a:srgbClr val="990000"/>
                </a:solidFill>
                <a:latin typeface="Arial"/>
                <a:cs typeface="Arial"/>
              </a:rPr>
              <a:t>2</a:t>
            </a:r>
            <a:r>
              <a:rPr dirty="0" sz="800" spc="10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990000"/>
                </a:solidFill>
                <a:latin typeface="Arial"/>
                <a:cs typeface="Arial"/>
              </a:rPr>
              <a:t>bi</a:t>
            </a:r>
            <a:r>
              <a:rPr dirty="0" sz="800" spc="-5" b="1">
                <a:solidFill>
                  <a:srgbClr val="990000"/>
                </a:solidFill>
                <a:latin typeface="Arial"/>
                <a:cs typeface="Arial"/>
              </a:rPr>
              <a:t>t</a:t>
            </a:r>
            <a:r>
              <a:rPr dirty="0" sz="800" b="1">
                <a:solidFill>
                  <a:srgbClr val="990000"/>
                </a:solidFill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91328" y="3517391"/>
            <a:ext cx="2311400" cy="0"/>
          </a:xfrm>
          <a:custGeom>
            <a:avLst/>
            <a:gdLst/>
            <a:ahLst/>
            <a:cxnLst/>
            <a:rect l="l" t="t" r="r" b="b"/>
            <a:pathLst>
              <a:path w="2311400" h="0">
                <a:moveTo>
                  <a:pt x="0" y="0"/>
                </a:moveTo>
                <a:lnTo>
                  <a:pt x="2310892" y="0"/>
                </a:lnTo>
              </a:path>
            </a:pathLst>
          </a:custGeom>
          <a:ln w="12700">
            <a:solidFill>
              <a:srgbClr val="99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589522" y="347928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10360" y="3515867"/>
            <a:ext cx="2240915" cy="0"/>
          </a:xfrm>
          <a:custGeom>
            <a:avLst/>
            <a:gdLst/>
            <a:ahLst/>
            <a:cxnLst/>
            <a:rect l="l" t="t" r="r" b="b"/>
            <a:pathLst>
              <a:path w="2240915" h="0">
                <a:moveTo>
                  <a:pt x="2240788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99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46858" y="34777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48383" y="1988820"/>
            <a:ext cx="1616964" cy="3672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48383" y="1988820"/>
            <a:ext cx="1617345" cy="367665"/>
          </a:xfrm>
          <a:custGeom>
            <a:avLst/>
            <a:gdLst/>
            <a:ahLst/>
            <a:cxnLst/>
            <a:rect l="l" t="t" r="r" b="b"/>
            <a:pathLst>
              <a:path w="1617345" h="367664">
                <a:moveTo>
                  <a:pt x="0" y="0"/>
                </a:moveTo>
                <a:lnTo>
                  <a:pt x="1616964" y="0"/>
                </a:lnTo>
                <a:lnTo>
                  <a:pt x="1616964" y="367284"/>
                </a:lnTo>
                <a:lnTo>
                  <a:pt x="0" y="367284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23060" y="1961388"/>
            <a:ext cx="1488947" cy="5135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6594" rIns="0" bIns="0" rtlCol="0" vert="horz">
            <a:spAutoFit/>
          </a:bodyPr>
          <a:lstStyle/>
          <a:p>
            <a:pPr marL="14351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</a:rPr>
              <a:t>NE</a:t>
            </a:r>
            <a:r>
              <a:rPr dirty="0" sz="1800">
                <a:solidFill>
                  <a:srgbClr val="FFFFFF"/>
                </a:solidFill>
              </a:rPr>
              <a:t>TWO</a:t>
            </a:r>
            <a:r>
              <a:rPr dirty="0" sz="1800" spc="-5">
                <a:solidFill>
                  <a:srgbClr val="FFFFFF"/>
                </a:solidFill>
              </a:rPr>
              <a:t>RK</a:t>
            </a:r>
            <a:endParaRPr sz="1800"/>
          </a:p>
        </p:txBody>
      </p:sp>
      <p:sp>
        <p:nvSpPr>
          <p:cNvPr id="15" name="object 15"/>
          <p:cNvSpPr/>
          <p:nvPr/>
        </p:nvSpPr>
        <p:spPr>
          <a:xfrm>
            <a:off x="3240023" y="1988820"/>
            <a:ext cx="4425696" cy="3672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40023" y="1988820"/>
            <a:ext cx="4425950" cy="367665"/>
          </a:xfrm>
          <a:custGeom>
            <a:avLst/>
            <a:gdLst/>
            <a:ahLst/>
            <a:cxnLst/>
            <a:rect l="l" t="t" r="r" b="b"/>
            <a:pathLst>
              <a:path w="4425950" h="367664">
                <a:moveTo>
                  <a:pt x="0" y="0"/>
                </a:moveTo>
                <a:lnTo>
                  <a:pt x="4425696" y="0"/>
                </a:lnTo>
                <a:lnTo>
                  <a:pt x="4425696" y="367284"/>
                </a:lnTo>
                <a:lnTo>
                  <a:pt x="0" y="36728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99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14900" y="1961388"/>
            <a:ext cx="1095755" cy="5135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046090" y="2060504"/>
            <a:ext cx="81343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299203" y="2474976"/>
            <a:ext cx="467867" cy="2346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351497" y="2514221"/>
            <a:ext cx="350520" cy="127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 b="1">
                <a:solidFill>
                  <a:srgbClr val="990000"/>
                </a:solidFill>
                <a:latin typeface="Arial"/>
                <a:cs typeface="Arial"/>
              </a:rPr>
              <a:t>3</a:t>
            </a:r>
            <a:r>
              <a:rPr dirty="0" sz="800" b="1">
                <a:solidFill>
                  <a:srgbClr val="990000"/>
                </a:solidFill>
                <a:latin typeface="Arial"/>
                <a:cs typeface="Arial"/>
              </a:rPr>
              <a:t>2</a:t>
            </a:r>
            <a:r>
              <a:rPr dirty="0" sz="800" spc="10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990000"/>
                </a:solidFill>
                <a:latin typeface="Arial"/>
                <a:cs typeface="Arial"/>
              </a:rPr>
              <a:t>bi</a:t>
            </a:r>
            <a:r>
              <a:rPr dirty="0" sz="800" spc="-5" b="1">
                <a:solidFill>
                  <a:srgbClr val="990000"/>
                </a:solidFill>
                <a:latin typeface="Arial"/>
                <a:cs typeface="Arial"/>
              </a:rPr>
              <a:t>t</a:t>
            </a:r>
            <a:r>
              <a:rPr dirty="0" sz="800" b="1">
                <a:solidFill>
                  <a:srgbClr val="990000"/>
                </a:solidFill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291328" y="2535935"/>
            <a:ext cx="2311400" cy="0"/>
          </a:xfrm>
          <a:custGeom>
            <a:avLst/>
            <a:gdLst/>
            <a:ahLst/>
            <a:cxnLst/>
            <a:rect l="l" t="t" r="r" b="b"/>
            <a:pathLst>
              <a:path w="2311400" h="0">
                <a:moveTo>
                  <a:pt x="0" y="0"/>
                </a:moveTo>
                <a:lnTo>
                  <a:pt x="2310892" y="0"/>
                </a:lnTo>
              </a:path>
            </a:pathLst>
          </a:custGeom>
          <a:ln w="12700">
            <a:solidFill>
              <a:srgbClr val="99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589522" y="249783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610360" y="2535935"/>
            <a:ext cx="2240915" cy="0"/>
          </a:xfrm>
          <a:custGeom>
            <a:avLst/>
            <a:gdLst/>
            <a:ahLst/>
            <a:cxnLst/>
            <a:rect l="l" t="t" r="r" b="b"/>
            <a:pathLst>
              <a:path w="2240915" h="0">
                <a:moveTo>
                  <a:pt x="2240788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99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546858" y="249783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548383" y="4943855"/>
            <a:ext cx="1330960" cy="365760"/>
          </a:xfrm>
          <a:custGeom>
            <a:avLst/>
            <a:gdLst/>
            <a:ahLst/>
            <a:cxnLst/>
            <a:rect l="l" t="t" r="r" b="b"/>
            <a:pathLst>
              <a:path w="1330960" h="365760">
                <a:moveTo>
                  <a:pt x="0" y="0"/>
                </a:moveTo>
                <a:lnTo>
                  <a:pt x="1330452" y="0"/>
                </a:lnTo>
                <a:lnTo>
                  <a:pt x="1330452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548383" y="4943855"/>
            <a:ext cx="1330960" cy="365760"/>
          </a:xfrm>
          <a:custGeom>
            <a:avLst/>
            <a:gdLst/>
            <a:ahLst/>
            <a:cxnLst/>
            <a:rect l="l" t="t" r="r" b="b"/>
            <a:pathLst>
              <a:path w="1330960" h="365760">
                <a:moveTo>
                  <a:pt x="0" y="0"/>
                </a:moveTo>
                <a:lnTo>
                  <a:pt x="1330452" y="0"/>
                </a:lnTo>
                <a:lnTo>
                  <a:pt x="1330452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009648" y="5014841"/>
            <a:ext cx="40513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148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131820" y="4943855"/>
            <a:ext cx="1330960" cy="365760"/>
          </a:xfrm>
          <a:custGeom>
            <a:avLst/>
            <a:gdLst/>
            <a:ahLst/>
            <a:cxnLst/>
            <a:rect l="l" t="t" r="r" b="b"/>
            <a:pathLst>
              <a:path w="1330960" h="365760">
                <a:moveTo>
                  <a:pt x="0" y="0"/>
                </a:moveTo>
                <a:lnTo>
                  <a:pt x="1330452" y="0"/>
                </a:lnTo>
                <a:lnTo>
                  <a:pt x="1330452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131820" y="4943855"/>
            <a:ext cx="1330960" cy="365760"/>
          </a:xfrm>
          <a:custGeom>
            <a:avLst/>
            <a:gdLst/>
            <a:ahLst/>
            <a:cxnLst/>
            <a:rect l="l" t="t" r="r" b="b"/>
            <a:pathLst>
              <a:path w="1330960" h="365760">
                <a:moveTo>
                  <a:pt x="0" y="0"/>
                </a:moveTo>
                <a:lnTo>
                  <a:pt x="1330452" y="0"/>
                </a:lnTo>
                <a:lnTo>
                  <a:pt x="1330452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593974" y="5014841"/>
            <a:ext cx="40513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204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753355" y="4943855"/>
            <a:ext cx="1330960" cy="365760"/>
          </a:xfrm>
          <a:custGeom>
            <a:avLst/>
            <a:gdLst/>
            <a:ahLst/>
            <a:cxnLst/>
            <a:rect l="l" t="t" r="r" b="b"/>
            <a:pathLst>
              <a:path w="1330960" h="365760">
                <a:moveTo>
                  <a:pt x="0" y="0"/>
                </a:moveTo>
                <a:lnTo>
                  <a:pt x="1330452" y="0"/>
                </a:lnTo>
                <a:lnTo>
                  <a:pt x="1330452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753355" y="4943855"/>
            <a:ext cx="1330960" cy="365760"/>
          </a:xfrm>
          <a:custGeom>
            <a:avLst/>
            <a:gdLst/>
            <a:ahLst/>
            <a:cxnLst/>
            <a:rect l="l" t="t" r="r" b="b"/>
            <a:pathLst>
              <a:path w="1330960" h="365760">
                <a:moveTo>
                  <a:pt x="0" y="0"/>
                </a:moveTo>
                <a:lnTo>
                  <a:pt x="1330452" y="0"/>
                </a:lnTo>
                <a:lnTo>
                  <a:pt x="1330452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5214810" y="5014841"/>
            <a:ext cx="40513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173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335267" y="4943855"/>
            <a:ext cx="1330960" cy="365760"/>
          </a:xfrm>
          <a:custGeom>
            <a:avLst/>
            <a:gdLst/>
            <a:ahLst/>
            <a:cxnLst/>
            <a:rect l="l" t="t" r="r" b="b"/>
            <a:pathLst>
              <a:path w="1330959" h="365760">
                <a:moveTo>
                  <a:pt x="0" y="0"/>
                </a:moveTo>
                <a:lnTo>
                  <a:pt x="1330452" y="0"/>
                </a:lnTo>
                <a:lnTo>
                  <a:pt x="1330452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335267" y="4943855"/>
            <a:ext cx="1330960" cy="365760"/>
          </a:xfrm>
          <a:custGeom>
            <a:avLst/>
            <a:gdLst/>
            <a:ahLst/>
            <a:cxnLst/>
            <a:rect l="l" t="t" r="r" b="b"/>
            <a:pathLst>
              <a:path w="1330959" h="365760">
                <a:moveTo>
                  <a:pt x="0" y="0"/>
                </a:moveTo>
                <a:lnTo>
                  <a:pt x="1330452" y="0"/>
                </a:lnTo>
                <a:lnTo>
                  <a:pt x="1330452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6797549" y="5014841"/>
            <a:ext cx="40513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124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753867" y="4835664"/>
            <a:ext cx="490727" cy="6796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2931667" y="4972209"/>
            <a:ext cx="110489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975603" y="4826520"/>
            <a:ext cx="490727" cy="6796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6152704" y="4962684"/>
            <a:ext cx="110489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381500" y="4835664"/>
            <a:ext cx="490727" cy="67969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4558855" y="4972209"/>
            <a:ext cx="110489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555748" y="5448300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4" h="0">
                <a:moveTo>
                  <a:pt x="0" y="0"/>
                </a:moveTo>
                <a:lnTo>
                  <a:pt x="25958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802637" y="54101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610360" y="5448300"/>
            <a:ext cx="261620" cy="0"/>
          </a:xfrm>
          <a:custGeom>
            <a:avLst/>
            <a:gdLst/>
            <a:ahLst/>
            <a:cxnLst/>
            <a:rect l="l" t="t" r="r" b="b"/>
            <a:pathLst>
              <a:path w="261619" h="0">
                <a:moveTo>
                  <a:pt x="261112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546858" y="54101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2080450" y="5398708"/>
            <a:ext cx="270510" cy="127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>
                <a:latin typeface="Arial"/>
                <a:cs typeface="Arial"/>
              </a:rPr>
              <a:t>8 </a:t>
            </a:r>
            <a:r>
              <a:rPr dirty="0" sz="800" spc="-5">
                <a:latin typeface="Arial"/>
                <a:cs typeface="Arial"/>
              </a:rPr>
              <a:t>b</a:t>
            </a:r>
            <a:r>
              <a:rPr dirty="0" sz="800">
                <a:latin typeface="Arial"/>
                <a:cs typeface="Arial"/>
              </a:rPr>
              <a:t>its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120896" y="5475732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4" h="0">
                <a:moveTo>
                  <a:pt x="0" y="0"/>
                </a:moveTo>
                <a:lnTo>
                  <a:pt x="25958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367785" y="543762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199"/>
                </a:lnTo>
                <a:lnTo>
                  <a:pt x="7620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175507" y="5475732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 h="0">
                <a:moveTo>
                  <a:pt x="261112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112006" y="543762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3645725" y="5425696"/>
            <a:ext cx="270510" cy="127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>
                <a:latin typeface="Arial"/>
                <a:cs typeface="Arial"/>
              </a:rPr>
              <a:t>8 </a:t>
            </a:r>
            <a:r>
              <a:rPr dirty="0" sz="800" spc="-5">
                <a:latin typeface="Arial"/>
                <a:cs typeface="Arial"/>
              </a:rPr>
              <a:t>b</a:t>
            </a:r>
            <a:r>
              <a:rPr dirty="0" sz="800">
                <a:latin typeface="Arial"/>
                <a:cs typeface="Arial"/>
              </a:rPr>
              <a:t>its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777484" y="5475732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 h="0">
                <a:moveTo>
                  <a:pt x="0" y="0"/>
                </a:moveTo>
                <a:lnTo>
                  <a:pt x="25806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022850" y="543762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199"/>
                </a:lnTo>
                <a:lnTo>
                  <a:pt x="7620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830571" y="5475732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26263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767069" y="543762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5301488" y="5425696"/>
            <a:ext cx="270510" cy="127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>
                <a:latin typeface="Arial"/>
                <a:cs typeface="Arial"/>
              </a:rPr>
              <a:t>8 </a:t>
            </a:r>
            <a:r>
              <a:rPr dirty="0" sz="800" spc="-5">
                <a:latin typeface="Arial"/>
                <a:cs typeface="Arial"/>
              </a:rPr>
              <a:t>b</a:t>
            </a:r>
            <a:r>
              <a:rPr dirty="0" sz="800">
                <a:latin typeface="Arial"/>
                <a:cs typeface="Arial"/>
              </a:rPr>
              <a:t>its</a:t>
            </a:r>
            <a:endParaRPr sz="8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360919" y="5475732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5" h="0">
                <a:moveTo>
                  <a:pt x="0" y="0"/>
                </a:moveTo>
                <a:lnTo>
                  <a:pt x="25958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607809" y="543762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199"/>
                </a:lnTo>
                <a:lnTo>
                  <a:pt x="7620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415532" y="5475732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 h="0">
                <a:moveTo>
                  <a:pt x="261112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352029" y="543762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6885813" y="5425696"/>
            <a:ext cx="270510" cy="127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>
                <a:latin typeface="Arial"/>
                <a:cs typeface="Arial"/>
              </a:rPr>
              <a:t>8 </a:t>
            </a:r>
            <a:r>
              <a:rPr dirty="0" sz="800" spc="-5">
                <a:latin typeface="Arial"/>
                <a:cs typeface="Arial"/>
              </a:rPr>
              <a:t>b</a:t>
            </a:r>
            <a:r>
              <a:rPr dirty="0" sz="800">
                <a:latin typeface="Arial"/>
                <a:cs typeface="Arial"/>
              </a:rPr>
              <a:t>its</a:t>
            </a:r>
            <a:endParaRPr sz="8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548383" y="3927347"/>
            <a:ext cx="1330960" cy="641985"/>
          </a:xfrm>
          <a:custGeom>
            <a:avLst/>
            <a:gdLst/>
            <a:ahLst/>
            <a:cxnLst/>
            <a:rect l="l" t="t" r="r" b="b"/>
            <a:pathLst>
              <a:path w="1330960" h="641985">
                <a:moveTo>
                  <a:pt x="0" y="0"/>
                </a:moveTo>
                <a:lnTo>
                  <a:pt x="1330452" y="0"/>
                </a:lnTo>
                <a:lnTo>
                  <a:pt x="1330452" y="641604"/>
                </a:lnTo>
                <a:lnTo>
                  <a:pt x="0" y="641604"/>
                </a:lnTo>
                <a:lnTo>
                  <a:pt x="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548383" y="3927347"/>
            <a:ext cx="1330960" cy="641985"/>
          </a:xfrm>
          <a:custGeom>
            <a:avLst/>
            <a:gdLst/>
            <a:ahLst/>
            <a:cxnLst/>
            <a:rect l="l" t="t" r="r" b="b"/>
            <a:pathLst>
              <a:path w="1330960" h="641985">
                <a:moveTo>
                  <a:pt x="0" y="0"/>
                </a:moveTo>
                <a:lnTo>
                  <a:pt x="1330452" y="0"/>
                </a:lnTo>
                <a:lnTo>
                  <a:pt x="1330452" y="641604"/>
                </a:lnTo>
                <a:lnTo>
                  <a:pt x="0" y="64160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1694179" y="3998841"/>
            <a:ext cx="103695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10010100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131820" y="3927347"/>
            <a:ext cx="1330960" cy="641985"/>
          </a:xfrm>
          <a:custGeom>
            <a:avLst/>
            <a:gdLst/>
            <a:ahLst/>
            <a:cxnLst/>
            <a:rect l="l" t="t" r="r" b="b"/>
            <a:pathLst>
              <a:path w="1330960" h="641985">
                <a:moveTo>
                  <a:pt x="0" y="0"/>
                </a:moveTo>
                <a:lnTo>
                  <a:pt x="1330452" y="0"/>
                </a:lnTo>
                <a:lnTo>
                  <a:pt x="1330452" y="641604"/>
                </a:lnTo>
                <a:lnTo>
                  <a:pt x="0" y="641604"/>
                </a:lnTo>
                <a:lnTo>
                  <a:pt x="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131820" y="3927347"/>
            <a:ext cx="1330960" cy="641985"/>
          </a:xfrm>
          <a:custGeom>
            <a:avLst/>
            <a:gdLst/>
            <a:ahLst/>
            <a:cxnLst/>
            <a:rect l="l" t="t" r="r" b="b"/>
            <a:pathLst>
              <a:path w="1330960" h="641985">
                <a:moveTo>
                  <a:pt x="0" y="0"/>
                </a:moveTo>
                <a:lnTo>
                  <a:pt x="1330452" y="0"/>
                </a:lnTo>
                <a:lnTo>
                  <a:pt x="1330452" y="641604"/>
                </a:lnTo>
                <a:lnTo>
                  <a:pt x="0" y="64160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3295269" y="3998841"/>
            <a:ext cx="100393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40">
                <a:latin typeface="Arial"/>
                <a:cs typeface="Arial"/>
              </a:rPr>
              <a:t>1</a:t>
            </a:r>
            <a:r>
              <a:rPr dirty="0" sz="1800" spc="-10">
                <a:latin typeface="Arial"/>
                <a:cs typeface="Arial"/>
              </a:rPr>
              <a:t>100</a:t>
            </a:r>
            <a:r>
              <a:rPr dirty="0" sz="1800" spc="-140">
                <a:latin typeface="Arial"/>
                <a:cs typeface="Arial"/>
              </a:rPr>
              <a:t>1</a:t>
            </a:r>
            <a:r>
              <a:rPr dirty="0" sz="1800" spc="-10">
                <a:latin typeface="Arial"/>
                <a:cs typeface="Arial"/>
              </a:rPr>
              <a:t>100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753355" y="3927347"/>
            <a:ext cx="1330960" cy="641985"/>
          </a:xfrm>
          <a:custGeom>
            <a:avLst/>
            <a:gdLst/>
            <a:ahLst/>
            <a:cxnLst/>
            <a:rect l="l" t="t" r="r" b="b"/>
            <a:pathLst>
              <a:path w="1330960" h="641985">
                <a:moveTo>
                  <a:pt x="0" y="0"/>
                </a:moveTo>
                <a:lnTo>
                  <a:pt x="1330452" y="0"/>
                </a:lnTo>
                <a:lnTo>
                  <a:pt x="1330452" y="641604"/>
                </a:lnTo>
                <a:lnTo>
                  <a:pt x="0" y="641604"/>
                </a:lnTo>
                <a:lnTo>
                  <a:pt x="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753355" y="3927347"/>
            <a:ext cx="1330960" cy="641985"/>
          </a:xfrm>
          <a:custGeom>
            <a:avLst/>
            <a:gdLst/>
            <a:ahLst/>
            <a:cxnLst/>
            <a:rect l="l" t="t" r="r" b="b"/>
            <a:pathLst>
              <a:path w="1330960" h="641985">
                <a:moveTo>
                  <a:pt x="0" y="0"/>
                </a:moveTo>
                <a:lnTo>
                  <a:pt x="1330452" y="0"/>
                </a:lnTo>
                <a:lnTo>
                  <a:pt x="1330452" y="641604"/>
                </a:lnTo>
                <a:lnTo>
                  <a:pt x="0" y="64160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4906994" y="3998841"/>
            <a:ext cx="1020444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1010</a:t>
            </a:r>
            <a:r>
              <a:rPr dirty="0" sz="1800" spc="-140">
                <a:latin typeface="Arial"/>
                <a:cs typeface="Arial"/>
              </a:rPr>
              <a:t>1</a:t>
            </a:r>
            <a:r>
              <a:rPr dirty="0" sz="1800" spc="-10">
                <a:latin typeface="Arial"/>
                <a:cs typeface="Arial"/>
              </a:rPr>
              <a:t>101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335267" y="3927347"/>
            <a:ext cx="1330960" cy="641985"/>
          </a:xfrm>
          <a:custGeom>
            <a:avLst/>
            <a:gdLst/>
            <a:ahLst/>
            <a:cxnLst/>
            <a:rect l="l" t="t" r="r" b="b"/>
            <a:pathLst>
              <a:path w="1330959" h="641985">
                <a:moveTo>
                  <a:pt x="0" y="0"/>
                </a:moveTo>
                <a:lnTo>
                  <a:pt x="1330452" y="0"/>
                </a:lnTo>
                <a:lnTo>
                  <a:pt x="1330452" y="641604"/>
                </a:lnTo>
                <a:lnTo>
                  <a:pt x="0" y="641604"/>
                </a:lnTo>
                <a:lnTo>
                  <a:pt x="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335267" y="3927347"/>
            <a:ext cx="1330960" cy="641985"/>
          </a:xfrm>
          <a:custGeom>
            <a:avLst/>
            <a:gdLst/>
            <a:ahLst/>
            <a:cxnLst/>
            <a:rect l="l" t="t" r="r" b="b"/>
            <a:pathLst>
              <a:path w="1330959" h="641985">
                <a:moveTo>
                  <a:pt x="0" y="0"/>
                </a:moveTo>
                <a:lnTo>
                  <a:pt x="1330452" y="0"/>
                </a:lnTo>
                <a:lnTo>
                  <a:pt x="1330452" y="641604"/>
                </a:lnTo>
                <a:lnTo>
                  <a:pt x="0" y="64160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6515607" y="3998841"/>
            <a:ext cx="97091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0</a:t>
            </a:r>
            <a:r>
              <a:rPr dirty="0" sz="1800" spc="-140">
                <a:latin typeface="Arial"/>
                <a:cs typeface="Arial"/>
              </a:rPr>
              <a:t>1111</a:t>
            </a:r>
            <a:r>
              <a:rPr dirty="0" sz="1800" spc="-5">
                <a:latin typeface="Arial"/>
                <a:cs typeface="Arial"/>
              </a:rPr>
              <a:t>10</a:t>
            </a:r>
            <a:r>
              <a:rPr dirty="0" sz="180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753867" y="3820680"/>
            <a:ext cx="490727" cy="6796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2931667" y="3956209"/>
            <a:ext cx="110489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99000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5975603" y="3810000"/>
            <a:ext cx="490727" cy="6797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6152706" y="3946684"/>
            <a:ext cx="110489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99000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381500" y="3820680"/>
            <a:ext cx="490727" cy="6796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4558856" y="3956209"/>
            <a:ext cx="110489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99000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2551176" y="4439411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4" h="0">
                <a:moveTo>
                  <a:pt x="0" y="0"/>
                </a:moveTo>
                <a:lnTo>
                  <a:pt x="25806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796541" y="440130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604263" y="4439411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26263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540762" y="440130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2075688" y="4389058"/>
            <a:ext cx="270510" cy="127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>
                <a:latin typeface="Arial"/>
                <a:cs typeface="Arial"/>
              </a:rPr>
              <a:t>8 </a:t>
            </a:r>
            <a:r>
              <a:rPr dirty="0" sz="800" spc="-5">
                <a:latin typeface="Arial"/>
                <a:cs typeface="Arial"/>
              </a:rPr>
              <a:t>b</a:t>
            </a:r>
            <a:r>
              <a:rPr dirty="0" sz="800">
                <a:latin typeface="Arial"/>
                <a:cs typeface="Arial"/>
              </a:rPr>
              <a:t>its</a:t>
            </a:r>
            <a:endParaRPr sz="80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116323" y="4465320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4" h="0">
                <a:moveTo>
                  <a:pt x="0" y="0"/>
                </a:moveTo>
                <a:lnTo>
                  <a:pt x="25958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363214" y="442721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170935" y="4465320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 h="0">
                <a:moveTo>
                  <a:pt x="261112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107433" y="442721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3640963" y="4416046"/>
            <a:ext cx="270510" cy="127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>
                <a:latin typeface="Arial"/>
                <a:cs typeface="Arial"/>
              </a:rPr>
              <a:t>8 </a:t>
            </a:r>
            <a:r>
              <a:rPr dirty="0" sz="800" spc="-5">
                <a:latin typeface="Arial"/>
                <a:cs typeface="Arial"/>
              </a:rPr>
              <a:t>b</a:t>
            </a:r>
            <a:r>
              <a:rPr dirty="0" sz="800">
                <a:latin typeface="Arial"/>
                <a:cs typeface="Arial"/>
              </a:rPr>
              <a:t>its</a:t>
            </a:r>
            <a:endParaRPr sz="80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5772911" y="4465320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 h="0">
                <a:moveTo>
                  <a:pt x="0" y="0"/>
                </a:moveTo>
                <a:lnTo>
                  <a:pt x="25806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018278" y="442721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826000" y="4465320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26263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762497" y="442721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5296725" y="4416046"/>
            <a:ext cx="270510" cy="127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>
                <a:latin typeface="Arial"/>
                <a:cs typeface="Arial"/>
              </a:rPr>
              <a:t>8 </a:t>
            </a:r>
            <a:r>
              <a:rPr dirty="0" sz="800" spc="-5">
                <a:latin typeface="Arial"/>
                <a:cs typeface="Arial"/>
              </a:rPr>
              <a:t>b</a:t>
            </a:r>
            <a:r>
              <a:rPr dirty="0" sz="800">
                <a:latin typeface="Arial"/>
                <a:cs typeface="Arial"/>
              </a:rPr>
              <a:t>its</a:t>
            </a:r>
            <a:endParaRPr sz="8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7356347" y="4465320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5" h="0">
                <a:moveTo>
                  <a:pt x="0" y="0"/>
                </a:moveTo>
                <a:lnTo>
                  <a:pt x="25958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603237" y="442721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410959" y="4465320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 h="0">
                <a:moveTo>
                  <a:pt x="261112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347457" y="442721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6881050" y="4416046"/>
            <a:ext cx="270510" cy="127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>
                <a:latin typeface="Arial"/>
                <a:cs typeface="Arial"/>
              </a:rPr>
              <a:t>8 </a:t>
            </a:r>
            <a:r>
              <a:rPr dirty="0" sz="800" spc="-5">
                <a:latin typeface="Arial"/>
                <a:cs typeface="Arial"/>
              </a:rPr>
              <a:t>b</a:t>
            </a:r>
            <a:r>
              <a:rPr dirty="0" sz="800">
                <a:latin typeface="Arial"/>
                <a:cs typeface="Arial"/>
              </a:rPr>
              <a:t>its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3103" y="4497808"/>
            <a:ext cx="6486525" cy="1132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 indent="-635">
              <a:lnSpc>
                <a:spcPct val="100000"/>
              </a:lnSpc>
            </a:pP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333399"/>
                </a:solidFill>
                <a:latin typeface="Arial"/>
                <a:cs typeface="Arial"/>
              </a:rPr>
              <a:t>n</a:t>
            </a:r>
            <a:r>
              <a:rPr dirty="0" sz="1400" spc="-5">
                <a:solidFill>
                  <a:srgbClr val="333399"/>
                </a:solidFill>
                <a:latin typeface="Arial"/>
                <a:cs typeface="Arial"/>
              </a:rPr>
              <a:t>ú</a:t>
            </a:r>
            <a:r>
              <a:rPr dirty="0" sz="1400" spc="-10">
                <a:solidFill>
                  <a:srgbClr val="333399"/>
                </a:solidFill>
                <a:latin typeface="Arial"/>
                <a:cs typeface="Arial"/>
              </a:rPr>
              <a:t>m</a:t>
            </a:r>
            <a:r>
              <a:rPr dirty="0" sz="1400" spc="-15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sz="1400" spc="-15">
                <a:solidFill>
                  <a:srgbClr val="333399"/>
                </a:solidFill>
                <a:latin typeface="Arial"/>
                <a:cs typeface="Arial"/>
              </a:rPr>
              <a:t>o</a:t>
            </a:r>
            <a:r>
              <a:rPr dirty="0" sz="140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dirty="0" sz="1400" spc="1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333399"/>
                </a:solidFill>
                <a:latin typeface="Arial"/>
                <a:cs typeface="Arial"/>
              </a:rPr>
              <a:t>b</a:t>
            </a:r>
            <a:r>
              <a:rPr dirty="0" sz="1400" spc="-15">
                <a:solidFill>
                  <a:srgbClr val="333399"/>
                </a:solidFill>
                <a:latin typeface="Arial"/>
                <a:cs typeface="Arial"/>
              </a:rPr>
              <a:t>i</a:t>
            </a:r>
            <a:r>
              <a:rPr dirty="0" sz="1400" spc="-5">
                <a:solidFill>
                  <a:srgbClr val="333399"/>
                </a:solidFill>
                <a:latin typeface="Arial"/>
                <a:cs typeface="Arial"/>
              </a:rPr>
              <a:t>n</a:t>
            </a:r>
            <a:r>
              <a:rPr dirty="0" sz="1400" spc="-15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sz="140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sz="1400" spc="-15">
                <a:solidFill>
                  <a:srgbClr val="333399"/>
                </a:solidFill>
                <a:latin typeface="Arial"/>
                <a:cs typeface="Arial"/>
              </a:rPr>
              <a:t>i</a:t>
            </a:r>
            <a:r>
              <a:rPr dirty="0" sz="1400" spc="-5">
                <a:solidFill>
                  <a:srgbClr val="333399"/>
                </a:solidFill>
                <a:latin typeface="Arial"/>
                <a:cs typeface="Arial"/>
              </a:rPr>
              <a:t>o</a:t>
            </a:r>
            <a:r>
              <a:rPr dirty="0" sz="1400">
                <a:solidFill>
                  <a:srgbClr val="333399"/>
                </a:solidFill>
                <a:latin typeface="Arial"/>
                <a:cs typeface="Arial"/>
              </a:rPr>
              <a:t>s </a:t>
            </a:r>
            <a:r>
              <a:rPr dirty="0" sz="1400" spc="5">
                <a:solidFill>
                  <a:srgbClr val="333399"/>
                </a:solidFill>
                <a:latin typeface="Arial"/>
                <a:cs typeface="Arial"/>
              </a:rPr>
              <a:t>c</a:t>
            </a:r>
            <a:r>
              <a:rPr dirty="0" sz="1400" spc="-15">
                <a:solidFill>
                  <a:srgbClr val="333399"/>
                </a:solidFill>
                <a:latin typeface="Arial"/>
                <a:cs typeface="Arial"/>
              </a:rPr>
              <a:t>o</a:t>
            </a:r>
            <a:r>
              <a:rPr dirty="0" sz="1400" spc="-10">
                <a:solidFill>
                  <a:srgbClr val="333399"/>
                </a:solidFill>
                <a:latin typeface="Arial"/>
                <a:cs typeface="Arial"/>
              </a:rPr>
              <a:t>m</a:t>
            </a:r>
            <a:r>
              <a:rPr dirty="0" sz="1400">
                <a:solidFill>
                  <a:srgbClr val="333399"/>
                </a:solidFill>
                <a:latin typeface="Arial"/>
                <a:cs typeface="Arial"/>
              </a:rPr>
              <a:t>o</a:t>
            </a:r>
            <a:r>
              <a:rPr dirty="0" sz="1400" spc="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333399"/>
                </a:solidFill>
                <a:latin typeface="Arial"/>
                <a:cs typeface="Arial"/>
              </a:rPr>
              <a:t>l</a:t>
            </a:r>
            <a:r>
              <a:rPr dirty="0" sz="1400" spc="-5">
                <a:solidFill>
                  <a:srgbClr val="333399"/>
                </a:solidFill>
                <a:latin typeface="Arial"/>
                <a:cs typeface="Arial"/>
              </a:rPr>
              <a:t>o</a:t>
            </a:r>
            <a:r>
              <a:rPr dirty="0" sz="1400">
                <a:solidFill>
                  <a:srgbClr val="333399"/>
                </a:solidFill>
                <a:latin typeface="Arial"/>
                <a:cs typeface="Arial"/>
              </a:rPr>
              <a:t>s </a:t>
            </a:r>
            <a:r>
              <a:rPr dirty="0" sz="1400" spc="-5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dirty="0" sz="1400" spc="-15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dirty="0" sz="1400" spc="5">
                <a:solidFill>
                  <a:srgbClr val="333399"/>
                </a:solidFill>
                <a:latin typeface="Arial"/>
                <a:cs typeface="Arial"/>
              </a:rPr>
              <a:t>c</a:t>
            </a:r>
            <a:r>
              <a:rPr dirty="0" sz="1400">
                <a:solidFill>
                  <a:srgbClr val="333399"/>
                </a:solidFill>
                <a:latin typeface="Arial"/>
                <a:cs typeface="Arial"/>
              </a:rPr>
              <a:t>i</a:t>
            </a:r>
            <a:r>
              <a:rPr dirty="0" sz="1400" spc="-20">
                <a:solidFill>
                  <a:srgbClr val="333399"/>
                </a:solidFill>
                <a:latin typeface="Arial"/>
                <a:cs typeface="Arial"/>
              </a:rPr>
              <a:t>m</a:t>
            </a:r>
            <a:r>
              <a:rPr dirty="0" sz="1400" spc="-5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sz="1400">
                <a:solidFill>
                  <a:srgbClr val="333399"/>
                </a:solidFill>
                <a:latin typeface="Arial"/>
                <a:cs typeface="Arial"/>
              </a:rPr>
              <a:t>l</a:t>
            </a:r>
            <a:r>
              <a:rPr dirty="0" sz="1400" spc="-5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333399"/>
                </a:solidFill>
                <a:latin typeface="Arial"/>
                <a:cs typeface="Arial"/>
              </a:rPr>
              <a:t>s </a:t>
            </a:r>
            <a:r>
              <a:rPr dirty="0" sz="1400" spc="-15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sz="1400" spc="-5">
                <a:solidFill>
                  <a:srgbClr val="333399"/>
                </a:solidFill>
                <a:latin typeface="Arial"/>
                <a:cs typeface="Arial"/>
              </a:rPr>
              <a:t>ep</a:t>
            </a:r>
            <a:r>
              <a:rPr dirty="0" sz="1400" spc="-15">
                <a:solidFill>
                  <a:srgbClr val="333399"/>
                </a:solidFill>
                <a:latin typeface="Arial"/>
                <a:cs typeface="Arial"/>
              </a:rPr>
              <a:t>re</a:t>
            </a:r>
            <a:r>
              <a:rPr dirty="0" sz="1400" spc="5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dirty="0" sz="1400" spc="-5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dirty="0" sz="1400" spc="-15">
                <a:solidFill>
                  <a:srgbClr val="333399"/>
                </a:solidFill>
                <a:latin typeface="Arial"/>
                <a:cs typeface="Arial"/>
              </a:rPr>
              <a:t>n</a:t>
            </a:r>
            <a:r>
              <a:rPr dirty="0" sz="1400" spc="-10">
                <a:solidFill>
                  <a:srgbClr val="333399"/>
                </a:solidFill>
                <a:latin typeface="Arial"/>
                <a:cs typeface="Arial"/>
              </a:rPr>
              <a:t>t</a:t>
            </a:r>
            <a:r>
              <a:rPr dirty="0" sz="1400" spc="-5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sz="1400">
                <a:solidFill>
                  <a:srgbClr val="333399"/>
                </a:solidFill>
                <a:latin typeface="Arial"/>
                <a:cs typeface="Arial"/>
              </a:rPr>
              <a:t>n</a:t>
            </a:r>
            <a:r>
              <a:rPr dirty="0" sz="1400" spc="-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sz="1400" spc="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333399"/>
                </a:solidFill>
                <a:latin typeface="Arial"/>
                <a:cs typeface="Arial"/>
              </a:rPr>
              <a:t>l</a:t>
            </a:r>
            <a:r>
              <a:rPr dirty="0" sz="1400" spc="-5">
                <a:solidFill>
                  <a:srgbClr val="333399"/>
                </a:solidFill>
                <a:latin typeface="Arial"/>
                <a:cs typeface="Arial"/>
              </a:rPr>
              <a:t>o</a:t>
            </a:r>
            <a:r>
              <a:rPr dirty="0" sz="140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dirty="0" sz="1400" spc="1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33399"/>
                </a:solidFill>
                <a:latin typeface="Arial"/>
                <a:cs typeface="Arial"/>
              </a:rPr>
              <a:t>m</a:t>
            </a:r>
            <a:r>
              <a:rPr dirty="0" sz="1400" spc="-15">
                <a:solidFill>
                  <a:srgbClr val="333399"/>
                </a:solidFill>
                <a:latin typeface="Arial"/>
                <a:cs typeface="Arial"/>
              </a:rPr>
              <a:t>i</a:t>
            </a:r>
            <a:r>
              <a:rPr dirty="0" sz="1400" spc="5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dirty="0" sz="1400" spc="-20">
                <a:solidFill>
                  <a:srgbClr val="333399"/>
                </a:solidFill>
                <a:latin typeface="Arial"/>
                <a:cs typeface="Arial"/>
              </a:rPr>
              <a:t>m</a:t>
            </a:r>
            <a:r>
              <a:rPr dirty="0" sz="1400" spc="-5">
                <a:solidFill>
                  <a:srgbClr val="333399"/>
                </a:solidFill>
                <a:latin typeface="Arial"/>
                <a:cs typeface="Arial"/>
              </a:rPr>
              <a:t>o</a:t>
            </a:r>
            <a:r>
              <a:rPr dirty="0" sz="1400">
                <a:solidFill>
                  <a:srgbClr val="333399"/>
                </a:solidFill>
                <a:latin typeface="Arial"/>
                <a:cs typeface="Arial"/>
              </a:rPr>
              <a:t>s </a:t>
            </a:r>
            <a:r>
              <a:rPr dirty="0" sz="1400" spc="-20">
                <a:solidFill>
                  <a:srgbClr val="333399"/>
                </a:solidFill>
                <a:latin typeface="Arial"/>
                <a:cs typeface="Arial"/>
              </a:rPr>
              <a:t>v</a:t>
            </a:r>
            <a:r>
              <a:rPr dirty="0" sz="1400" spc="-5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sz="1400">
                <a:solidFill>
                  <a:srgbClr val="333399"/>
                </a:solidFill>
                <a:latin typeface="Arial"/>
                <a:cs typeface="Arial"/>
              </a:rPr>
              <a:t>l</a:t>
            </a:r>
            <a:r>
              <a:rPr dirty="0" sz="1400" spc="-5">
                <a:solidFill>
                  <a:srgbClr val="333399"/>
                </a:solidFill>
                <a:latin typeface="Arial"/>
                <a:cs typeface="Arial"/>
              </a:rPr>
              <a:t>o</a:t>
            </a:r>
            <a:r>
              <a:rPr dirty="0" sz="140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sz="1400" spc="-15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dirty="0" sz="1400" spc="5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ro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 r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dirty="0" sz="1400" spc="-1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á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 </a:t>
            </a:r>
            <a:r>
              <a:rPr dirty="0" sz="1400" spc="-18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il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o </a:t>
            </a:r>
            <a:r>
              <a:rPr dirty="0" sz="1400" spc="-1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 </a:t>
            </a:r>
            <a:r>
              <a:rPr dirty="0" sz="1400" spc="-19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dirty="0" sz="1400" spc="-1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n </a:t>
            </a:r>
            <a:r>
              <a:rPr dirty="0" sz="1400" spc="-1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400" spc="18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. </a:t>
            </a:r>
            <a:r>
              <a:rPr dirty="0" sz="1400" spc="-18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18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 </a:t>
            </a:r>
            <a:r>
              <a:rPr dirty="0" sz="1400" spc="-18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 spc="18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 </a:t>
            </a:r>
            <a:r>
              <a:rPr dirty="0" sz="1400" spc="-1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os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 </a:t>
            </a:r>
            <a:r>
              <a:rPr dirty="0" sz="1400" spc="-17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re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 </a:t>
            </a:r>
            <a:r>
              <a:rPr dirty="0" sz="1400" spc="-17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qu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 </a:t>
            </a:r>
            <a:r>
              <a:rPr dirty="0" sz="1400" spc="-1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 </a:t>
            </a:r>
            <a:r>
              <a:rPr dirty="0" sz="1400" spc="-1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n </a:t>
            </a:r>
            <a:r>
              <a:rPr dirty="0" sz="1400" spc="-1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l </a:t>
            </a:r>
            <a:r>
              <a:rPr dirty="0" sz="1400" spc="-1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ba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j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 </a:t>
            </a:r>
            <a:r>
              <a:rPr dirty="0" sz="1400" spc="-1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 </a:t>
            </a:r>
            <a:r>
              <a:rPr dirty="0" sz="1400" spc="-1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n </a:t>
            </a:r>
            <a:r>
              <a:rPr dirty="0" sz="1400" spc="-1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nú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 bi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ri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dirty="0" sz="1400" spc="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g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6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y</a:t>
            </a:r>
            <a:r>
              <a:rPr dirty="0" sz="1400" spc="6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8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q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7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ep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7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h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q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á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algn="just" marL="13335">
              <a:lnSpc>
                <a:spcPct val="100000"/>
              </a:lnSpc>
              <a:spcBef>
                <a:spcPts val="585"/>
              </a:spcBef>
            </a:pP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obab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le</a:t>
            </a:r>
            <a:r>
              <a:rPr dirty="0" sz="1400" spc="-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qu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odu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z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-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rr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-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an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po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-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y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ón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08760" y="3357371"/>
            <a:ext cx="1330960" cy="367665"/>
          </a:xfrm>
          <a:custGeom>
            <a:avLst/>
            <a:gdLst/>
            <a:ahLst/>
            <a:cxnLst/>
            <a:rect l="l" t="t" r="r" b="b"/>
            <a:pathLst>
              <a:path w="1330960" h="367664">
                <a:moveTo>
                  <a:pt x="0" y="0"/>
                </a:moveTo>
                <a:lnTo>
                  <a:pt x="1330452" y="0"/>
                </a:lnTo>
                <a:lnTo>
                  <a:pt x="1330452" y="367284"/>
                </a:lnTo>
                <a:lnTo>
                  <a:pt x="0" y="367284"/>
                </a:lnTo>
                <a:lnTo>
                  <a:pt x="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08760" y="3357371"/>
            <a:ext cx="1330960" cy="367665"/>
          </a:xfrm>
          <a:custGeom>
            <a:avLst/>
            <a:gdLst/>
            <a:ahLst/>
            <a:cxnLst/>
            <a:rect l="l" t="t" r="r" b="b"/>
            <a:pathLst>
              <a:path w="1330960" h="367664">
                <a:moveTo>
                  <a:pt x="0" y="0"/>
                </a:moveTo>
                <a:lnTo>
                  <a:pt x="1330452" y="0"/>
                </a:lnTo>
                <a:lnTo>
                  <a:pt x="1330452" y="367284"/>
                </a:lnTo>
                <a:lnTo>
                  <a:pt x="0" y="36728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969960" y="3428929"/>
            <a:ext cx="40513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CC0000"/>
                </a:solidFill>
                <a:latin typeface="Arial"/>
                <a:cs typeface="Arial"/>
              </a:rPr>
              <a:t>148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2195" y="3357371"/>
            <a:ext cx="1330960" cy="367665"/>
          </a:xfrm>
          <a:custGeom>
            <a:avLst/>
            <a:gdLst/>
            <a:ahLst/>
            <a:cxnLst/>
            <a:rect l="l" t="t" r="r" b="b"/>
            <a:pathLst>
              <a:path w="1330960" h="367664">
                <a:moveTo>
                  <a:pt x="0" y="0"/>
                </a:moveTo>
                <a:lnTo>
                  <a:pt x="1330452" y="0"/>
                </a:lnTo>
                <a:lnTo>
                  <a:pt x="1330452" y="367284"/>
                </a:lnTo>
                <a:lnTo>
                  <a:pt x="0" y="367284"/>
                </a:lnTo>
                <a:lnTo>
                  <a:pt x="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92195" y="3357371"/>
            <a:ext cx="1330960" cy="367665"/>
          </a:xfrm>
          <a:custGeom>
            <a:avLst/>
            <a:gdLst/>
            <a:ahLst/>
            <a:cxnLst/>
            <a:rect l="l" t="t" r="r" b="b"/>
            <a:pathLst>
              <a:path w="1330960" h="367664">
                <a:moveTo>
                  <a:pt x="0" y="0"/>
                </a:moveTo>
                <a:lnTo>
                  <a:pt x="1330452" y="0"/>
                </a:lnTo>
                <a:lnTo>
                  <a:pt x="1330452" y="367284"/>
                </a:lnTo>
                <a:lnTo>
                  <a:pt x="0" y="36728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554285" y="3428929"/>
            <a:ext cx="40513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CC0000"/>
                </a:solidFill>
                <a:latin typeface="Arial"/>
                <a:cs typeface="Arial"/>
              </a:rPr>
              <a:t>204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13732" y="3357371"/>
            <a:ext cx="1330960" cy="367665"/>
          </a:xfrm>
          <a:custGeom>
            <a:avLst/>
            <a:gdLst/>
            <a:ahLst/>
            <a:cxnLst/>
            <a:rect l="l" t="t" r="r" b="b"/>
            <a:pathLst>
              <a:path w="1330960" h="367664">
                <a:moveTo>
                  <a:pt x="0" y="0"/>
                </a:moveTo>
                <a:lnTo>
                  <a:pt x="1330452" y="0"/>
                </a:lnTo>
                <a:lnTo>
                  <a:pt x="1330452" y="367284"/>
                </a:lnTo>
                <a:lnTo>
                  <a:pt x="0" y="367284"/>
                </a:lnTo>
                <a:lnTo>
                  <a:pt x="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13732" y="3357371"/>
            <a:ext cx="1330960" cy="367665"/>
          </a:xfrm>
          <a:custGeom>
            <a:avLst/>
            <a:gdLst/>
            <a:ahLst/>
            <a:cxnLst/>
            <a:rect l="l" t="t" r="r" b="b"/>
            <a:pathLst>
              <a:path w="1330960" h="367664">
                <a:moveTo>
                  <a:pt x="0" y="0"/>
                </a:moveTo>
                <a:lnTo>
                  <a:pt x="1330452" y="0"/>
                </a:lnTo>
                <a:lnTo>
                  <a:pt x="1330452" y="367284"/>
                </a:lnTo>
                <a:lnTo>
                  <a:pt x="0" y="36728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175124" y="3428929"/>
            <a:ext cx="40513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CC0000"/>
                </a:solidFill>
                <a:latin typeface="Arial"/>
                <a:cs typeface="Arial"/>
              </a:rPr>
              <a:t>173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95644" y="3357371"/>
            <a:ext cx="1330960" cy="367665"/>
          </a:xfrm>
          <a:custGeom>
            <a:avLst/>
            <a:gdLst/>
            <a:ahLst/>
            <a:cxnLst/>
            <a:rect l="l" t="t" r="r" b="b"/>
            <a:pathLst>
              <a:path w="1330959" h="367664">
                <a:moveTo>
                  <a:pt x="0" y="0"/>
                </a:moveTo>
                <a:lnTo>
                  <a:pt x="1330452" y="0"/>
                </a:lnTo>
                <a:lnTo>
                  <a:pt x="1330452" y="367284"/>
                </a:lnTo>
                <a:lnTo>
                  <a:pt x="0" y="367284"/>
                </a:lnTo>
                <a:lnTo>
                  <a:pt x="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95644" y="3357371"/>
            <a:ext cx="1330960" cy="367665"/>
          </a:xfrm>
          <a:custGeom>
            <a:avLst/>
            <a:gdLst/>
            <a:ahLst/>
            <a:cxnLst/>
            <a:rect l="l" t="t" r="r" b="b"/>
            <a:pathLst>
              <a:path w="1330959" h="367664">
                <a:moveTo>
                  <a:pt x="0" y="0"/>
                </a:moveTo>
                <a:lnTo>
                  <a:pt x="1330452" y="0"/>
                </a:lnTo>
                <a:lnTo>
                  <a:pt x="1330452" y="367284"/>
                </a:lnTo>
                <a:lnTo>
                  <a:pt x="0" y="36728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757860" y="3428929"/>
            <a:ext cx="40513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CC0000"/>
                </a:solidFill>
                <a:latin typeface="Arial"/>
                <a:cs typeface="Arial"/>
              </a:rPr>
              <a:t>124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14244" y="3250691"/>
            <a:ext cx="490727" cy="679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891980" y="3386295"/>
            <a:ext cx="110489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35979" y="3240036"/>
            <a:ext cx="490727" cy="679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113017" y="3376770"/>
            <a:ext cx="110489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341876" y="3250691"/>
            <a:ext cx="490727" cy="6797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519167" y="3386295"/>
            <a:ext cx="110489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08760" y="2340864"/>
            <a:ext cx="1330960" cy="641985"/>
          </a:xfrm>
          <a:custGeom>
            <a:avLst/>
            <a:gdLst/>
            <a:ahLst/>
            <a:cxnLst/>
            <a:rect l="l" t="t" r="r" b="b"/>
            <a:pathLst>
              <a:path w="1330960" h="641985">
                <a:moveTo>
                  <a:pt x="0" y="0"/>
                </a:moveTo>
                <a:lnTo>
                  <a:pt x="1330452" y="0"/>
                </a:lnTo>
                <a:lnTo>
                  <a:pt x="1330452" y="641603"/>
                </a:lnTo>
                <a:lnTo>
                  <a:pt x="0" y="641603"/>
                </a:lnTo>
                <a:lnTo>
                  <a:pt x="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508760" y="2340864"/>
            <a:ext cx="1330960" cy="641985"/>
          </a:xfrm>
          <a:custGeom>
            <a:avLst/>
            <a:gdLst/>
            <a:ahLst/>
            <a:cxnLst/>
            <a:rect l="l" t="t" r="r" b="b"/>
            <a:pathLst>
              <a:path w="1330960" h="641985">
                <a:moveTo>
                  <a:pt x="0" y="0"/>
                </a:moveTo>
                <a:lnTo>
                  <a:pt x="1330452" y="0"/>
                </a:lnTo>
                <a:lnTo>
                  <a:pt x="1330452" y="641603"/>
                </a:lnTo>
                <a:lnTo>
                  <a:pt x="0" y="64160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54492" y="2412929"/>
            <a:ext cx="103695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10010100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92195" y="2340864"/>
            <a:ext cx="1330960" cy="641985"/>
          </a:xfrm>
          <a:custGeom>
            <a:avLst/>
            <a:gdLst/>
            <a:ahLst/>
            <a:cxnLst/>
            <a:rect l="l" t="t" r="r" b="b"/>
            <a:pathLst>
              <a:path w="1330960" h="641985">
                <a:moveTo>
                  <a:pt x="0" y="0"/>
                </a:moveTo>
                <a:lnTo>
                  <a:pt x="1330452" y="0"/>
                </a:lnTo>
                <a:lnTo>
                  <a:pt x="1330452" y="641603"/>
                </a:lnTo>
                <a:lnTo>
                  <a:pt x="0" y="641603"/>
                </a:lnTo>
                <a:lnTo>
                  <a:pt x="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092195" y="2340864"/>
            <a:ext cx="1330960" cy="641985"/>
          </a:xfrm>
          <a:custGeom>
            <a:avLst/>
            <a:gdLst/>
            <a:ahLst/>
            <a:cxnLst/>
            <a:rect l="l" t="t" r="r" b="b"/>
            <a:pathLst>
              <a:path w="1330960" h="641985">
                <a:moveTo>
                  <a:pt x="0" y="0"/>
                </a:moveTo>
                <a:lnTo>
                  <a:pt x="1330452" y="0"/>
                </a:lnTo>
                <a:lnTo>
                  <a:pt x="1330452" y="641603"/>
                </a:lnTo>
                <a:lnTo>
                  <a:pt x="0" y="64160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255580" y="2412929"/>
            <a:ext cx="100393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40">
                <a:latin typeface="Arial"/>
                <a:cs typeface="Arial"/>
              </a:rPr>
              <a:t>1</a:t>
            </a:r>
            <a:r>
              <a:rPr dirty="0" sz="1800" spc="-10">
                <a:latin typeface="Arial"/>
                <a:cs typeface="Arial"/>
              </a:rPr>
              <a:t>100</a:t>
            </a:r>
            <a:r>
              <a:rPr dirty="0" sz="1800" spc="-140">
                <a:latin typeface="Arial"/>
                <a:cs typeface="Arial"/>
              </a:rPr>
              <a:t>1</a:t>
            </a:r>
            <a:r>
              <a:rPr dirty="0" sz="1800" spc="-10">
                <a:latin typeface="Arial"/>
                <a:cs typeface="Arial"/>
              </a:rPr>
              <a:t>100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713732" y="2340864"/>
            <a:ext cx="1330960" cy="641985"/>
          </a:xfrm>
          <a:custGeom>
            <a:avLst/>
            <a:gdLst/>
            <a:ahLst/>
            <a:cxnLst/>
            <a:rect l="l" t="t" r="r" b="b"/>
            <a:pathLst>
              <a:path w="1330960" h="641985">
                <a:moveTo>
                  <a:pt x="0" y="0"/>
                </a:moveTo>
                <a:lnTo>
                  <a:pt x="1330452" y="0"/>
                </a:lnTo>
                <a:lnTo>
                  <a:pt x="1330452" y="641603"/>
                </a:lnTo>
                <a:lnTo>
                  <a:pt x="0" y="641603"/>
                </a:lnTo>
                <a:lnTo>
                  <a:pt x="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713732" y="2340864"/>
            <a:ext cx="1330960" cy="641985"/>
          </a:xfrm>
          <a:custGeom>
            <a:avLst/>
            <a:gdLst/>
            <a:ahLst/>
            <a:cxnLst/>
            <a:rect l="l" t="t" r="r" b="b"/>
            <a:pathLst>
              <a:path w="1330960" h="641985">
                <a:moveTo>
                  <a:pt x="0" y="0"/>
                </a:moveTo>
                <a:lnTo>
                  <a:pt x="1330452" y="0"/>
                </a:lnTo>
                <a:lnTo>
                  <a:pt x="1330452" y="641603"/>
                </a:lnTo>
                <a:lnTo>
                  <a:pt x="0" y="64160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867306" y="2412929"/>
            <a:ext cx="1020444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1010</a:t>
            </a:r>
            <a:r>
              <a:rPr dirty="0" sz="1800" spc="-140">
                <a:latin typeface="Arial"/>
                <a:cs typeface="Arial"/>
              </a:rPr>
              <a:t>1</a:t>
            </a:r>
            <a:r>
              <a:rPr dirty="0" sz="1800" spc="-10">
                <a:latin typeface="Arial"/>
                <a:cs typeface="Arial"/>
              </a:rPr>
              <a:t>101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295644" y="2340864"/>
            <a:ext cx="1330960" cy="641985"/>
          </a:xfrm>
          <a:custGeom>
            <a:avLst/>
            <a:gdLst/>
            <a:ahLst/>
            <a:cxnLst/>
            <a:rect l="l" t="t" r="r" b="b"/>
            <a:pathLst>
              <a:path w="1330959" h="641985">
                <a:moveTo>
                  <a:pt x="0" y="0"/>
                </a:moveTo>
                <a:lnTo>
                  <a:pt x="1330452" y="0"/>
                </a:lnTo>
                <a:lnTo>
                  <a:pt x="1330452" y="641603"/>
                </a:lnTo>
                <a:lnTo>
                  <a:pt x="0" y="641603"/>
                </a:lnTo>
                <a:lnTo>
                  <a:pt x="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295644" y="2340864"/>
            <a:ext cx="1330960" cy="641985"/>
          </a:xfrm>
          <a:custGeom>
            <a:avLst/>
            <a:gdLst/>
            <a:ahLst/>
            <a:cxnLst/>
            <a:rect l="l" t="t" r="r" b="b"/>
            <a:pathLst>
              <a:path w="1330959" h="641985">
                <a:moveTo>
                  <a:pt x="0" y="0"/>
                </a:moveTo>
                <a:lnTo>
                  <a:pt x="1330452" y="0"/>
                </a:lnTo>
                <a:lnTo>
                  <a:pt x="1330452" y="641603"/>
                </a:lnTo>
                <a:lnTo>
                  <a:pt x="0" y="64160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6475920" y="2412929"/>
            <a:ext cx="97091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0</a:t>
            </a:r>
            <a:r>
              <a:rPr dirty="0" sz="1800" spc="-140">
                <a:latin typeface="Arial"/>
                <a:cs typeface="Arial"/>
              </a:rPr>
              <a:t>1111</a:t>
            </a:r>
            <a:r>
              <a:rPr dirty="0" sz="1800" spc="-5">
                <a:latin typeface="Arial"/>
                <a:cs typeface="Arial"/>
              </a:rPr>
              <a:t>10</a:t>
            </a:r>
            <a:r>
              <a:rPr dirty="0" sz="180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714244" y="2234196"/>
            <a:ext cx="490727" cy="6796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891980" y="2370295"/>
            <a:ext cx="110489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99000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935979" y="2225052"/>
            <a:ext cx="490727" cy="6796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6113017" y="2360770"/>
            <a:ext cx="110489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99000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341876" y="2234196"/>
            <a:ext cx="490727" cy="6796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4519167" y="2370295"/>
            <a:ext cx="110489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99000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64252" y="1484375"/>
            <a:ext cx="4079747" cy="4861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78852" y="829288"/>
            <a:ext cx="805815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O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b</a:t>
            </a:r>
            <a:r>
              <a:rPr dirty="0" sz="1300" spc="-5">
                <a:solidFill>
                  <a:srgbClr val="B3B3B3"/>
                </a:solidFill>
                <a:latin typeface="Arial"/>
                <a:cs typeface="Arial"/>
              </a:rPr>
              <a:t>j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1300" spc="-5">
                <a:solidFill>
                  <a:srgbClr val="B3B3B3"/>
                </a:solidFill>
                <a:latin typeface="Arial"/>
                <a:cs typeface="Arial"/>
              </a:rPr>
              <a:t>ti</a:t>
            </a:r>
            <a:r>
              <a:rPr dirty="0" sz="1300" spc="-25">
                <a:solidFill>
                  <a:srgbClr val="B3B3B3"/>
                </a:solidFill>
                <a:latin typeface="Arial"/>
                <a:cs typeface="Arial"/>
              </a:rPr>
              <a:t>v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o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s</a:t>
            </a:r>
            <a:r>
              <a:rPr dirty="0" sz="1300" spc="3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B3B3B3"/>
                </a:solidFill>
                <a:latin typeface="Arial"/>
                <a:cs typeface="Arial"/>
              </a:rPr>
              <a:t>: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256" y="1773889"/>
            <a:ext cx="5277485" cy="8902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335280" marR="5080" indent="-322580">
              <a:lnSpc>
                <a:spcPct val="100000"/>
              </a:lnSpc>
              <a:buClr>
                <a:srgbClr val="FF6633"/>
              </a:buClr>
              <a:buSzPct val="45000"/>
              <a:buFont typeface="Arial"/>
              <a:buChar char="●"/>
              <a:tabLst>
                <a:tab pos="335915" algn="l"/>
              </a:tabLst>
            </a:pP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li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ar</a:t>
            </a:r>
            <a:r>
              <a:rPr dirty="0" sz="2000" spc="2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os</a:t>
            </a:r>
            <a:r>
              <a:rPr dirty="0" sz="2000" spc="2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on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 spc="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adqu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 spc="2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ob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 el</a:t>
            </a:r>
            <a:r>
              <a:rPr dirty="0" sz="2000" spc="1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re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on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1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2000" spc="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ar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1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g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 spc="1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una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 d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ón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ed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un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ú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ero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te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ado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8090" y="2688590"/>
            <a:ext cx="3239770" cy="8902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 indent="-635">
              <a:lnSpc>
                <a:spcPct val="100000"/>
              </a:lnSpc>
            </a:pP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de   </a:t>
            </a:r>
            <a:r>
              <a:rPr dirty="0" sz="20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ed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,   </a:t>
            </a:r>
            <a:r>
              <a:rPr dirty="0" sz="20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í   </a:t>
            </a:r>
            <a:r>
              <a:rPr dirty="0" sz="20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á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,  </a:t>
            </a:r>
            <a:r>
              <a:rPr dirty="0" sz="2000" spc="2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n  </a:t>
            </a:r>
            <a:r>
              <a:rPr dirty="0" sz="2000" spc="2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ob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j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  </a:t>
            </a:r>
            <a:r>
              <a:rPr dirty="0" sz="2000" spc="2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opera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ón</a:t>
            </a:r>
            <a:r>
              <a:rPr dirty="0" sz="2000" spc="-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y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ad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mi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ra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ón.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67882" y="2688590"/>
            <a:ext cx="1566545" cy="584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09220">
              <a:lnSpc>
                <a:spcPct val="100000"/>
              </a:lnSpc>
              <a:tabLst>
                <a:tab pos="1282065" algn="l"/>
              </a:tabLst>
            </a:pP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ar	</a:t>
            </a:r>
            <a:r>
              <a:rPr dirty="0" sz="2000" spc="-5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su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op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imi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z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	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su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5256" y="4033980"/>
            <a:ext cx="5277485" cy="1499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335280" marR="5080" indent="-322580">
              <a:lnSpc>
                <a:spcPct val="100000"/>
              </a:lnSpc>
              <a:buClr>
                <a:srgbClr val="FF6633"/>
              </a:buClr>
              <a:buSzPct val="45000"/>
              <a:buFont typeface="Arial"/>
              <a:buChar char="●"/>
              <a:tabLst>
                <a:tab pos="335915" algn="l"/>
              </a:tabLst>
            </a:pP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oder</a:t>
            </a:r>
            <a:r>
              <a:rPr dirty="0" sz="2000" spc="1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ar</a:t>
            </a:r>
            <a:r>
              <a:rPr dirty="0" sz="2000" spc="1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y</a:t>
            </a:r>
            <a:r>
              <a:rPr dirty="0" sz="2000" spc="1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z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 spc="1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pr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os</a:t>
            </a:r>
            <a:r>
              <a:rPr dirty="0" sz="2000" spc="1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1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  </a:t>
            </a:r>
            <a:r>
              <a:rPr dirty="0" sz="2000" spc="10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de  </a:t>
            </a:r>
            <a:r>
              <a:rPr dirty="0" sz="2000" spc="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li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ón  </a:t>
            </a:r>
            <a:r>
              <a:rPr dirty="0" sz="2000" spc="1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pa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ra  </a:t>
            </a:r>
            <a:r>
              <a:rPr dirty="0" sz="2000" spc="10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el  </a:t>
            </a:r>
            <a:r>
              <a:rPr dirty="0" sz="2000" spc="10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í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  </a:t>
            </a:r>
            <a:r>
              <a:rPr dirty="0" sz="2000" spc="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 a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h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os </a:t>
            </a:r>
            <a:r>
              <a:rPr dirty="0" sz="2000" spc="2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y </a:t>
            </a:r>
            <a:r>
              <a:rPr dirty="0" sz="2000" spc="26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reo </a:t>
            </a:r>
            <a:r>
              <a:rPr dirty="0" sz="2000" spc="254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2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o, </a:t>
            </a:r>
            <a:r>
              <a:rPr dirty="0" sz="2000" spc="26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í </a:t>
            </a:r>
            <a:r>
              <a:rPr dirty="0" sz="2000" spc="26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co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 pa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dirty="0" sz="2000" spc="-19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dirty="0" sz="2000" spc="-19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ex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ón </a:t>
            </a:r>
            <a:r>
              <a:rPr dirty="0" sz="2000" spc="-19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re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a, </a:t>
            </a:r>
            <a:r>
              <a:rPr dirty="0" sz="2000" spc="-2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dirty="0" sz="2000" spc="-19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n </a:t>
            </a:r>
            <a:r>
              <a:rPr dirty="0" sz="2000" spc="-19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er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na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es</a:t>
            </a:r>
            <a:r>
              <a:rPr dirty="0" sz="2000" spc="-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y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para</a:t>
            </a:r>
            <a:r>
              <a:rPr dirty="0" sz="20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el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-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erne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7769" y="1912586"/>
            <a:ext cx="8086090" cy="2936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5915" marR="5080" indent="-323215">
              <a:lnSpc>
                <a:spcPts val="1730"/>
              </a:lnSpc>
              <a:buClr>
                <a:srgbClr val="FF6633"/>
              </a:buClr>
              <a:buSzPct val="43750"/>
              <a:buFont typeface="Arial"/>
              <a:buChar char="●"/>
              <a:tabLst>
                <a:tab pos="335915" algn="l"/>
              </a:tabLst>
            </a:pPr>
            <a:r>
              <a:rPr dirty="0" sz="1600" spc="-10" b="1">
                <a:solidFill>
                  <a:srgbClr val="0066CC"/>
                </a:solidFill>
                <a:latin typeface="Arial"/>
                <a:cs typeface="Arial"/>
              </a:rPr>
              <a:t>Bit</a:t>
            </a:r>
            <a:r>
              <a:rPr dirty="0" sz="1600" spc="100" b="1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600" spc="-15" b="1">
                <a:solidFill>
                  <a:srgbClr val="0066CC"/>
                </a:solidFill>
                <a:latin typeface="Arial"/>
                <a:cs typeface="Arial"/>
              </a:rPr>
              <a:t>(</a:t>
            </a:r>
            <a:r>
              <a:rPr dirty="0" sz="1600" spc="-5" b="1">
                <a:solidFill>
                  <a:srgbClr val="0066CC"/>
                </a:solidFill>
                <a:latin typeface="Arial"/>
                <a:cs typeface="Arial"/>
              </a:rPr>
              <a:t>b</a:t>
            </a:r>
            <a:r>
              <a:rPr dirty="0" sz="1600" spc="-10" b="1">
                <a:solidFill>
                  <a:srgbClr val="0066CC"/>
                </a:solidFill>
                <a:latin typeface="Arial"/>
                <a:cs typeface="Arial"/>
              </a:rPr>
              <a:t>)</a:t>
            </a:r>
            <a:r>
              <a:rPr dirty="0" sz="1600" spc="100" b="1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0066CC"/>
                </a:solidFill>
                <a:latin typeface="Arial"/>
                <a:cs typeface="Arial"/>
              </a:rPr>
              <a:t>:</a:t>
            </a:r>
            <a:r>
              <a:rPr dirty="0" sz="1600" spc="90" b="1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600" spc="-20" b="1">
                <a:solidFill>
                  <a:srgbClr val="0066CC"/>
                </a:solidFill>
                <a:latin typeface="Arial"/>
                <a:cs typeface="Arial"/>
              </a:rPr>
              <a:t>D</a:t>
            </a:r>
            <a:r>
              <a:rPr dirty="0" sz="1600" spc="0" b="1">
                <a:solidFill>
                  <a:srgbClr val="0066CC"/>
                </a:solidFill>
                <a:latin typeface="Arial"/>
                <a:cs typeface="Arial"/>
              </a:rPr>
              <a:t>í</a:t>
            </a:r>
            <a:r>
              <a:rPr dirty="0" sz="1600" spc="-15" b="1">
                <a:solidFill>
                  <a:srgbClr val="0066CC"/>
                </a:solidFill>
                <a:latin typeface="Arial"/>
                <a:cs typeface="Arial"/>
              </a:rPr>
              <a:t>g</a:t>
            </a:r>
            <a:r>
              <a:rPr dirty="0" sz="1600" spc="0" b="1">
                <a:solidFill>
                  <a:srgbClr val="0066CC"/>
                </a:solidFill>
                <a:latin typeface="Arial"/>
                <a:cs typeface="Arial"/>
              </a:rPr>
              <a:t>i</a:t>
            </a:r>
            <a:r>
              <a:rPr dirty="0" sz="1600" spc="-15" b="1">
                <a:solidFill>
                  <a:srgbClr val="0066CC"/>
                </a:solidFill>
                <a:latin typeface="Arial"/>
                <a:cs typeface="Arial"/>
              </a:rPr>
              <a:t>t</a:t>
            </a:r>
            <a:r>
              <a:rPr dirty="0" sz="1600" spc="-10" b="1">
                <a:solidFill>
                  <a:srgbClr val="0066CC"/>
                </a:solidFill>
                <a:latin typeface="Arial"/>
                <a:cs typeface="Arial"/>
              </a:rPr>
              <a:t>o</a:t>
            </a:r>
            <a:r>
              <a:rPr dirty="0" sz="1600" spc="100" b="1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0066CC"/>
                </a:solidFill>
                <a:latin typeface="Arial"/>
                <a:cs typeface="Arial"/>
              </a:rPr>
              <a:t>Bi</a:t>
            </a:r>
            <a:r>
              <a:rPr dirty="0" sz="1600" spc="-15" b="1">
                <a:solidFill>
                  <a:srgbClr val="0066CC"/>
                </a:solidFill>
                <a:latin typeface="Arial"/>
                <a:cs typeface="Arial"/>
              </a:rPr>
              <a:t>n</a:t>
            </a:r>
            <a:r>
              <a:rPr dirty="0" sz="1600" spc="-10" b="1">
                <a:solidFill>
                  <a:srgbClr val="0066CC"/>
                </a:solidFill>
                <a:latin typeface="Arial"/>
                <a:cs typeface="Arial"/>
              </a:rPr>
              <a:t>ario</a:t>
            </a:r>
            <a:r>
              <a:rPr dirty="0" sz="1600" spc="90" b="1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Un</a:t>
            </a:r>
            <a:r>
              <a:rPr dirty="0" sz="1600" spc="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ú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10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ep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entado</a:t>
            </a:r>
            <a:r>
              <a:rPr dirty="0" sz="1600" spc="1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600" spc="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ba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-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2</a:t>
            </a:r>
            <a:r>
              <a:rPr dirty="0" sz="1600" spc="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ó,</a:t>
            </a:r>
            <a:r>
              <a:rPr dirty="0" sz="1600" spc="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600" spc="10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ot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as</a:t>
            </a:r>
            <a:r>
              <a:rPr dirty="0" sz="1600" spc="1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pa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ab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dirty="0" sz="1600" spc="1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un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1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16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0.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Un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dad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bá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datos</a:t>
            </a:r>
            <a:r>
              <a:rPr dirty="0" sz="1600" spc="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pa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una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omputado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a.</a:t>
            </a:r>
            <a:endParaRPr sz="1600">
              <a:latin typeface="Arial"/>
              <a:cs typeface="Arial"/>
            </a:endParaRPr>
          </a:p>
          <a:p>
            <a:pPr marL="820419">
              <a:lnSpc>
                <a:spcPct val="100000"/>
              </a:lnSpc>
              <a:spcBef>
                <a:spcPts val="130"/>
              </a:spcBef>
            </a:pP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j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200" spc="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2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s:</a:t>
            </a:r>
            <a:endParaRPr sz="1200">
              <a:latin typeface="Arial"/>
              <a:cs typeface="Arial"/>
            </a:endParaRPr>
          </a:p>
          <a:p>
            <a:pPr lvl="1" marL="1047115" indent="-226695">
              <a:lnSpc>
                <a:spcPct val="100000"/>
              </a:lnSpc>
              <a:spcBef>
                <a:spcPts val="155"/>
              </a:spcBef>
              <a:buClr>
                <a:srgbClr val="990033"/>
              </a:buClr>
              <a:buFont typeface="Arial"/>
              <a:buChar char="•"/>
              <a:tabLst>
                <a:tab pos="1047750" algn="l"/>
              </a:tabLst>
            </a:pP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onecta</a:t>
            </a:r>
            <a:r>
              <a:rPr dirty="0" sz="1200" spc="-10">
                <a:solidFill>
                  <a:srgbClr val="000080"/>
                </a:solidFill>
                <a:latin typeface="Arial"/>
                <a:cs typeface="Arial"/>
              </a:rPr>
              <a:t>do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/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2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200" spc="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200" spc="-10">
                <a:solidFill>
                  <a:srgbClr val="000080"/>
                </a:solidFill>
                <a:latin typeface="Arial"/>
                <a:cs typeface="Arial"/>
              </a:rPr>
              <a:t>ne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ct</a:t>
            </a:r>
            <a:r>
              <a:rPr dirty="0" sz="12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do</a:t>
            </a:r>
            <a:endParaRPr sz="1200">
              <a:latin typeface="Arial"/>
              <a:cs typeface="Arial"/>
            </a:endParaRPr>
          </a:p>
          <a:p>
            <a:pPr lvl="1" marL="1047115" indent="-226695">
              <a:lnSpc>
                <a:spcPct val="100000"/>
              </a:lnSpc>
              <a:spcBef>
                <a:spcPts val="155"/>
              </a:spcBef>
              <a:buClr>
                <a:srgbClr val="990033"/>
              </a:buClr>
              <a:buFont typeface="Arial"/>
              <a:buChar char="•"/>
              <a:tabLst>
                <a:tab pos="1047750" algn="l"/>
              </a:tabLst>
            </a:pP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Ab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to/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2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  <a:p>
            <a:pPr marL="820419">
              <a:lnSpc>
                <a:spcPct val="100000"/>
              </a:lnSpc>
              <a:spcBef>
                <a:spcPts val="155"/>
              </a:spcBef>
              <a:tabLst>
                <a:tab pos="1047115" algn="l"/>
              </a:tabLst>
            </a:pPr>
            <a:r>
              <a:rPr dirty="0" sz="1200">
                <a:solidFill>
                  <a:srgbClr val="990033"/>
                </a:solidFill>
                <a:latin typeface="Arial"/>
                <a:cs typeface="Arial"/>
              </a:rPr>
              <a:t>•	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5</a:t>
            </a:r>
            <a:r>
              <a:rPr dirty="0" sz="12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 spc="-15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ts/0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 spc="-15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ts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335280" indent="-322580">
              <a:lnSpc>
                <a:spcPct val="100000"/>
              </a:lnSpc>
              <a:spcBef>
                <a:spcPts val="945"/>
              </a:spcBef>
              <a:buClr>
                <a:srgbClr val="FF6633"/>
              </a:buClr>
              <a:buSzPct val="43750"/>
              <a:buFont typeface="Arial"/>
              <a:buChar char="●"/>
              <a:tabLst>
                <a:tab pos="335915" algn="l"/>
              </a:tabLst>
            </a:pPr>
            <a:r>
              <a:rPr dirty="0" sz="1600" spc="-20" b="1">
                <a:solidFill>
                  <a:srgbClr val="0066CC"/>
                </a:solidFill>
                <a:latin typeface="Arial"/>
                <a:cs typeface="Arial"/>
              </a:rPr>
              <a:t>B</a:t>
            </a:r>
            <a:r>
              <a:rPr dirty="0" sz="1600" spc="-50" b="1">
                <a:solidFill>
                  <a:srgbClr val="0066CC"/>
                </a:solidFill>
                <a:latin typeface="Arial"/>
                <a:cs typeface="Arial"/>
              </a:rPr>
              <a:t>y</a:t>
            </a:r>
            <a:r>
              <a:rPr dirty="0" sz="1600" spc="-15" b="1">
                <a:solidFill>
                  <a:srgbClr val="0066CC"/>
                </a:solidFill>
                <a:latin typeface="Arial"/>
                <a:cs typeface="Arial"/>
              </a:rPr>
              <a:t>t</a:t>
            </a:r>
            <a:r>
              <a:rPr dirty="0" sz="1600" spc="-10" b="1">
                <a:solidFill>
                  <a:srgbClr val="0066CC"/>
                </a:solidFill>
                <a:latin typeface="Arial"/>
                <a:cs typeface="Arial"/>
              </a:rPr>
              <a:t>e</a:t>
            </a:r>
            <a:r>
              <a:rPr dirty="0" sz="1600" spc="45" b="1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600" spc="-15" b="1">
                <a:solidFill>
                  <a:srgbClr val="0066CC"/>
                </a:solidFill>
                <a:latin typeface="Arial"/>
                <a:cs typeface="Arial"/>
              </a:rPr>
              <a:t>(B</a:t>
            </a:r>
            <a:r>
              <a:rPr dirty="0" sz="1600" spc="-15" b="1">
                <a:solidFill>
                  <a:srgbClr val="0066CC"/>
                </a:solidFill>
                <a:latin typeface="Arial"/>
                <a:cs typeface="Arial"/>
              </a:rPr>
              <a:t>)</a:t>
            </a:r>
            <a:r>
              <a:rPr dirty="0" sz="1600" spc="-10" b="1">
                <a:solidFill>
                  <a:srgbClr val="0066CC"/>
                </a:solidFill>
                <a:latin typeface="Arial"/>
                <a:cs typeface="Arial"/>
              </a:rPr>
              <a:t>:</a:t>
            </a:r>
            <a:r>
              <a:rPr dirty="0" sz="1600" spc="30" b="1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Un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dad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nfo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ma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ón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ompue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por</a:t>
            </a:r>
            <a:r>
              <a:rPr dirty="0" sz="16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8</a:t>
            </a:r>
            <a:r>
              <a:rPr dirty="0" sz="16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lvl="1" marL="1047115" indent="-226695">
              <a:lnSpc>
                <a:spcPct val="100000"/>
              </a:lnSpc>
              <a:spcBef>
                <a:spcPts val="170"/>
              </a:spcBef>
              <a:buClr>
                <a:srgbClr val="990033"/>
              </a:buClr>
              <a:buFont typeface="Arial"/>
              <a:buChar char="•"/>
              <a:tabLst>
                <a:tab pos="1047750" algn="l"/>
              </a:tabLst>
            </a:pP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j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200" spc="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2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:</a:t>
            </a:r>
            <a:r>
              <a:rPr dirty="0" sz="12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ep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ese</a:t>
            </a:r>
            <a:r>
              <a:rPr dirty="0" sz="12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tac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200" spc="-10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200" spc="-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un</a:t>
            </a:r>
            <a:r>
              <a:rPr dirty="0" sz="12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ca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ácter</a:t>
            </a:r>
            <a:r>
              <a:rPr dirty="0" sz="12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2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cód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200" spc="-10">
                <a:solidFill>
                  <a:srgbClr val="000080"/>
                </a:solidFill>
                <a:latin typeface="Arial"/>
                <a:cs typeface="Arial"/>
              </a:rPr>
              <a:t>g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200" spc="-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AS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II</a:t>
            </a: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990033"/>
              </a:buClr>
              <a:buFont typeface="Arial"/>
              <a:buChar char="•"/>
            </a:pP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990033"/>
              </a:buClr>
              <a:buFont typeface="Arial"/>
              <a:buChar char="•"/>
            </a:pPr>
            <a:endParaRPr sz="1000">
              <a:latin typeface="Times New Roman"/>
              <a:cs typeface="Times New Roman"/>
            </a:endParaRPr>
          </a:p>
          <a:p>
            <a:pPr marL="335280" marR="5715" indent="-322580">
              <a:lnSpc>
                <a:spcPts val="1730"/>
              </a:lnSpc>
              <a:buClr>
                <a:srgbClr val="FF6633"/>
              </a:buClr>
              <a:buSzPct val="43750"/>
              <a:buFont typeface="Arial"/>
              <a:buChar char="●"/>
              <a:tabLst>
                <a:tab pos="335915" algn="l"/>
              </a:tabLst>
            </a:pPr>
            <a:r>
              <a:rPr dirty="0" sz="1600" spc="-25" b="1">
                <a:solidFill>
                  <a:srgbClr val="0066CC"/>
                </a:solidFill>
                <a:latin typeface="Arial"/>
                <a:cs typeface="Arial"/>
              </a:rPr>
              <a:t>O</a:t>
            </a:r>
            <a:r>
              <a:rPr dirty="0" sz="1600" b="1">
                <a:solidFill>
                  <a:srgbClr val="0066CC"/>
                </a:solidFill>
                <a:latin typeface="Arial"/>
                <a:cs typeface="Arial"/>
              </a:rPr>
              <a:t>c</a:t>
            </a:r>
            <a:r>
              <a:rPr dirty="0" sz="1600" spc="-15" b="1">
                <a:solidFill>
                  <a:srgbClr val="0066CC"/>
                </a:solidFill>
                <a:latin typeface="Arial"/>
                <a:cs typeface="Arial"/>
              </a:rPr>
              <a:t>t</a:t>
            </a:r>
            <a:r>
              <a:rPr dirty="0" sz="1600" b="1">
                <a:solidFill>
                  <a:srgbClr val="0066CC"/>
                </a:solidFill>
                <a:latin typeface="Arial"/>
                <a:cs typeface="Arial"/>
              </a:rPr>
              <a:t>e</a:t>
            </a:r>
            <a:r>
              <a:rPr dirty="0" sz="1600" spc="-15" b="1">
                <a:solidFill>
                  <a:srgbClr val="0066CC"/>
                </a:solidFill>
                <a:latin typeface="Arial"/>
                <a:cs typeface="Arial"/>
              </a:rPr>
              <a:t>t</a:t>
            </a:r>
            <a:r>
              <a:rPr dirty="0" sz="1600" spc="-10" b="1">
                <a:solidFill>
                  <a:srgbClr val="0066CC"/>
                </a:solidFill>
                <a:latin typeface="Arial"/>
                <a:cs typeface="Arial"/>
              </a:rPr>
              <a:t>o</a:t>
            </a:r>
            <a:r>
              <a:rPr dirty="0" sz="1600" spc="114" b="1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600" spc="-15" b="1">
                <a:solidFill>
                  <a:srgbClr val="0066CC"/>
                </a:solidFill>
                <a:latin typeface="Arial"/>
                <a:cs typeface="Arial"/>
              </a:rPr>
              <a:t>(o</a:t>
            </a:r>
            <a:r>
              <a:rPr dirty="0" sz="1600" b="1">
                <a:solidFill>
                  <a:srgbClr val="0066CC"/>
                </a:solidFill>
                <a:latin typeface="Arial"/>
                <a:cs typeface="Arial"/>
              </a:rPr>
              <a:t>c</a:t>
            </a:r>
            <a:r>
              <a:rPr dirty="0" sz="1600" spc="-15" b="1">
                <a:solidFill>
                  <a:srgbClr val="0066CC"/>
                </a:solidFill>
                <a:latin typeface="Arial"/>
                <a:cs typeface="Arial"/>
              </a:rPr>
              <a:t>t</a:t>
            </a:r>
            <a:r>
              <a:rPr dirty="0" sz="1600" spc="-10" b="1">
                <a:solidFill>
                  <a:srgbClr val="0066CC"/>
                </a:solidFill>
                <a:latin typeface="Arial"/>
                <a:cs typeface="Arial"/>
              </a:rPr>
              <a:t>ec</a:t>
            </a:r>
            <a:r>
              <a:rPr dirty="0" sz="1600" spc="-5" b="1">
                <a:solidFill>
                  <a:srgbClr val="0066CC"/>
                </a:solidFill>
                <a:latin typeface="Arial"/>
                <a:cs typeface="Arial"/>
              </a:rPr>
              <a:t>)</a:t>
            </a:r>
            <a:r>
              <a:rPr dirty="0" sz="1600" spc="-10" b="1">
                <a:solidFill>
                  <a:srgbClr val="0066CC"/>
                </a:solidFill>
                <a:latin typeface="Arial"/>
                <a:cs typeface="Arial"/>
              </a:rPr>
              <a:t>:</a:t>
            </a:r>
            <a:r>
              <a:rPr dirty="0" sz="1600" spc="114" b="1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Un</a:t>
            </a:r>
            <a:r>
              <a:rPr dirty="0" sz="1600" spc="10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teto</a:t>
            </a:r>
            <a:r>
              <a:rPr dirty="0" sz="1600" spc="10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tá</a:t>
            </a:r>
            <a:r>
              <a:rPr dirty="0" sz="1600" spc="10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mado</a:t>
            </a:r>
            <a:r>
              <a:rPr dirty="0" sz="1600" spc="1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1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h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10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un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dades</a:t>
            </a:r>
            <a:r>
              <a:rPr dirty="0" sz="1600" spc="114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 spc="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fo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ma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ón</a:t>
            </a:r>
            <a:r>
              <a:rPr dirty="0" sz="1600" spc="10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ama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b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té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no</a:t>
            </a:r>
            <a:r>
              <a:rPr dirty="0" sz="1600" spc="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edes</a:t>
            </a:r>
            <a:r>
              <a:rPr dirty="0" sz="1600" spc="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6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ez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dirty="0" sz="1600" spc="-30">
                <a:solidFill>
                  <a:srgbClr val="000080"/>
                </a:solidFill>
                <a:latin typeface="Arial"/>
                <a:cs typeface="Arial"/>
              </a:rPr>
              <a:t>y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0" y="2708148"/>
            <a:ext cx="242315" cy="297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92852" y="2708148"/>
            <a:ext cx="242315" cy="297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34740" y="5228844"/>
            <a:ext cx="242315" cy="2956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22776" y="5228844"/>
            <a:ext cx="240791" cy="2956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12336" y="5228844"/>
            <a:ext cx="240791" cy="2956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98848" y="5228844"/>
            <a:ext cx="240791" cy="2956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88408" y="5228844"/>
            <a:ext cx="240791" cy="2956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074920" y="5228844"/>
            <a:ext cx="242315" cy="2956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62956" y="5228844"/>
            <a:ext cx="240791" cy="2956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649467" y="5228844"/>
            <a:ext cx="242315" cy="2956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95162" y="2853264"/>
            <a:ext cx="161290" cy="1270"/>
          </a:xfrm>
          <a:custGeom>
            <a:avLst/>
            <a:gdLst/>
            <a:ahLst/>
            <a:cxnLst/>
            <a:rect l="l" t="t" r="r" b="b"/>
            <a:pathLst>
              <a:path w="161289" h="1269">
                <a:moveTo>
                  <a:pt x="0" y="0"/>
                </a:moveTo>
                <a:lnTo>
                  <a:pt x="161036" y="85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143298" y="2815945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406" y="0"/>
                </a:moveTo>
                <a:lnTo>
                  <a:pt x="0" y="76200"/>
                </a:lnTo>
                <a:lnTo>
                  <a:pt x="76403" y="38506"/>
                </a:lnTo>
                <a:lnTo>
                  <a:pt x="4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31666" y="2815226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390" y="0"/>
                </a:moveTo>
                <a:lnTo>
                  <a:pt x="0" y="37706"/>
                </a:lnTo>
                <a:lnTo>
                  <a:pt x="75996" y="76200"/>
                </a:lnTo>
                <a:lnTo>
                  <a:pt x="763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0860" y="1280160"/>
            <a:ext cx="2955035" cy="364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59112" y="1268413"/>
            <a:ext cx="111003" cy="361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853582" y="1274368"/>
            <a:ext cx="158260" cy="349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18942" y="1274381"/>
            <a:ext cx="96568" cy="3554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48457" y="1274381"/>
            <a:ext cx="96543" cy="3554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10580" y="1281290"/>
            <a:ext cx="58331" cy="3485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21405" y="1274381"/>
            <a:ext cx="100329" cy="3554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678981" y="1365034"/>
            <a:ext cx="102008" cy="2648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504776" y="1365034"/>
            <a:ext cx="90208" cy="2591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174119" y="1365034"/>
            <a:ext cx="145567" cy="25911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063024" y="1365034"/>
            <a:ext cx="92819" cy="26484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228" y="1365034"/>
            <a:ext cx="90195" cy="25911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72177" y="1365034"/>
            <a:ext cx="93383" cy="26484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565942" y="1365034"/>
            <a:ext cx="93370" cy="26484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57839" y="1365034"/>
            <a:ext cx="92443" cy="26484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033507" y="1365034"/>
            <a:ext cx="92443" cy="26484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87127" y="1365034"/>
            <a:ext cx="102008" cy="26484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345925" y="1274381"/>
            <a:ext cx="137604" cy="35549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784191" y="1274381"/>
            <a:ext cx="148793" cy="35549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00283" y="1274381"/>
            <a:ext cx="253758" cy="34977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637267" y="1370761"/>
            <a:ext cx="90017" cy="25911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309569" y="1274368"/>
            <a:ext cx="238023" cy="35551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68167" y="2187333"/>
            <a:ext cx="76191" cy="8075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835300" y="2109384"/>
            <a:ext cx="7835265" cy="630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-635">
              <a:lnSpc>
                <a:spcPct val="100000"/>
              </a:lnSpc>
            </a:pPr>
            <a:r>
              <a:rPr dirty="0" sz="1400" spc="-10">
                <a:solidFill>
                  <a:srgbClr val="333399"/>
                </a:solidFill>
                <a:latin typeface="Arial"/>
                <a:cs typeface="Arial"/>
              </a:rPr>
              <a:t>IAN</a:t>
            </a:r>
            <a:r>
              <a:rPr dirty="0" sz="140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sz="1400" spc="2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(</a:t>
            </a:r>
            <a:r>
              <a:rPr dirty="0" sz="1400" spc="-20">
                <a:latin typeface="Arial"/>
                <a:cs typeface="Arial"/>
              </a:rPr>
              <a:t>T</a:t>
            </a:r>
            <a:r>
              <a:rPr dirty="0" sz="1400" spc="-5">
                <a:latin typeface="Arial"/>
                <a:cs typeface="Arial"/>
              </a:rPr>
              <a:t>h</a:t>
            </a:r>
            <a:r>
              <a:rPr dirty="0" sz="1400">
                <a:latin typeface="Arial"/>
                <a:cs typeface="Arial"/>
              </a:rPr>
              <a:t>e</a:t>
            </a:r>
            <a:r>
              <a:rPr dirty="0" sz="1400" spc="6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I</a:t>
            </a:r>
            <a:r>
              <a:rPr dirty="0" sz="1400" spc="-15">
                <a:latin typeface="Arial"/>
                <a:cs typeface="Arial"/>
              </a:rPr>
              <a:t>n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 spc="-15">
                <a:latin typeface="Arial"/>
                <a:cs typeface="Arial"/>
              </a:rPr>
              <a:t>e</a:t>
            </a:r>
            <a:r>
              <a:rPr dirty="0" sz="1400">
                <a:latin typeface="Arial"/>
                <a:cs typeface="Arial"/>
              </a:rPr>
              <a:t>r</a:t>
            </a:r>
            <a:r>
              <a:rPr dirty="0" sz="1400" spc="-15">
                <a:latin typeface="Arial"/>
                <a:cs typeface="Arial"/>
              </a:rPr>
              <a:t>n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>
                <a:latin typeface="Arial"/>
                <a:cs typeface="Arial"/>
              </a:rPr>
              <a:t>t</a:t>
            </a:r>
            <a:r>
              <a:rPr dirty="0" sz="1400" spc="7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</a:t>
            </a:r>
            <a:r>
              <a:rPr dirty="0" sz="1400" spc="5">
                <a:latin typeface="Arial"/>
                <a:cs typeface="Arial"/>
              </a:rPr>
              <a:t>ss</a:t>
            </a:r>
            <a:r>
              <a:rPr dirty="0" sz="1400" spc="-15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gn</a:t>
            </a:r>
            <a:r>
              <a:rPr dirty="0" sz="1400" spc="-15">
                <a:latin typeface="Arial"/>
                <a:cs typeface="Arial"/>
              </a:rPr>
              <a:t>e</a:t>
            </a:r>
            <a:r>
              <a:rPr dirty="0" sz="1400">
                <a:latin typeface="Arial"/>
                <a:cs typeface="Arial"/>
              </a:rPr>
              <a:t>d</a:t>
            </a:r>
            <a:r>
              <a:rPr dirty="0" sz="1400" spc="7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N</a:t>
            </a:r>
            <a:r>
              <a:rPr dirty="0" sz="1400" spc="-5">
                <a:latin typeface="Arial"/>
                <a:cs typeface="Arial"/>
              </a:rPr>
              <a:t>u</a:t>
            </a:r>
            <a:r>
              <a:rPr dirty="0" sz="1400" spc="-10">
                <a:latin typeface="Arial"/>
                <a:cs typeface="Arial"/>
              </a:rPr>
              <a:t>m</a:t>
            </a:r>
            <a:r>
              <a:rPr dirty="0" sz="1400" spc="-15">
                <a:latin typeface="Arial"/>
                <a:cs typeface="Arial"/>
              </a:rPr>
              <a:t>b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 spc="-15">
                <a:latin typeface="Arial"/>
                <a:cs typeface="Arial"/>
              </a:rPr>
              <a:t>r</a:t>
            </a:r>
            <a:r>
              <a:rPr dirty="0" sz="1400">
                <a:latin typeface="Arial"/>
                <a:cs typeface="Arial"/>
              </a:rPr>
              <a:t>s</a:t>
            </a:r>
            <a:r>
              <a:rPr dirty="0" sz="1400" spc="8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</a:t>
            </a:r>
            <a:r>
              <a:rPr dirty="0" sz="1400" spc="-15">
                <a:latin typeface="Arial"/>
                <a:cs typeface="Arial"/>
              </a:rPr>
              <a:t>u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 spc="-15">
                <a:latin typeface="Arial"/>
                <a:cs typeface="Arial"/>
              </a:rPr>
              <a:t>h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>
                <a:latin typeface="Arial"/>
                <a:cs typeface="Arial"/>
              </a:rPr>
              <a:t>r</a:t>
            </a:r>
            <a:r>
              <a:rPr dirty="0" sz="1400" spc="-15">
                <a:latin typeface="Arial"/>
                <a:cs typeface="Arial"/>
              </a:rPr>
              <a:t>i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 spc="-20">
                <a:latin typeface="Arial"/>
                <a:cs typeface="Arial"/>
              </a:rPr>
              <a:t>y</a:t>
            </a:r>
            <a:r>
              <a:rPr dirty="0" sz="1400">
                <a:latin typeface="Arial"/>
                <a:cs typeface="Arial"/>
              </a:rPr>
              <a:t>) </a:t>
            </a:r>
            <a:r>
              <a:rPr dirty="0" sz="1400" spc="165">
                <a:latin typeface="Arial"/>
                <a:cs typeface="Arial"/>
              </a:rPr>
              <a:t> </a:t>
            </a:r>
            <a:r>
              <a:rPr dirty="0" sz="1400" spc="-15">
                <a:latin typeface="Arial"/>
                <a:cs typeface="Arial"/>
              </a:rPr>
              <a:t>e</a:t>
            </a:r>
            <a:r>
              <a:rPr dirty="0" sz="1400">
                <a:latin typeface="Arial"/>
                <a:cs typeface="Arial"/>
              </a:rPr>
              <a:t>s</a:t>
            </a:r>
            <a:r>
              <a:rPr dirty="0" sz="1400" spc="8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>
                <a:latin typeface="Arial"/>
                <a:cs typeface="Arial"/>
              </a:rPr>
              <a:t>l</a:t>
            </a:r>
            <a:r>
              <a:rPr dirty="0" sz="1400" spc="6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 spc="-15">
                <a:latin typeface="Arial"/>
                <a:cs typeface="Arial"/>
              </a:rPr>
              <a:t>r</a:t>
            </a:r>
            <a:r>
              <a:rPr dirty="0" sz="1400" spc="-5">
                <a:latin typeface="Arial"/>
                <a:cs typeface="Arial"/>
              </a:rPr>
              <a:t>gan</a:t>
            </a:r>
            <a:r>
              <a:rPr dirty="0" sz="1400" spc="-15">
                <a:latin typeface="Arial"/>
                <a:cs typeface="Arial"/>
              </a:rPr>
              <a:t>i</a:t>
            </a:r>
            <a:r>
              <a:rPr dirty="0" sz="1400" spc="5">
                <a:latin typeface="Arial"/>
                <a:cs typeface="Arial"/>
              </a:rPr>
              <a:t>s</a:t>
            </a:r>
            <a:r>
              <a:rPr dirty="0" sz="1400" spc="-10">
                <a:latin typeface="Arial"/>
                <a:cs typeface="Arial"/>
              </a:rPr>
              <a:t>m</a:t>
            </a:r>
            <a:r>
              <a:rPr dirty="0" sz="1400">
                <a:latin typeface="Arial"/>
                <a:cs typeface="Arial"/>
              </a:rPr>
              <a:t>o</a:t>
            </a:r>
            <a:r>
              <a:rPr dirty="0" sz="1400" spc="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</a:t>
            </a:r>
            <a:r>
              <a:rPr dirty="0" sz="1400" spc="-15">
                <a:latin typeface="Arial"/>
                <a:cs typeface="Arial"/>
              </a:rPr>
              <a:t>e</a:t>
            </a:r>
            <a:r>
              <a:rPr dirty="0" sz="1400" spc="5">
                <a:latin typeface="Arial"/>
                <a:cs typeface="Arial"/>
              </a:rPr>
              <a:t>s</a:t>
            </a:r>
            <a:r>
              <a:rPr dirty="0" sz="1400" spc="-15">
                <a:latin typeface="Arial"/>
                <a:cs typeface="Arial"/>
              </a:rPr>
              <a:t>p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 spc="-15">
                <a:latin typeface="Arial"/>
                <a:cs typeface="Arial"/>
              </a:rPr>
              <a:t>n</a:t>
            </a:r>
            <a:r>
              <a:rPr dirty="0" sz="1400" spc="5">
                <a:latin typeface="Arial"/>
                <a:cs typeface="Arial"/>
              </a:rPr>
              <a:t>s</a:t>
            </a:r>
            <a:r>
              <a:rPr dirty="0" sz="1400" spc="-15">
                <a:latin typeface="Arial"/>
                <a:cs typeface="Arial"/>
              </a:rPr>
              <a:t>ab</a:t>
            </a:r>
            <a:r>
              <a:rPr dirty="0" sz="1400">
                <a:latin typeface="Arial"/>
                <a:cs typeface="Arial"/>
              </a:rPr>
              <a:t>le</a:t>
            </a:r>
            <a:r>
              <a:rPr dirty="0" sz="1400" spc="7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</a:t>
            </a:r>
            <a:r>
              <a:rPr dirty="0" sz="1400">
                <a:latin typeface="Arial"/>
                <a:cs typeface="Arial"/>
              </a:rPr>
              <a:t>e</a:t>
            </a:r>
            <a:r>
              <a:rPr dirty="0" sz="1400" spc="75">
                <a:latin typeface="Arial"/>
                <a:cs typeface="Arial"/>
              </a:rPr>
              <a:t> </a:t>
            </a:r>
            <a:r>
              <a:rPr dirty="0" sz="1400" spc="-15">
                <a:latin typeface="Arial"/>
                <a:cs typeface="Arial"/>
              </a:rPr>
              <a:t>l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7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c</a:t>
            </a:r>
            <a:r>
              <a:rPr dirty="0" sz="1400" spc="-5">
                <a:latin typeface="Arial"/>
                <a:cs typeface="Arial"/>
              </a:rPr>
              <a:t>oo</a:t>
            </a:r>
            <a:r>
              <a:rPr dirty="0" sz="1400" spc="-15">
                <a:latin typeface="Arial"/>
                <a:cs typeface="Arial"/>
              </a:rPr>
              <a:t>r</a:t>
            </a:r>
            <a:r>
              <a:rPr dirty="0" sz="1400" spc="-5">
                <a:latin typeface="Arial"/>
                <a:cs typeface="Arial"/>
              </a:rPr>
              <a:t>d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15">
                <a:latin typeface="Arial"/>
                <a:cs typeface="Arial"/>
              </a:rPr>
              <a:t>n</a:t>
            </a:r>
            <a:r>
              <a:rPr dirty="0" sz="1400" spc="-5">
                <a:latin typeface="Arial"/>
                <a:cs typeface="Arial"/>
              </a:rPr>
              <a:t>a</a:t>
            </a:r>
            <a:r>
              <a:rPr dirty="0" sz="1400" spc="5">
                <a:latin typeface="Arial"/>
                <a:cs typeface="Arial"/>
              </a:rPr>
              <a:t>c</a:t>
            </a:r>
            <a:r>
              <a:rPr dirty="0" sz="1400" spc="-15">
                <a:latin typeface="Arial"/>
                <a:cs typeface="Arial"/>
              </a:rPr>
              <a:t>ió</a:t>
            </a:r>
            <a:r>
              <a:rPr dirty="0" sz="1400">
                <a:latin typeface="Arial"/>
                <a:cs typeface="Arial"/>
              </a:rPr>
              <a:t>n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g</a:t>
            </a:r>
            <a:r>
              <a:rPr dirty="0" sz="1400">
                <a:latin typeface="Arial"/>
                <a:cs typeface="Arial"/>
              </a:rPr>
              <a:t>l</a:t>
            </a:r>
            <a:r>
              <a:rPr dirty="0" sz="1400" spc="-5">
                <a:latin typeface="Arial"/>
                <a:cs typeface="Arial"/>
              </a:rPr>
              <a:t>oba</a:t>
            </a:r>
            <a:r>
              <a:rPr dirty="0" sz="1400">
                <a:latin typeface="Arial"/>
                <a:cs typeface="Arial"/>
              </a:rPr>
              <a:t>l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</a:t>
            </a:r>
            <a:r>
              <a:rPr dirty="0" sz="1400">
                <a:latin typeface="Arial"/>
                <a:cs typeface="Arial"/>
              </a:rPr>
              <a:t>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DN</a:t>
            </a:r>
            <a:r>
              <a:rPr dirty="0" sz="1400" spc="-5">
                <a:latin typeface="Arial"/>
                <a:cs typeface="Arial"/>
              </a:rPr>
              <a:t>S</a:t>
            </a:r>
            <a:r>
              <a:rPr dirty="0" sz="1400">
                <a:latin typeface="Arial"/>
                <a:cs typeface="Arial"/>
              </a:rPr>
              <a:t>,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</a:t>
            </a:r>
            <a:r>
              <a:rPr dirty="0" sz="1400">
                <a:latin typeface="Arial"/>
                <a:cs typeface="Arial"/>
              </a:rPr>
              <a:t>ir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 spc="5">
                <a:latin typeface="Arial"/>
                <a:cs typeface="Arial"/>
              </a:rPr>
              <a:t>cc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 spc="-15">
                <a:latin typeface="Arial"/>
                <a:cs typeface="Arial"/>
              </a:rPr>
              <a:t>n</a:t>
            </a:r>
            <a:r>
              <a:rPr dirty="0" sz="1400" spc="-5">
                <a:latin typeface="Arial"/>
                <a:cs typeface="Arial"/>
              </a:rPr>
              <a:t>a</a:t>
            </a:r>
            <a:r>
              <a:rPr dirty="0" sz="1400" spc="-10">
                <a:latin typeface="Arial"/>
                <a:cs typeface="Arial"/>
              </a:rPr>
              <a:t>m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15">
                <a:latin typeface="Arial"/>
                <a:cs typeface="Arial"/>
              </a:rPr>
              <a:t>e</a:t>
            </a:r>
            <a:r>
              <a:rPr dirty="0" sz="1400" spc="-5">
                <a:latin typeface="Arial"/>
                <a:cs typeface="Arial"/>
              </a:rPr>
              <a:t>n</a:t>
            </a:r>
            <a:r>
              <a:rPr dirty="0" sz="1400" spc="-10">
                <a:latin typeface="Arial"/>
                <a:cs typeface="Arial"/>
              </a:rPr>
              <a:t>t</a:t>
            </a:r>
            <a:r>
              <a:rPr dirty="0" sz="1400">
                <a:latin typeface="Arial"/>
                <a:cs typeface="Arial"/>
              </a:rPr>
              <a:t>o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I</a:t>
            </a:r>
            <a:r>
              <a:rPr dirty="0" sz="1400">
                <a:latin typeface="Arial"/>
                <a:cs typeface="Arial"/>
              </a:rPr>
              <a:t>P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y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>
                <a:latin typeface="Arial"/>
                <a:cs typeface="Arial"/>
              </a:rPr>
              <a:t>r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>
                <a:latin typeface="Arial"/>
                <a:cs typeface="Arial"/>
              </a:rPr>
              <a:t>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 spc="5">
                <a:latin typeface="Arial"/>
                <a:cs typeface="Arial"/>
              </a:rPr>
              <a:t>c</a:t>
            </a:r>
            <a:r>
              <a:rPr dirty="0" sz="1400" spc="-5">
                <a:latin typeface="Arial"/>
                <a:cs typeface="Arial"/>
              </a:rPr>
              <a:t>u</a:t>
            </a:r>
            <a:r>
              <a:rPr dirty="0" sz="1400">
                <a:latin typeface="Arial"/>
                <a:cs typeface="Arial"/>
              </a:rPr>
              <a:t>r</a:t>
            </a:r>
            <a:r>
              <a:rPr dirty="0" sz="1400" spc="5">
                <a:latin typeface="Arial"/>
                <a:cs typeface="Arial"/>
              </a:rPr>
              <a:t>s</a:t>
            </a:r>
            <a:r>
              <a:rPr dirty="0" sz="1400" spc="-15">
                <a:latin typeface="Arial"/>
                <a:cs typeface="Arial"/>
              </a:rPr>
              <a:t>o</a:t>
            </a:r>
            <a:r>
              <a:rPr dirty="0" sz="1400">
                <a:latin typeface="Arial"/>
                <a:cs typeface="Arial"/>
              </a:rPr>
              <a:t>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I</a:t>
            </a:r>
            <a:r>
              <a:rPr dirty="0" sz="1400" spc="-180">
                <a:latin typeface="Arial"/>
                <a:cs typeface="Arial"/>
              </a:rPr>
              <a:t>P</a:t>
            </a:r>
            <a:r>
              <a:rPr dirty="0" sz="140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5" u="heavy">
                <a:solidFill>
                  <a:srgbClr val="CCCCFF"/>
                </a:solidFill>
                <a:latin typeface="Arial"/>
                <a:cs typeface="Arial"/>
                <a:hlinkClick r:id="rId25"/>
              </a:rPr>
              <a:t>h</a:t>
            </a:r>
            <a:r>
              <a:rPr dirty="0" sz="1400" spc="5" u="heavy">
                <a:solidFill>
                  <a:srgbClr val="CCCCFF"/>
                </a:solidFill>
                <a:latin typeface="Arial"/>
                <a:cs typeface="Arial"/>
                <a:hlinkClick r:id="rId25"/>
              </a:rPr>
              <a:t>tt</a:t>
            </a:r>
            <a:r>
              <a:rPr dirty="0" sz="1400" spc="-5" u="heavy">
                <a:solidFill>
                  <a:srgbClr val="CCCCFF"/>
                </a:solidFill>
                <a:latin typeface="Arial"/>
                <a:cs typeface="Arial"/>
                <a:hlinkClick r:id="rId25"/>
              </a:rPr>
              <a:t>p</a:t>
            </a:r>
            <a:r>
              <a:rPr dirty="0" sz="1400" spc="5" u="heavy">
                <a:solidFill>
                  <a:srgbClr val="CCCCFF"/>
                </a:solidFill>
                <a:latin typeface="Arial"/>
                <a:cs typeface="Arial"/>
                <a:hlinkClick r:id="rId25"/>
              </a:rPr>
              <a:t>:</a:t>
            </a:r>
            <a:r>
              <a:rPr dirty="0" sz="1400" spc="-10" u="heavy">
                <a:solidFill>
                  <a:srgbClr val="CCCCFF"/>
                </a:solidFill>
                <a:latin typeface="Arial"/>
                <a:cs typeface="Arial"/>
                <a:hlinkClick r:id="rId25"/>
              </a:rPr>
              <a:t>/</a:t>
            </a:r>
            <a:r>
              <a:rPr dirty="0" sz="1400" spc="5" u="heavy">
                <a:solidFill>
                  <a:srgbClr val="CCCCFF"/>
                </a:solidFill>
                <a:latin typeface="Arial"/>
                <a:cs typeface="Arial"/>
                <a:hlinkClick r:id="rId25"/>
              </a:rPr>
              <a:t>/</a:t>
            </a:r>
            <a:r>
              <a:rPr dirty="0" sz="1400" spc="-20" u="heavy">
                <a:solidFill>
                  <a:srgbClr val="CCCCFF"/>
                </a:solidFill>
                <a:latin typeface="Arial"/>
                <a:cs typeface="Arial"/>
                <a:hlinkClick r:id="rId25"/>
              </a:rPr>
              <a:t>ww</a:t>
            </a:r>
            <a:r>
              <a:rPr dirty="0" sz="1400" spc="-90" u="heavy">
                <a:solidFill>
                  <a:srgbClr val="CCCCFF"/>
                </a:solidFill>
                <a:latin typeface="Arial"/>
                <a:cs typeface="Arial"/>
                <a:hlinkClick r:id="rId25"/>
              </a:rPr>
              <a:t>w</a:t>
            </a:r>
            <a:r>
              <a:rPr dirty="0" sz="1400" spc="5" u="heavy">
                <a:solidFill>
                  <a:srgbClr val="CCCCFF"/>
                </a:solidFill>
                <a:latin typeface="Arial"/>
                <a:cs typeface="Arial"/>
                <a:hlinkClick r:id="rId25"/>
              </a:rPr>
              <a:t>.</a:t>
            </a:r>
            <a:r>
              <a:rPr dirty="0" sz="1400" u="heavy">
                <a:solidFill>
                  <a:srgbClr val="CCCCFF"/>
                </a:solidFill>
                <a:latin typeface="Arial"/>
                <a:cs typeface="Arial"/>
                <a:hlinkClick r:id="rId25"/>
              </a:rPr>
              <a:t>i</a:t>
            </a:r>
            <a:r>
              <a:rPr dirty="0" sz="1400" spc="-5" u="heavy">
                <a:solidFill>
                  <a:srgbClr val="CCCCFF"/>
                </a:solidFill>
                <a:latin typeface="Arial"/>
                <a:cs typeface="Arial"/>
                <a:hlinkClick r:id="rId25"/>
              </a:rPr>
              <a:t>an</a:t>
            </a:r>
            <a:r>
              <a:rPr dirty="0" sz="1400" u="heavy">
                <a:solidFill>
                  <a:srgbClr val="CCCCFF"/>
                </a:solidFill>
                <a:latin typeface="Arial"/>
                <a:cs typeface="Arial"/>
                <a:hlinkClick r:id="rId25"/>
              </a:rPr>
              <a:t>a</a:t>
            </a:r>
            <a:r>
              <a:rPr dirty="0" sz="1400" spc="5" u="heavy">
                <a:solidFill>
                  <a:srgbClr val="CCCCFF"/>
                </a:solidFill>
                <a:latin typeface="Arial"/>
                <a:cs typeface="Arial"/>
                <a:hlinkClick r:id="rId25"/>
              </a:rPr>
              <a:t>.</a:t>
            </a:r>
            <a:r>
              <a:rPr dirty="0" sz="1400" spc="-5" u="heavy">
                <a:solidFill>
                  <a:srgbClr val="CCCCFF"/>
                </a:solidFill>
                <a:latin typeface="Arial"/>
                <a:cs typeface="Arial"/>
                <a:hlinkClick r:id="rId25"/>
              </a:rPr>
              <a:t>o</a:t>
            </a:r>
            <a:r>
              <a:rPr dirty="0" sz="1400" u="heavy">
                <a:solidFill>
                  <a:srgbClr val="CCCCFF"/>
                </a:solidFill>
                <a:latin typeface="Arial"/>
                <a:cs typeface="Arial"/>
                <a:hlinkClick r:id="rId25"/>
              </a:rPr>
              <a:t>r</a:t>
            </a:r>
            <a:r>
              <a:rPr dirty="0" sz="1400" spc="-15" u="heavy">
                <a:solidFill>
                  <a:srgbClr val="CCCCFF"/>
                </a:solidFill>
                <a:latin typeface="Arial"/>
                <a:cs typeface="Arial"/>
                <a:hlinkClick r:id="rId25"/>
              </a:rPr>
              <a:t>g/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68167" y="4961002"/>
            <a:ext cx="76191" cy="8077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68167" y="6027813"/>
            <a:ext cx="76191" cy="8075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835300" y="4883064"/>
            <a:ext cx="7834630" cy="1483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6350" indent="-635">
              <a:lnSpc>
                <a:spcPct val="123600"/>
              </a:lnSpc>
            </a:pPr>
            <a:r>
              <a:rPr dirty="0" sz="1400" spc="-10">
                <a:solidFill>
                  <a:srgbClr val="333399"/>
                </a:solidFill>
                <a:latin typeface="Arial"/>
                <a:cs typeface="Arial"/>
              </a:rPr>
              <a:t>NI</a:t>
            </a:r>
            <a:r>
              <a:rPr dirty="0" sz="1400">
                <a:solidFill>
                  <a:srgbClr val="333399"/>
                </a:solidFill>
                <a:latin typeface="Arial"/>
                <a:cs typeface="Arial"/>
              </a:rPr>
              <a:t>C </a:t>
            </a:r>
            <a:r>
              <a:rPr dirty="0" sz="1400" spc="-12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333399"/>
                </a:solidFill>
                <a:latin typeface="Arial"/>
                <a:cs typeface="Arial"/>
              </a:rPr>
              <a:t>M</a:t>
            </a:r>
            <a:r>
              <a:rPr dirty="0" sz="1400" spc="-5">
                <a:solidFill>
                  <a:srgbClr val="333399"/>
                </a:solidFill>
                <a:latin typeface="Arial"/>
                <a:cs typeface="Arial"/>
              </a:rPr>
              <a:t>é</a:t>
            </a:r>
            <a:r>
              <a:rPr dirty="0" sz="1400" spc="-20">
                <a:solidFill>
                  <a:srgbClr val="333399"/>
                </a:solidFill>
                <a:latin typeface="Arial"/>
                <a:cs typeface="Arial"/>
              </a:rPr>
              <a:t>x</a:t>
            </a:r>
            <a:r>
              <a:rPr dirty="0" sz="1400">
                <a:solidFill>
                  <a:srgbClr val="333399"/>
                </a:solidFill>
                <a:latin typeface="Arial"/>
                <a:cs typeface="Arial"/>
              </a:rPr>
              <a:t>i</a:t>
            </a:r>
            <a:r>
              <a:rPr dirty="0" sz="1400" spc="5">
                <a:solidFill>
                  <a:srgbClr val="333399"/>
                </a:solidFill>
                <a:latin typeface="Arial"/>
                <a:cs typeface="Arial"/>
              </a:rPr>
              <a:t>c</a:t>
            </a:r>
            <a:r>
              <a:rPr dirty="0" sz="1400">
                <a:solidFill>
                  <a:srgbClr val="333399"/>
                </a:solidFill>
                <a:latin typeface="Arial"/>
                <a:cs typeface="Arial"/>
              </a:rPr>
              <a:t>o </a:t>
            </a:r>
            <a:r>
              <a:rPr dirty="0" sz="1400" spc="-14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(</a:t>
            </a:r>
            <a:r>
              <a:rPr dirty="0" sz="1400" spc="-10">
                <a:latin typeface="Arial"/>
                <a:cs typeface="Arial"/>
              </a:rPr>
              <a:t>N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 spc="-20">
                <a:latin typeface="Arial"/>
                <a:cs typeface="Arial"/>
              </a:rPr>
              <a:t>w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 spc="-15">
                <a:latin typeface="Arial"/>
                <a:cs typeface="Arial"/>
              </a:rPr>
              <a:t>r</a:t>
            </a:r>
            <a:r>
              <a:rPr dirty="0" sz="1400">
                <a:latin typeface="Arial"/>
                <a:cs typeface="Arial"/>
              </a:rPr>
              <a:t>k </a:t>
            </a:r>
            <a:r>
              <a:rPr dirty="0" sz="1400" spc="-14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n</a:t>
            </a:r>
            <a:r>
              <a:rPr dirty="0" sz="1400" spc="-10">
                <a:latin typeface="Arial"/>
                <a:cs typeface="Arial"/>
              </a:rPr>
              <a:t>f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>
                <a:latin typeface="Arial"/>
                <a:cs typeface="Arial"/>
              </a:rPr>
              <a:t>r</a:t>
            </a:r>
            <a:r>
              <a:rPr dirty="0" sz="1400" spc="-20">
                <a:latin typeface="Arial"/>
                <a:cs typeface="Arial"/>
              </a:rPr>
              <a:t>m</a:t>
            </a:r>
            <a:r>
              <a:rPr dirty="0" sz="1400" spc="-5">
                <a:latin typeface="Arial"/>
                <a:cs typeface="Arial"/>
              </a:rPr>
              <a:t>a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 spc="-15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>
                <a:latin typeface="Arial"/>
                <a:cs typeface="Arial"/>
              </a:rPr>
              <a:t>n </a:t>
            </a:r>
            <a:r>
              <a:rPr dirty="0" sz="1400" spc="-14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C</a:t>
            </a:r>
            <a:r>
              <a:rPr dirty="0" sz="1400" spc="-15">
                <a:latin typeface="Arial"/>
                <a:cs typeface="Arial"/>
              </a:rPr>
              <a:t>e</a:t>
            </a:r>
            <a:r>
              <a:rPr dirty="0" sz="1400" spc="-5">
                <a:latin typeface="Arial"/>
                <a:cs typeface="Arial"/>
              </a:rPr>
              <a:t>n</a:t>
            </a:r>
            <a:r>
              <a:rPr dirty="0" sz="1400" spc="-10">
                <a:latin typeface="Arial"/>
                <a:cs typeface="Arial"/>
              </a:rPr>
              <a:t>t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>
                <a:latin typeface="Arial"/>
                <a:cs typeface="Arial"/>
              </a:rPr>
              <a:t>r </a:t>
            </a:r>
            <a:r>
              <a:rPr dirty="0" sz="1400" spc="-145">
                <a:latin typeface="Arial"/>
                <a:cs typeface="Arial"/>
              </a:rPr>
              <a:t> </a:t>
            </a:r>
            <a:r>
              <a:rPr dirty="0" sz="1400" spc="-15">
                <a:latin typeface="Arial"/>
                <a:cs typeface="Arial"/>
              </a:rPr>
              <a:t>–</a:t>
            </a:r>
            <a:r>
              <a:rPr dirty="0" sz="1400" spc="-10">
                <a:latin typeface="Arial"/>
                <a:cs typeface="Arial"/>
              </a:rPr>
              <a:t>M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 spc="-20">
                <a:latin typeface="Arial"/>
                <a:cs typeface="Arial"/>
              </a:rPr>
              <a:t>x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5">
                <a:latin typeface="Arial"/>
                <a:cs typeface="Arial"/>
              </a:rPr>
              <a:t>c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>
                <a:latin typeface="Arial"/>
                <a:cs typeface="Arial"/>
              </a:rPr>
              <a:t>) </a:t>
            </a:r>
            <a:r>
              <a:rPr dirty="0" sz="1400" spc="-145">
                <a:latin typeface="Arial"/>
                <a:cs typeface="Arial"/>
              </a:rPr>
              <a:t> </a:t>
            </a:r>
            <a:r>
              <a:rPr dirty="0" sz="1400" spc="-15">
                <a:latin typeface="Arial"/>
                <a:cs typeface="Arial"/>
              </a:rPr>
              <a:t>a</a:t>
            </a:r>
            <a:r>
              <a:rPr dirty="0" sz="1400" spc="-5">
                <a:latin typeface="Arial"/>
                <a:cs typeface="Arial"/>
              </a:rPr>
              <a:t>d</a:t>
            </a:r>
            <a:r>
              <a:rPr dirty="0" sz="1400" spc="-20">
                <a:latin typeface="Arial"/>
                <a:cs typeface="Arial"/>
              </a:rPr>
              <a:t>m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n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10">
                <a:latin typeface="Arial"/>
                <a:cs typeface="Arial"/>
              </a:rPr>
              <a:t>s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 spc="-15">
                <a:latin typeface="Arial"/>
                <a:cs typeface="Arial"/>
              </a:rPr>
              <a:t>r</a:t>
            </a:r>
            <a:r>
              <a:rPr dirty="0" sz="1400">
                <a:latin typeface="Arial"/>
                <a:cs typeface="Arial"/>
              </a:rPr>
              <a:t>a </a:t>
            </a:r>
            <a:r>
              <a:rPr dirty="0" sz="1400" spc="-14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>
                <a:latin typeface="Arial"/>
                <a:cs typeface="Arial"/>
              </a:rPr>
              <a:t>l </a:t>
            </a:r>
            <a:r>
              <a:rPr dirty="0" sz="1400" spc="-145">
                <a:latin typeface="Arial"/>
                <a:cs typeface="Arial"/>
              </a:rPr>
              <a:t> </a:t>
            </a:r>
            <a:r>
              <a:rPr dirty="0" sz="1400" spc="-15">
                <a:latin typeface="Arial"/>
                <a:cs typeface="Arial"/>
              </a:rPr>
              <a:t>e</a:t>
            </a:r>
            <a:r>
              <a:rPr dirty="0" sz="1400" spc="5">
                <a:latin typeface="Arial"/>
                <a:cs typeface="Arial"/>
              </a:rPr>
              <a:t>s</a:t>
            </a:r>
            <a:r>
              <a:rPr dirty="0" sz="1400" spc="-15">
                <a:latin typeface="Arial"/>
                <a:cs typeface="Arial"/>
              </a:rPr>
              <a:t>p</a:t>
            </a:r>
            <a:r>
              <a:rPr dirty="0" sz="1400" spc="-5">
                <a:latin typeface="Arial"/>
                <a:cs typeface="Arial"/>
              </a:rPr>
              <a:t>a</a:t>
            </a:r>
            <a:r>
              <a:rPr dirty="0" sz="1400" spc="5">
                <a:latin typeface="Arial"/>
                <a:cs typeface="Arial"/>
              </a:rPr>
              <a:t>c</a:t>
            </a:r>
            <a:r>
              <a:rPr dirty="0" sz="1400" spc="-15">
                <a:latin typeface="Arial"/>
                <a:cs typeface="Arial"/>
              </a:rPr>
              <a:t>i</a:t>
            </a:r>
            <a:r>
              <a:rPr dirty="0" sz="1400">
                <a:latin typeface="Arial"/>
                <a:cs typeface="Arial"/>
              </a:rPr>
              <a:t>o </a:t>
            </a:r>
            <a:r>
              <a:rPr dirty="0" sz="1400" spc="-15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</a:t>
            </a:r>
            <a:r>
              <a:rPr dirty="0" sz="1400">
                <a:latin typeface="Arial"/>
                <a:cs typeface="Arial"/>
              </a:rPr>
              <a:t>e </a:t>
            </a:r>
            <a:r>
              <a:rPr dirty="0" sz="1400" spc="-14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</a:t>
            </a:r>
            <a:r>
              <a:rPr dirty="0" sz="1400" spc="-15">
                <a:latin typeface="Arial"/>
                <a:cs typeface="Arial"/>
              </a:rPr>
              <a:t>i</a:t>
            </a:r>
            <a:r>
              <a:rPr dirty="0" sz="1400">
                <a:latin typeface="Arial"/>
                <a:cs typeface="Arial"/>
              </a:rPr>
              <a:t>r</a:t>
            </a:r>
            <a:r>
              <a:rPr dirty="0" sz="1400" spc="-15">
                <a:latin typeface="Arial"/>
                <a:cs typeface="Arial"/>
              </a:rPr>
              <a:t>e</a:t>
            </a:r>
            <a:r>
              <a:rPr dirty="0" sz="1400" spc="5">
                <a:latin typeface="Arial"/>
                <a:cs typeface="Arial"/>
              </a:rPr>
              <a:t>cc</a:t>
            </a:r>
            <a:r>
              <a:rPr dirty="0" sz="1400" spc="-15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 spc="-15">
                <a:latin typeface="Arial"/>
                <a:cs typeface="Arial"/>
              </a:rPr>
              <a:t>n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>
                <a:latin typeface="Arial"/>
                <a:cs typeface="Arial"/>
              </a:rPr>
              <a:t>s </a:t>
            </a:r>
            <a:r>
              <a:rPr dirty="0" sz="1400" spc="-1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 </a:t>
            </a:r>
            <a:r>
              <a:rPr dirty="0" sz="1400" spc="-145">
                <a:latin typeface="Arial"/>
                <a:cs typeface="Arial"/>
              </a:rPr>
              <a:t> </a:t>
            </a:r>
            <a:r>
              <a:rPr dirty="0" sz="1400" spc="-15">
                <a:latin typeface="Arial"/>
                <a:cs typeface="Arial"/>
              </a:rPr>
              <a:t>n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20">
                <a:latin typeface="Arial"/>
                <a:cs typeface="Arial"/>
              </a:rPr>
              <a:t>v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>
                <a:latin typeface="Arial"/>
                <a:cs typeface="Arial"/>
              </a:rPr>
              <a:t>l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pa</a:t>
            </a:r>
            <a:r>
              <a:rPr dirty="0" sz="1400" spc="5">
                <a:latin typeface="Arial"/>
                <a:cs typeface="Arial"/>
              </a:rPr>
              <a:t>ís</a:t>
            </a:r>
            <a:r>
              <a:rPr dirty="0" sz="140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1400" spc="-5" u="heavy">
                <a:solidFill>
                  <a:srgbClr val="CCCCFF"/>
                </a:solidFill>
                <a:latin typeface="Arial"/>
                <a:cs typeface="Arial"/>
                <a:hlinkClick r:id="rId28"/>
              </a:rPr>
              <a:t>h</a:t>
            </a:r>
            <a:r>
              <a:rPr dirty="0" sz="1400" spc="5" u="heavy">
                <a:solidFill>
                  <a:srgbClr val="CCCCFF"/>
                </a:solidFill>
                <a:latin typeface="Arial"/>
                <a:cs typeface="Arial"/>
                <a:hlinkClick r:id="rId28"/>
              </a:rPr>
              <a:t>tt</a:t>
            </a:r>
            <a:r>
              <a:rPr dirty="0" sz="1400" spc="-5" u="heavy">
                <a:solidFill>
                  <a:srgbClr val="CCCCFF"/>
                </a:solidFill>
                <a:latin typeface="Arial"/>
                <a:cs typeface="Arial"/>
                <a:hlinkClick r:id="rId28"/>
              </a:rPr>
              <a:t>p</a:t>
            </a:r>
            <a:r>
              <a:rPr dirty="0" sz="1400" spc="5" u="heavy">
                <a:solidFill>
                  <a:srgbClr val="CCCCFF"/>
                </a:solidFill>
                <a:latin typeface="Arial"/>
                <a:cs typeface="Arial"/>
                <a:hlinkClick r:id="rId28"/>
              </a:rPr>
              <a:t>:</a:t>
            </a:r>
            <a:r>
              <a:rPr dirty="0" sz="1400" spc="-10" u="heavy">
                <a:solidFill>
                  <a:srgbClr val="CCCCFF"/>
                </a:solidFill>
                <a:latin typeface="Arial"/>
                <a:cs typeface="Arial"/>
                <a:hlinkClick r:id="rId28"/>
              </a:rPr>
              <a:t>/</a:t>
            </a:r>
            <a:r>
              <a:rPr dirty="0" sz="1400" spc="5" u="heavy">
                <a:solidFill>
                  <a:srgbClr val="CCCCFF"/>
                </a:solidFill>
                <a:latin typeface="Arial"/>
                <a:cs typeface="Arial"/>
                <a:hlinkClick r:id="rId28"/>
              </a:rPr>
              <a:t>/</a:t>
            </a:r>
            <a:r>
              <a:rPr dirty="0" sz="1400" spc="-20" u="heavy">
                <a:solidFill>
                  <a:srgbClr val="CCCCFF"/>
                </a:solidFill>
                <a:latin typeface="Arial"/>
                <a:cs typeface="Arial"/>
                <a:hlinkClick r:id="rId28"/>
              </a:rPr>
              <a:t>ww</a:t>
            </a:r>
            <a:r>
              <a:rPr dirty="0" sz="1400" spc="-90" u="heavy">
                <a:solidFill>
                  <a:srgbClr val="CCCCFF"/>
                </a:solidFill>
                <a:latin typeface="Arial"/>
                <a:cs typeface="Arial"/>
                <a:hlinkClick r:id="rId28"/>
              </a:rPr>
              <a:t>w</a:t>
            </a:r>
            <a:r>
              <a:rPr dirty="0" sz="1400" spc="5" u="heavy">
                <a:solidFill>
                  <a:srgbClr val="CCCCFF"/>
                </a:solidFill>
                <a:latin typeface="Arial"/>
                <a:cs typeface="Arial"/>
                <a:hlinkClick r:id="rId28"/>
              </a:rPr>
              <a:t>.</a:t>
            </a:r>
            <a:r>
              <a:rPr dirty="0" sz="1400" spc="-5" u="heavy">
                <a:solidFill>
                  <a:srgbClr val="CCCCFF"/>
                </a:solidFill>
                <a:latin typeface="Arial"/>
                <a:cs typeface="Arial"/>
                <a:hlinkClick r:id="rId28"/>
              </a:rPr>
              <a:t>n</a:t>
            </a:r>
            <a:r>
              <a:rPr dirty="0" sz="1400" u="heavy">
                <a:solidFill>
                  <a:srgbClr val="CCCCFF"/>
                </a:solidFill>
                <a:latin typeface="Arial"/>
                <a:cs typeface="Arial"/>
                <a:hlinkClick r:id="rId28"/>
              </a:rPr>
              <a:t>i</a:t>
            </a:r>
            <a:r>
              <a:rPr dirty="0" sz="1400" spc="5" u="heavy">
                <a:solidFill>
                  <a:srgbClr val="CCCCFF"/>
                </a:solidFill>
                <a:latin typeface="Arial"/>
                <a:cs typeface="Arial"/>
                <a:hlinkClick r:id="rId28"/>
              </a:rPr>
              <a:t>c.</a:t>
            </a:r>
            <a:r>
              <a:rPr dirty="0" sz="1400" spc="-10" u="heavy">
                <a:solidFill>
                  <a:srgbClr val="CCCCFF"/>
                </a:solidFill>
                <a:latin typeface="Arial"/>
                <a:cs typeface="Arial"/>
                <a:hlinkClick r:id="rId28"/>
              </a:rPr>
              <a:t>m</a:t>
            </a:r>
            <a:r>
              <a:rPr dirty="0" sz="1400" spc="-20" u="heavy">
                <a:solidFill>
                  <a:srgbClr val="CCCCFF"/>
                </a:solidFill>
                <a:latin typeface="Arial"/>
                <a:cs typeface="Arial"/>
                <a:hlinkClick r:id="rId28"/>
              </a:rPr>
              <a:t>x</a:t>
            </a:r>
            <a:r>
              <a:rPr dirty="0" sz="1400" spc="5" u="heavy">
                <a:solidFill>
                  <a:srgbClr val="CCCCFF"/>
                </a:solidFill>
                <a:latin typeface="Arial"/>
                <a:cs typeface="Arial"/>
                <a:hlinkClick r:id="rId28"/>
              </a:rPr>
              <a:t>/</a:t>
            </a:r>
            <a:r>
              <a:rPr dirty="0" sz="1400" spc="-5" u="heavy">
                <a:solidFill>
                  <a:srgbClr val="CCCCFF"/>
                </a:solidFill>
                <a:latin typeface="Arial"/>
                <a:cs typeface="Arial"/>
                <a:hlinkClick r:id="rId28"/>
              </a:rPr>
              <a:t>e</a:t>
            </a:r>
            <a:r>
              <a:rPr dirty="0" sz="1400" spc="5" u="heavy">
                <a:solidFill>
                  <a:srgbClr val="CCCCFF"/>
                </a:solidFill>
                <a:latin typeface="Arial"/>
                <a:cs typeface="Arial"/>
                <a:hlinkClick r:id="rId28"/>
              </a:rPr>
              <a:t>s/</a:t>
            </a:r>
            <a:r>
              <a:rPr dirty="0" sz="1400" spc="-10" u="heavy">
                <a:solidFill>
                  <a:srgbClr val="CCCCFF"/>
                </a:solidFill>
                <a:latin typeface="Arial"/>
                <a:cs typeface="Arial"/>
                <a:hlinkClick r:id="rId28"/>
              </a:rPr>
              <a:t>I</a:t>
            </a:r>
            <a:r>
              <a:rPr dirty="0" sz="1400" spc="-15" u="heavy">
                <a:solidFill>
                  <a:srgbClr val="CCCCFF"/>
                </a:solidFill>
                <a:latin typeface="Arial"/>
                <a:cs typeface="Arial"/>
                <a:hlinkClick r:id="rId28"/>
              </a:rPr>
              <a:t>n</a:t>
            </a:r>
            <a:r>
              <a:rPr dirty="0" sz="1400" u="heavy">
                <a:solidFill>
                  <a:srgbClr val="CCCCFF"/>
                </a:solidFill>
                <a:latin typeface="Arial"/>
                <a:cs typeface="Arial"/>
                <a:hlinkClick r:id="rId28"/>
              </a:rPr>
              <a:t>i</a:t>
            </a:r>
            <a:r>
              <a:rPr dirty="0" sz="1400" spc="5" u="heavy">
                <a:solidFill>
                  <a:srgbClr val="CCCCFF"/>
                </a:solidFill>
                <a:latin typeface="Arial"/>
                <a:cs typeface="Arial"/>
                <a:hlinkClick r:id="rId28"/>
              </a:rPr>
              <a:t>c</a:t>
            </a:r>
            <a:r>
              <a:rPr dirty="0" sz="1400" u="heavy">
                <a:solidFill>
                  <a:srgbClr val="CCCCFF"/>
                </a:solidFill>
                <a:latin typeface="Arial"/>
                <a:cs typeface="Arial"/>
                <a:hlinkClick r:id="rId28"/>
              </a:rPr>
              <a:t>io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5080" indent="-635">
              <a:lnSpc>
                <a:spcPct val="100000"/>
              </a:lnSpc>
            </a:pPr>
            <a:r>
              <a:rPr dirty="0" sz="1400" spc="-15">
                <a:latin typeface="Arial"/>
                <a:cs typeface="Arial"/>
              </a:rPr>
              <a:t>Lo</a:t>
            </a:r>
            <a:r>
              <a:rPr dirty="0" sz="1400">
                <a:latin typeface="Arial"/>
                <a:cs typeface="Arial"/>
              </a:rPr>
              <a:t>s </a:t>
            </a:r>
            <a:r>
              <a:rPr dirty="0" sz="1400" spc="75">
                <a:latin typeface="Arial"/>
                <a:cs typeface="Arial"/>
              </a:rPr>
              <a:t> </a:t>
            </a:r>
            <a:r>
              <a:rPr dirty="0" sz="1400" spc="-15">
                <a:latin typeface="Arial"/>
                <a:cs typeface="Arial"/>
              </a:rPr>
              <a:t>n</a:t>
            </a:r>
            <a:r>
              <a:rPr dirty="0" sz="1400" spc="-5">
                <a:latin typeface="Arial"/>
                <a:cs typeface="Arial"/>
              </a:rPr>
              <a:t>ú</a:t>
            </a:r>
            <a:r>
              <a:rPr dirty="0" sz="1400" spc="-10">
                <a:latin typeface="Arial"/>
                <a:cs typeface="Arial"/>
              </a:rPr>
              <a:t>m</a:t>
            </a:r>
            <a:r>
              <a:rPr dirty="0" sz="1400" spc="-15">
                <a:latin typeface="Arial"/>
                <a:cs typeface="Arial"/>
              </a:rPr>
              <a:t>e</a:t>
            </a:r>
            <a:r>
              <a:rPr dirty="0" sz="1400">
                <a:latin typeface="Arial"/>
                <a:cs typeface="Arial"/>
              </a:rPr>
              <a:t>r</a:t>
            </a:r>
            <a:r>
              <a:rPr dirty="0" sz="1400" spc="-15">
                <a:latin typeface="Arial"/>
                <a:cs typeface="Arial"/>
              </a:rPr>
              <a:t>o</a:t>
            </a:r>
            <a:r>
              <a:rPr dirty="0" sz="1400">
                <a:latin typeface="Arial"/>
                <a:cs typeface="Arial"/>
              </a:rPr>
              <a:t>s </a:t>
            </a:r>
            <a:r>
              <a:rPr dirty="0" sz="1400" spc="5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</a:t>
            </a:r>
            <a:r>
              <a:rPr dirty="0" sz="1400">
                <a:latin typeface="Arial"/>
                <a:cs typeface="Arial"/>
              </a:rPr>
              <a:t>e </a:t>
            </a:r>
            <a:r>
              <a:rPr dirty="0" sz="1400" spc="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h</a:t>
            </a:r>
            <a:r>
              <a:rPr dirty="0" sz="1400" spc="-15">
                <a:latin typeface="Arial"/>
                <a:cs typeface="Arial"/>
              </a:rPr>
              <a:t>o</a:t>
            </a:r>
            <a:r>
              <a:rPr dirty="0" sz="1400" spc="5">
                <a:latin typeface="Arial"/>
                <a:cs typeface="Arial"/>
              </a:rPr>
              <a:t>s</a:t>
            </a:r>
            <a:r>
              <a:rPr dirty="0" sz="1400" spc="-10">
                <a:latin typeface="Arial"/>
                <a:cs typeface="Arial"/>
              </a:rPr>
              <a:t>t</a:t>
            </a:r>
            <a:r>
              <a:rPr dirty="0" sz="1400">
                <a:latin typeface="Arial"/>
                <a:cs typeface="Arial"/>
              </a:rPr>
              <a:t>s </a:t>
            </a:r>
            <a:r>
              <a:rPr dirty="0" sz="1400" spc="65">
                <a:latin typeface="Arial"/>
                <a:cs typeface="Arial"/>
              </a:rPr>
              <a:t> </a:t>
            </a:r>
            <a:r>
              <a:rPr dirty="0" sz="1400" spc="-15">
                <a:latin typeface="Arial"/>
                <a:cs typeface="Arial"/>
              </a:rPr>
              <a:t>l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>
                <a:latin typeface="Arial"/>
                <a:cs typeface="Arial"/>
              </a:rPr>
              <a:t>s </a:t>
            </a:r>
            <a:r>
              <a:rPr dirty="0" sz="1400" spc="50">
                <a:latin typeface="Arial"/>
                <a:cs typeface="Arial"/>
              </a:rPr>
              <a:t> </a:t>
            </a:r>
            <a:r>
              <a:rPr dirty="0" sz="1400" spc="-15">
                <a:latin typeface="Arial"/>
                <a:cs typeface="Arial"/>
              </a:rPr>
              <a:t>a</a:t>
            </a:r>
            <a:r>
              <a:rPr dirty="0" sz="1400" spc="5">
                <a:latin typeface="Arial"/>
                <a:cs typeface="Arial"/>
              </a:rPr>
              <a:t>s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15">
                <a:latin typeface="Arial"/>
                <a:cs typeface="Arial"/>
              </a:rPr>
              <a:t>g</a:t>
            </a:r>
            <a:r>
              <a:rPr dirty="0" sz="1400" spc="-5">
                <a:latin typeface="Arial"/>
                <a:cs typeface="Arial"/>
              </a:rPr>
              <a:t>n</a:t>
            </a:r>
            <a:r>
              <a:rPr dirty="0" sz="1400">
                <a:latin typeface="Arial"/>
                <a:cs typeface="Arial"/>
              </a:rPr>
              <a:t>a </a:t>
            </a:r>
            <a:r>
              <a:rPr dirty="0" sz="1400" spc="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>
                <a:latin typeface="Arial"/>
                <a:cs typeface="Arial"/>
              </a:rPr>
              <a:t>l </a:t>
            </a:r>
            <a:r>
              <a:rPr dirty="0" sz="1400" spc="60">
                <a:latin typeface="Arial"/>
                <a:cs typeface="Arial"/>
              </a:rPr>
              <a:t> </a:t>
            </a:r>
            <a:r>
              <a:rPr dirty="0" sz="1400" spc="-15">
                <a:latin typeface="Arial"/>
                <a:cs typeface="Arial"/>
              </a:rPr>
              <a:t>a</a:t>
            </a:r>
            <a:r>
              <a:rPr dirty="0" sz="1400" spc="-5">
                <a:latin typeface="Arial"/>
                <a:cs typeface="Arial"/>
              </a:rPr>
              <a:t>d</a:t>
            </a:r>
            <a:r>
              <a:rPr dirty="0" sz="1400" spc="-10">
                <a:latin typeface="Arial"/>
                <a:cs typeface="Arial"/>
              </a:rPr>
              <a:t>m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n</a:t>
            </a:r>
            <a:r>
              <a:rPr dirty="0" sz="1400" spc="-15">
                <a:latin typeface="Arial"/>
                <a:cs typeface="Arial"/>
              </a:rPr>
              <a:t>i</a:t>
            </a:r>
            <a:r>
              <a:rPr dirty="0" sz="1400" spc="-10">
                <a:latin typeface="Arial"/>
                <a:cs typeface="Arial"/>
              </a:rPr>
              <a:t>s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>
                <a:latin typeface="Arial"/>
                <a:cs typeface="Arial"/>
              </a:rPr>
              <a:t>r</a:t>
            </a:r>
            <a:r>
              <a:rPr dirty="0" sz="1400" spc="-15">
                <a:latin typeface="Arial"/>
                <a:cs typeface="Arial"/>
              </a:rPr>
              <a:t>a</a:t>
            </a:r>
            <a:r>
              <a:rPr dirty="0" sz="1400" spc="-5">
                <a:latin typeface="Arial"/>
                <a:cs typeface="Arial"/>
              </a:rPr>
              <a:t>d</a:t>
            </a:r>
            <a:r>
              <a:rPr dirty="0" sz="1400" spc="-15">
                <a:latin typeface="Arial"/>
                <a:cs typeface="Arial"/>
              </a:rPr>
              <a:t>o</a:t>
            </a:r>
            <a:r>
              <a:rPr dirty="0" sz="1400">
                <a:latin typeface="Arial"/>
                <a:cs typeface="Arial"/>
              </a:rPr>
              <a:t>r </a:t>
            </a:r>
            <a:r>
              <a:rPr dirty="0" sz="1400" spc="50">
                <a:latin typeface="Arial"/>
                <a:cs typeface="Arial"/>
              </a:rPr>
              <a:t> </a:t>
            </a:r>
            <a:r>
              <a:rPr dirty="0" sz="1400" spc="-15">
                <a:latin typeface="Arial"/>
                <a:cs typeface="Arial"/>
              </a:rPr>
              <a:t>e</a:t>
            </a:r>
            <a:r>
              <a:rPr dirty="0" sz="1400" spc="5">
                <a:latin typeface="Arial"/>
                <a:cs typeface="Arial"/>
              </a:rPr>
              <a:t>s</a:t>
            </a:r>
            <a:r>
              <a:rPr dirty="0" sz="1400" spc="-10">
                <a:latin typeface="Arial"/>
                <a:cs typeface="Arial"/>
              </a:rPr>
              <a:t>t</a:t>
            </a:r>
            <a:r>
              <a:rPr dirty="0" sz="1400" spc="-15">
                <a:latin typeface="Arial"/>
                <a:cs typeface="Arial"/>
              </a:rPr>
              <a:t>á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10">
                <a:latin typeface="Arial"/>
                <a:cs typeface="Arial"/>
              </a:rPr>
              <a:t>c</a:t>
            </a:r>
            <a:r>
              <a:rPr dirty="0" sz="1400" spc="-5">
                <a:latin typeface="Arial"/>
                <a:cs typeface="Arial"/>
              </a:rPr>
              <a:t>a</a:t>
            </a:r>
            <a:r>
              <a:rPr dirty="0" sz="1400" spc="-10">
                <a:latin typeface="Arial"/>
                <a:cs typeface="Arial"/>
              </a:rPr>
              <a:t>m</a:t>
            </a:r>
            <a:r>
              <a:rPr dirty="0" sz="1400" spc="-15">
                <a:latin typeface="Arial"/>
                <a:cs typeface="Arial"/>
              </a:rPr>
              <a:t>e</a:t>
            </a:r>
            <a:r>
              <a:rPr dirty="0" sz="1400" spc="-5">
                <a:latin typeface="Arial"/>
                <a:cs typeface="Arial"/>
              </a:rPr>
              <a:t>n</a:t>
            </a:r>
            <a:r>
              <a:rPr dirty="0" sz="1400" spc="-10">
                <a:latin typeface="Arial"/>
                <a:cs typeface="Arial"/>
              </a:rPr>
              <a:t>t</a:t>
            </a:r>
            <a:r>
              <a:rPr dirty="0" sz="1400">
                <a:latin typeface="Arial"/>
                <a:cs typeface="Arial"/>
              </a:rPr>
              <a:t>e </a:t>
            </a:r>
            <a:r>
              <a:rPr dirty="0" sz="1400" spc="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 </a:t>
            </a:r>
            <a:r>
              <a:rPr dirty="0" sz="1400" spc="4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u</a:t>
            </a:r>
            <a:r>
              <a:rPr dirty="0" sz="1400">
                <a:latin typeface="Arial"/>
                <a:cs typeface="Arial"/>
              </a:rPr>
              <a:t>n </a:t>
            </a:r>
            <a:r>
              <a:rPr dirty="0" sz="1400" spc="4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</a:t>
            </a:r>
            <a:r>
              <a:rPr dirty="0" sz="1400" spc="-15">
                <a:latin typeface="Arial"/>
                <a:cs typeface="Arial"/>
              </a:rPr>
              <a:t>ro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 spc="-15">
                <a:latin typeface="Arial"/>
                <a:cs typeface="Arial"/>
              </a:rPr>
              <a:t>o</a:t>
            </a:r>
            <a:r>
              <a:rPr dirty="0" sz="1400" spc="5">
                <a:latin typeface="Arial"/>
                <a:cs typeface="Arial"/>
              </a:rPr>
              <a:t>c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>
                <a:latin typeface="Arial"/>
                <a:cs typeface="Arial"/>
              </a:rPr>
              <a:t>lo </a:t>
            </a:r>
            <a:r>
              <a:rPr dirty="0" sz="1400" spc="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</a:t>
            </a:r>
            <a:r>
              <a:rPr dirty="0" sz="1400" spc="-15">
                <a:latin typeface="Arial"/>
                <a:cs typeface="Arial"/>
              </a:rPr>
              <a:t>o</a:t>
            </a:r>
            <a:r>
              <a:rPr dirty="0" sz="1400">
                <a:latin typeface="Arial"/>
                <a:cs typeface="Arial"/>
              </a:rPr>
              <a:t>s </a:t>
            </a:r>
            <a:r>
              <a:rPr dirty="0" sz="1400" spc="55">
                <a:latin typeface="Arial"/>
                <a:cs typeface="Arial"/>
              </a:rPr>
              <a:t> </a:t>
            </a:r>
            <a:r>
              <a:rPr dirty="0" sz="1400" spc="-15">
                <a:latin typeface="Arial"/>
                <a:cs typeface="Arial"/>
              </a:rPr>
              <a:t>a</a:t>
            </a:r>
            <a:r>
              <a:rPr dirty="0" sz="1400" spc="5">
                <a:latin typeface="Arial"/>
                <a:cs typeface="Arial"/>
              </a:rPr>
              <a:t>s</a:t>
            </a:r>
            <a:r>
              <a:rPr dirty="0" sz="1400" spc="-15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gn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ná</a:t>
            </a:r>
            <a:r>
              <a:rPr dirty="0" sz="1400" spc="-10">
                <a:latin typeface="Arial"/>
                <a:cs typeface="Arial"/>
              </a:rPr>
              <a:t>m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5">
                <a:latin typeface="Arial"/>
                <a:cs typeface="Arial"/>
              </a:rPr>
              <a:t>c</a:t>
            </a:r>
            <a:r>
              <a:rPr dirty="0" sz="1400" spc="-5">
                <a:latin typeface="Arial"/>
                <a:cs typeface="Arial"/>
              </a:rPr>
              <a:t>a</a:t>
            </a:r>
            <a:r>
              <a:rPr dirty="0" sz="1400" spc="-10">
                <a:latin typeface="Arial"/>
                <a:cs typeface="Arial"/>
              </a:rPr>
              <a:t>m</a:t>
            </a:r>
            <a:r>
              <a:rPr dirty="0" sz="1400" spc="-5">
                <a:latin typeface="Arial"/>
                <a:cs typeface="Arial"/>
              </a:rPr>
              <a:t>en</a:t>
            </a:r>
            <a:r>
              <a:rPr dirty="0" sz="1400" spc="-10">
                <a:latin typeface="Arial"/>
                <a:cs typeface="Arial"/>
              </a:rPr>
              <a:t>t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627376" y="2708148"/>
            <a:ext cx="3671315" cy="195986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0013" y="2799506"/>
            <a:ext cx="6917690" cy="807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13130" marR="5080" indent="-901065">
              <a:lnSpc>
                <a:spcPct val="100000"/>
              </a:lnSpc>
            </a:pP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3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.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1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.7</a:t>
            </a:r>
            <a:r>
              <a:rPr dirty="0" sz="2800" spc="-16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25">
                <a:solidFill>
                  <a:srgbClr val="B3B3B3"/>
                </a:solidFill>
                <a:latin typeface="Arial"/>
                <a:cs typeface="Arial"/>
              </a:rPr>
              <a:t>A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rqu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it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ec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t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ur</a:t>
            </a:r>
            <a:r>
              <a:rPr dirty="0" sz="2800" spc="-20">
                <a:solidFill>
                  <a:srgbClr val="B3B3B3"/>
                </a:solidFill>
                <a:latin typeface="Arial"/>
                <a:cs typeface="Arial"/>
              </a:rPr>
              <a:t>a</a:t>
            </a:r>
            <a:r>
              <a:rPr dirty="0" sz="2800" spc="1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d</a:t>
            </a:r>
            <a:r>
              <a:rPr dirty="0" sz="2800" spc="-20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2800" spc="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d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recc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ona</a:t>
            </a:r>
            <a:r>
              <a:rPr dirty="0" sz="2800" spc="-30">
                <a:solidFill>
                  <a:srgbClr val="B3B3B3"/>
                </a:solidFill>
                <a:latin typeface="Arial"/>
                <a:cs typeface="Arial"/>
              </a:rPr>
              <a:t>m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en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to</a:t>
            </a:r>
            <a:r>
              <a:rPr dirty="0" sz="2800" spc="1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2800" spc="-25">
                <a:solidFill>
                  <a:srgbClr val="B3B3B3"/>
                </a:solidFill>
                <a:latin typeface="Arial"/>
                <a:cs typeface="Arial"/>
              </a:rPr>
              <a:t>P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v4</a:t>
            </a:r>
            <a:r>
              <a:rPr dirty="0" sz="2800" spc="-5">
                <a:solidFill>
                  <a:srgbClr val="B3B3B3"/>
                </a:solidFill>
                <a:latin typeface="Arial"/>
                <a:cs typeface="Arial"/>
              </a:rPr>
              <a:t> (</a:t>
            </a:r>
            <a:r>
              <a:rPr dirty="0" sz="2800" spc="-30">
                <a:solidFill>
                  <a:srgbClr val="B3B3B3"/>
                </a:solidFill>
                <a:latin typeface="Arial"/>
                <a:cs typeface="Arial"/>
              </a:rPr>
              <a:t>C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l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ase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s</a:t>
            </a:r>
            <a:r>
              <a:rPr dirty="0" sz="2800" spc="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d</a:t>
            </a:r>
            <a:r>
              <a:rPr dirty="0" sz="2800" spc="-20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2800" spc="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redes).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2264" y="1559179"/>
            <a:ext cx="88391" cy="99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2264" y="2391283"/>
            <a:ext cx="88391" cy="990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2264" y="3479419"/>
            <a:ext cx="88391" cy="990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2265" y="4067695"/>
            <a:ext cx="88391" cy="990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2265" y="4657483"/>
            <a:ext cx="88391" cy="990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24802" y="829288"/>
            <a:ext cx="8484870" cy="39770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lvl="2" marL="417830" indent="-405130">
              <a:lnSpc>
                <a:spcPct val="100000"/>
              </a:lnSpc>
              <a:buClr>
                <a:srgbClr val="B3B3B3"/>
              </a:buClr>
              <a:buFont typeface="Arial"/>
              <a:buAutoNum type="arabicPeriod" startAt="7"/>
              <a:tabLst>
                <a:tab pos="418465" algn="l"/>
              </a:tabLst>
            </a:pP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Ar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q</a:t>
            </a:r>
            <a:r>
              <a:rPr dirty="0" sz="1300" spc="-5">
                <a:solidFill>
                  <a:srgbClr val="B3B3B3"/>
                </a:solidFill>
                <a:latin typeface="Arial"/>
                <a:cs typeface="Arial"/>
              </a:rPr>
              <a:t>uit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ctura</a:t>
            </a:r>
            <a:r>
              <a:rPr dirty="0" sz="1300" spc="4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De</a:t>
            </a:r>
            <a:r>
              <a:rPr dirty="0" sz="1300" spc="-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Direcci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o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namie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n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to</a:t>
            </a:r>
            <a:r>
              <a:rPr dirty="0" sz="1300" spc="5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Ip</a:t>
            </a:r>
            <a:r>
              <a:rPr dirty="0" sz="1300" spc="-25">
                <a:solidFill>
                  <a:srgbClr val="B3B3B3"/>
                </a:solidFill>
                <a:latin typeface="Arial"/>
                <a:cs typeface="Arial"/>
              </a:rPr>
              <a:t>v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4</a:t>
            </a:r>
            <a:r>
              <a:rPr dirty="0" sz="1300" spc="2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(Clas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s</a:t>
            </a:r>
            <a:r>
              <a:rPr dirty="0" sz="1300" spc="2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De</a:t>
            </a:r>
            <a:r>
              <a:rPr dirty="0" sz="1300" spc="1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R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d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s)</a:t>
            </a:r>
            <a:endParaRPr sz="13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Clr>
                <a:srgbClr val="B3B3B3"/>
              </a:buClr>
              <a:buFont typeface="Arial"/>
              <a:buAutoNum type="arabicPeriod" startAt="7"/>
            </a:pPr>
            <a:endParaRPr sz="13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55"/>
              </a:spcBef>
              <a:buClr>
                <a:srgbClr val="B3B3B3"/>
              </a:buClr>
              <a:buFont typeface="Arial"/>
              <a:buAutoNum type="arabicPeriod" startAt="7"/>
            </a:pPr>
            <a:endParaRPr sz="1700">
              <a:latin typeface="Times New Roman"/>
              <a:cs typeface="Times New Roman"/>
            </a:endParaRPr>
          </a:p>
          <a:p>
            <a:pPr marL="358140" marR="5080">
              <a:lnSpc>
                <a:spcPct val="100000"/>
              </a:lnSpc>
            </a:pP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La</a:t>
            </a:r>
            <a:r>
              <a:rPr dirty="0" sz="1600" spc="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qu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tu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2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ones</a:t>
            </a:r>
            <a:r>
              <a:rPr dirty="0" sz="1600" spc="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Int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net</a:t>
            </a:r>
            <a:r>
              <a:rPr dirty="0" sz="1600" spc="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ta</a:t>
            </a:r>
            <a:r>
              <a:rPr dirty="0" sz="1600" spc="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mp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ementada</a:t>
            </a:r>
            <a:r>
              <a:rPr dirty="0" sz="1600" spc="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on</a:t>
            </a:r>
            <a:r>
              <a:rPr dirty="0" sz="1600" spc="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el</a:t>
            </a:r>
            <a:r>
              <a:rPr dirty="0" sz="1600" spc="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oto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 spc="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In</a:t>
            </a:r>
            <a:r>
              <a:rPr dirty="0" sz="1600" spc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net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IP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2350">
              <a:latin typeface="Times New Roman"/>
              <a:cs typeface="Times New Roman"/>
            </a:endParaRPr>
          </a:p>
          <a:p>
            <a:pPr marL="358775">
              <a:lnSpc>
                <a:spcPct val="100000"/>
              </a:lnSpc>
            </a:pP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Internet</a:t>
            </a:r>
            <a:r>
              <a:rPr dirty="0" sz="1600" spc="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uti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liz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una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j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quía</a:t>
            </a:r>
            <a:r>
              <a:rPr dirty="0" sz="1600" spc="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cci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ones</a:t>
            </a:r>
            <a:r>
              <a:rPr dirty="0" sz="16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dos</a:t>
            </a:r>
            <a:r>
              <a:rPr dirty="0" sz="16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iv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lvl="3" marL="759460" indent="-285115">
              <a:lnSpc>
                <a:spcPct val="100000"/>
              </a:lnSpc>
              <a:spcBef>
                <a:spcPts val="400"/>
              </a:spcBef>
              <a:buClr>
                <a:srgbClr val="990033"/>
              </a:buClr>
              <a:buSzPct val="67857"/>
              <a:buFont typeface="Wingdings"/>
              <a:buChar char=""/>
              <a:tabLst>
                <a:tab pos="760095" algn="l"/>
              </a:tabLst>
            </a:pPr>
            <a:r>
              <a:rPr dirty="0" sz="1400" spc="-10">
                <a:latin typeface="Arial"/>
                <a:cs typeface="Arial"/>
              </a:rPr>
              <a:t>D</a:t>
            </a:r>
            <a:r>
              <a:rPr dirty="0" sz="1400">
                <a:latin typeface="Arial"/>
                <a:cs typeface="Arial"/>
              </a:rPr>
              <a:t>ire</a:t>
            </a:r>
            <a:r>
              <a:rPr dirty="0" sz="1400" spc="5">
                <a:latin typeface="Arial"/>
                <a:cs typeface="Arial"/>
              </a:rPr>
              <a:t>c</a:t>
            </a:r>
            <a:r>
              <a:rPr dirty="0" sz="1400" spc="5">
                <a:latin typeface="Arial"/>
                <a:cs typeface="Arial"/>
              </a:rPr>
              <a:t>c</a:t>
            </a:r>
            <a:r>
              <a:rPr dirty="0" sz="1400">
                <a:latin typeface="Arial"/>
                <a:cs typeface="Arial"/>
              </a:rPr>
              <a:t>ión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</a:t>
            </a:r>
            <a:r>
              <a:rPr dirty="0" sz="1400">
                <a:latin typeface="Arial"/>
                <a:cs typeface="Arial"/>
              </a:rPr>
              <a:t>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990000"/>
                </a:solidFill>
                <a:latin typeface="Arial"/>
                <a:cs typeface="Arial"/>
              </a:rPr>
              <a:t>R</a:t>
            </a:r>
            <a:r>
              <a:rPr dirty="0" sz="1400" spc="-5" b="1">
                <a:solidFill>
                  <a:srgbClr val="990000"/>
                </a:solidFill>
                <a:latin typeface="Arial"/>
                <a:cs typeface="Arial"/>
              </a:rPr>
              <a:t>e</a:t>
            </a:r>
            <a:r>
              <a:rPr dirty="0" sz="1400" spc="-10" b="1">
                <a:solidFill>
                  <a:srgbClr val="990000"/>
                </a:solidFill>
                <a:latin typeface="Arial"/>
                <a:cs typeface="Arial"/>
              </a:rPr>
              <a:t>d</a:t>
            </a:r>
            <a:r>
              <a:rPr dirty="0" sz="1400" b="1">
                <a:solidFill>
                  <a:srgbClr val="990000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lvl="3" marL="759460" indent="-285115">
              <a:lnSpc>
                <a:spcPct val="100000"/>
              </a:lnSpc>
              <a:spcBef>
                <a:spcPts val="405"/>
              </a:spcBef>
              <a:buClr>
                <a:srgbClr val="990033"/>
              </a:buClr>
              <a:buSzPct val="67857"/>
              <a:buFont typeface="Wingdings"/>
              <a:buChar char=""/>
              <a:tabLst>
                <a:tab pos="760095" algn="l"/>
              </a:tabLst>
            </a:pPr>
            <a:r>
              <a:rPr dirty="0" sz="1400" spc="-10">
                <a:latin typeface="Arial"/>
                <a:cs typeface="Arial"/>
              </a:rPr>
              <a:t>D</a:t>
            </a:r>
            <a:r>
              <a:rPr dirty="0" sz="1400">
                <a:latin typeface="Arial"/>
                <a:cs typeface="Arial"/>
              </a:rPr>
              <a:t>ire</a:t>
            </a:r>
            <a:r>
              <a:rPr dirty="0" sz="1400" spc="5">
                <a:latin typeface="Arial"/>
                <a:cs typeface="Arial"/>
              </a:rPr>
              <a:t>c</a:t>
            </a:r>
            <a:r>
              <a:rPr dirty="0" sz="1400" spc="5">
                <a:latin typeface="Arial"/>
                <a:cs typeface="Arial"/>
              </a:rPr>
              <a:t>c</a:t>
            </a:r>
            <a:r>
              <a:rPr dirty="0" sz="1400">
                <a:latin typeface="Arial"/>
                <a:cs typeface="Arial"/>
              </a:rPr>
              <a:t>ión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</a:t>
            </a:r>
            <a:r>
              <a:rPr dirty="0" sz="1400">
                <a:latin typeface="Arial"/>
                <a:cs typeface="Arial"/>
              </a:rPr>
              <a:t>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099CC"/>
                </a:solidFill>
                <a:latin typeface="Arial"/>
                <a:cs typeface="Arial"/>
              </a:rPr>
              <a:t>Ho</a:t>
            </a:r>
            <a:r>
              <a:rPr dirty="0" sz="1400" spc="-5" b="1">
                <a:solidFill>
                  <a:srgbClr val="0099CC"/>
                </a:solidFill>
                <a:latin typeface="Arial"/>
                <a:cs typeface="Arial"/>
              </a:rPr>
              <a:t>s</a:t>
            </a:r>
            <a:r>
              <a:rPr dirty="0" sz="1400" b="1">
                <a:solidFill>
                  <a:srgbClr val="0099CC"/>
                </a:solidFill>
                <a:latin typeface="Arial"/>
                <a:cs typeface="Arial"/>
              </a:rPr>
              <a:t>t</a:t>
            </a:r>
            <a:r>
              <a:rPr dirty="0" sz="1400" spc="-5" b="1">
                <a:solidFill>
                  <a:srgbClr val="0099CC"/>
                </a:solidFill>
                <a:latin typeface="Arial"/>
                <a:cs typeface="Arial"/>
              </a:rPr>
              <a:t>s</a:t>
            </a:r>
            <a:r>
              <a:rPr dirty="0" sz="1400" b="1">
                <a:solidFill>
                  <a:srgbClr val="0099CC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58775">
              <a:lnSpc>
                <a:spcPct val="100000"/>
              </a:lnSpc>
              <a:spcBef>
                <a:spcPts val="865"/>
              </a:spcBef>
            </a:pP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Se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edu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tamaño</a:t>
            </a:r>
            <a:r>
              <a:rPr dirty="0" sz="1600" spc="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tab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as</a:t>
            </a:r>
            <a:r>
              <a:rPr dirty="0" sz="16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utam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ento</a:t>
            </a:r>
            <a:r>
              <a:rPr dirty="0" sz="1600" spc="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oute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358775" marR="41910">
              <a:lnSpc>
                <a:spcPts val="4640"/>
              </a:lnSpc>
              <a:spcBef>
                <a:spcPts val="600"/>
              </a:spcBef>
            </a:pP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Sin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apa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dad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pub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lic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ar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utas</a:t>
            </a:r>
            <a:r>
              <a:rPr dirty="0" sz="1600" spc="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ed,</a:t>
            </a:r>
            <a:r>
              <a:rPr dirty="0" sz="16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ci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ento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ta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ía</a:t>
            </a:r>
            <a:r>
              <a:rPr dirty="0" sz="1600" spc="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amente</a:t>
            </a:r>
            <a:r>
              <a:rPr dirty="0" sz="1600" spc="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ng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do.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Esta</a:t>
            </a:r>
            <a:r>
              <a:rPr dirty="0" sz="16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qu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tu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mate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liz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fo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ma</a:t>
            </a:r>
            <a:r>
              <a:rPr dirty="0" sz="1600" spc="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21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88408" y="5013959"/>
            <a:ext cx="4319015" cy="13726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55664" y="5535167"/>
            <a:ext cx="443482" cy="2910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524180" y="5587483"/>
            <a:ext cx="29210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10" b="1">
                <a:solidFill>
                  <a:srgbClr val="990000"/>
                </a:solidFill>
                <a:latin typeface="Arial"/>
                <a:cs typeface="Arial"/>
              </a:rPr>
              <a:t>R</a:t>
            </a:r>
            <a:r>
              <a:rPr dirty="0" sz="1000" spc="-15" b="1">
                <a:solidFill>
                  <a:srgbClr val="990000"/>
                </a:solidFill>
                <a:latin typeface="Arial"/>
                <a:cs typeface="Arial"/>
              </a:rPr>
              <a:t>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03419" y="5622544"/>
            <a:ext cx="374015" cy="127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 b="1">
                <a:solidFill>
                  <a:srgbClr val="0066CC"/>
                </a:solidFill>
                <a:latin typeface="Arial"/>
                <a:cs typeface="Arial"/>
              </a:rPr>
              <a:t>HO</a:t>
            </a:r>
            <a:r>
              <a:rPr dirty="0" sz="800" b="1">
                <a:solidFill>
                  <a:srgbClr val="0066CC"/>
                </a:solidFill>
                <a:latin typeface="Arial"/>
                <a:cs typeface="Arial"/>
              </a:rPr>
              <a:t>S</a:t>
            </a:r>
            <a:r>
              <a:rPr dirty="0" sz="800" spc="-15" b="1">
                <a:solidFill>
                  <a:srgbClr val="0066CC"/>
                </a:solidFill>
                <a:latin typeface="Arial"/>
                <a:cs typeface="Arial"/>
              </a:rPr>
              <a:t>TS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0013" y="2799506"/>
            <a:ext cx="4579620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3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.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1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.8</a:t>
            </a:r>
            <a:r>
              <a:rPr dirty="0" sz="2800" spc="-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30">
                <a:solidFill>
                  <a:srgbClr val="B3B3B3"/>
                </a:solidFill>
                <a:latin typeface="Arial"/>
                <a:cs typeface="Arial"/>
              </a:rPr>
              <a:t>D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spos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iti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vo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s</a:t>
            </a:r>
            <a:r>
              <a:rPr dirty="0" sz="2800" spc="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d</a:t>
            </a:r>
            <a:r>
              <a:rPr dirty="0" sz="2800" spc="-20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2800" spc="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cap</a:t>
            </a:r>
            <a:r>
              <a:rPr dirty="0" sz="2800" spc="-20">
                <a:solidFill>
                  <a:srgbClr val="B3B3B3"/>
                </a:solidFill>
                <a:latin typeface="Arial"/>
                <a:cs typeface="Arial"/>
              </a:rPr>
              <a:t>a</a:t>
            </a:r>
            <a:r>
              <a:rPr dirty="0" sz="2800" spc="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3.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4802" y="829288"/>
            <a:ext cx="2158365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3.1.8</a:t>
            </a:r>
            <a:r>
              <a:rPr dirty="0" sz="1300" spc="2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Dis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p</a:t>
            </a:r>
            <a:r>
              <a:rPr dirty="0" sz="1300" spc="-5">
                <a:solidFill>
                  <a:srgbClr val="B3B3B3"/>
                </a:solidFill>
                <a:latin typeface="Arial"/>
                <a:cs typeface="Arial"/>
              </a:rPr>
              <a:t>ositi</a:t>
            </a:r>
            <a:r>
              <a:rPr dirty="0" sz="1300" spc="-25">
                <a:solidFill>
                  <a:srgbClr val="B3B3B3"/>
                </a:solidFill>
                <a:latin typeface="Arial"/>
                <a:cs typeface="Arial"/>
              </a:rPr>
              <a:t>v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os</a:t>
            </a:r>
            <a:r>
              <a:rPr dirty="0" sz="1300" spc="3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De</a:t>
            </a:r>
            <a:r>
              <a:rPr dirty="0" sz="1300" spc="1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Ca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p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a</a:t>
            </a:r>
            <a:r>
              <a:rPr dirty="0" sz="1300" spc="2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3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5"/>
              <a:t>C</a:t>
            </a:r>
            <a:r>
              <a:rPr dirty="0" sz="2000"/>
              <a:t>a</a:t>
            </a:r>
            <a:r>
              <a:rPr dirty="0" sz="2000" spc="-5"/>
              <a:t>p</a:t>
            </a:r>
            <a:r>
              <a:rPr dirty="0" sz="2000"/>
              <a:t>a</a:t>
            </a:r>
            <a:r>
              <a:rPr dirty="0" sz="2000" spc="-15"/>
              <a:t> </a:t>
            </a:r>
            <a:r>
              <a:rPr dirty="0" sz="2000" spc="5"/>
              <a:t>D</a:t>
            </a:r>
            <a:r>
              <a:rPr dirty="0" sz="2000"/>
              <a:t>e</a:t>
            </a:r>
            <a:r>
              <a:rPr dirty="0" sz="2000" spc="-5"/>
              <a:t> </a:t>
            </a:r>
            <a:r>
              <a:rPr dirty="0" sz="2000" spc="5"/>
              <a:t>R</a:t>
            </a:r>
            <a:r>
              <a:rPr dirty="0" sz="2000"/>
              <a:t>ed</a:t>
            </a:r>
            <a:r>
              <a:rPr dirty="0" sz="2000" spc="-20"/>
              <a:t> </a:t>
            </a:r>
            <a:r>
              <a:rPr dirty="0" sz="2000" spc="-5"/>
              <a:t>Mod</a:t>
            </a:r>
            <a:r>
              <a:rPr dirty="0" sz="2000"/>
              <a:t>e</a:t>
            </a:r>
            <a:r>
              <a:rPr dirty="0" sz="2000" spc="-10"/>
              <a:t>l</a:t>
            </a:r>
            <a:r>
              <a:rPr dirty="0" sz="2000"/>
              <a:t>o</a:t>
            </a:r>
            <a:r>
              <a:rPr dirty="0" sz="2000" spc="-20"/>
              <a:t> </a:t>
            </a:r>
            <a:r>
              <a:rPr dirty="0" sz="2000"/>
              <a:t>O</a:t>
            </a:r>
            <a:r>
              <a:rPr dirty="0" sz="2000" spc="-5"/>
              <a:t>S</a:t>
            </a:r>
            <a:r>
              <a:rPr dirty="0" sz="2000" spc="-10"/>
              <a:t>I</a:t>
            </a:r>
            <a:r>
              <a:rPr dirty="0" sz="2000"/>
              <a:t>.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331088" y="2240984"/>
            <a:ext cx="5233670" cy="4144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354330" marR="5080" indent="-341630">
              <a:lnSpc>
                <a:spcPct val="100000"/>
              </a:lnSpc>
              <a:buClr>
                <a:srgbClr val="FF6633"/>
              </a:buClr>
              <a:buSzPct val="45454"/>
              <a:buFont typeface="Arial"/>
              <a:buChar char="●"/>
              <a:tabLst>
                <a:tab pos="354330" algn="l"/>
              </a:tabLst>
            </a:pP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La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2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fun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ión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2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2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la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3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apa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2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red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3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del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28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3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elo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25">
                <a:solidFill>
                  <a:srgbClr val="000080"/>
                </a:solidFill>
                <a:latin typeface="Arial"/>
                <a:cs typeface="Arial"/>
              </a:rPr>
              <a:t>OS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200" spc="229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on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2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200" spc="-2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200" spc="2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2200" spc="229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que</a:t>
            </a:r>
            <a:r>
              <a:rPr dirty="0" sz="2200" spc="229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9999"/>
                </a:solidFill>
                <a:latin typeface="Arial"/>
                <a:cs typeface="Arial"/>
              </a:rPr>
              <a:t>los</a:t>
            </a:r>
            <a:r>
              <a:rPr dirty="0" sz="2200" spc="235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009999"/>
                </a:solidFill>
                <a:latin typeface="Arial"/>
                <a:cs typeface="Arial"/>
              </a:rPr>
              <a:t>datos</a:t>
            </a:r>
            <a:r>
              <a:rPr dirty="0" sz="2200" spc="235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009999"/>
                </a:solidFill>
                <a:latin typeface="Arial"/>
                <a:cs typeface="Arial"/>
              </a:rPr>
              <a:t>l</a:t>
            </a:r>
            <a:r>
              <a:rPr dirty="0" sz="2200" spc="-15">
                <a:solidFill>
                  <a:srgbClr val="009999"/>
                </a:solidFill>
                <a:latin typeface="Arial"/>
                <a:cs typeface="Arial"/>
              </a:rPr>
              <a:t>leguen</a:t>
            </a:r>
            <a:r>
              <a:rPr dirty="0" sz="2200" spc="-15">
                <a:solidFill>
                  <a:srgbClr val="009999"/>
                </a:solidFill>
                <a:latin typeface="Arial"/>
                <a:cs typeface="Arial"/>
              </a:rPr>
              <a:t> de</a:t>
            </a:r>
            <a:r>
              <a:rPr dirty="0" sz="2200" spc="-1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dirty="0" sz="2200" spc="-15">
                <a:solidFill>
                  <a:srgbClr val="009999"/>
                </a:solidFill>
                <a:latin typeface="Arial"/>
                <a:cs typeface="Arial"/>
              </a:rPr>
              <a:t>de</a:t>
            </a:r>
            <a:r>
              <a:rPr dirty="0" sz="2200" spc="85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9999"/>
                </a:solidFill>
                <a:latin typeface="Arial"/>
                <a:cs typeface="Arial"/>
              </a:rPr>
              <a:t>el</a:t>
            </a:r>
            <a:r>
              <a:rPr dirty="0" sz="2200" spc="85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9999"/>
                </a:solidFill>
                <a:latin typeface="Arial"/>
                <a:cs typeface="Arial"/>
              </a:rPr>
              <a:t>or</a:t>
            </a:r>
            <a:r>
              <a:rPr dirty="0" sz="2200" spc="-15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dirty="0" sz="2200" spc="-15">
                <a:solidFill>
                  <a:srgbClr val="009999"/>
                </a:solidFill>
                <a:latin typeface="Arial"/>
                <a:cs typeface="Arial"/>
              </a:rPr>
              <a:t>gen</a:t>
            </a:r>
            <a:r>
              <a:rPr dirty="0" sz="2200" spc="85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9999"/>
                </a:solidFill>
                <a:latin typeface="Arial"/>
                <a:cs typeface="Arial"/>
              </a:rPr>
              <a:t>al</a:t>
            </a:r>
            <a:r>
              <a:rPr dirty="0" sz="2200" spc="85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009999"/>
                </a:solidFill>
                <a:latin typeface="Arial"/>
                <a:cs typeface="Arial"/>
              </a:rPr>
              <a:t>de</a:t>
            </a:r>
            <a:r>
              <a:rPr dirty="0" sz="2200" spc="-1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dirty="0" sz="2200" spc="-1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dirty="0" sz="2200" spc="-15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dirty="0" sz="2200" spc="-15">
                <a:solidFill>
                  <a:srgbClr val="009999"/>
                </a:solidFill>
                <a:latin typeface="Arial"/>
                <a:cs typeface="Arial"/>
              </a:rPr>
              <a:t>no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dirty="0" sz="2200" spc="8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aún</a:t>
            </a:r>
            <a:r>
              <a:rPr dirty="0" sz="2200" spc="8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uando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 a</a:t>
            </a:r>
            <a:r>
              <a:rPr dirty="0" sz="2200" spc="-3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bos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      </a:t>
            </a:r>
            <a:r>
              <a:rPr dirty="0" sz="2200" spc="-7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      </a:t>
            </a:r>
            <a:r>
              <a:rPr dirty="0" sz="2200" spc="-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tén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      </a:t>
            </a:r>
            <a:r>
              <a:rPr dirty="0" sz="2200" spc="-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one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tados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 dire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ta</a:t>
            </a:r>
            <a:r>
              <a:rPr dirty="0" sz="2200" spc="-3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200" spc="1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200" spc="1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no</a:t>
            </a:r>
            <a:r>
              <a:rPr dirty="0" sz="2200" spc="1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200" spc="1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uentren</a:t>
            </a:r>
            <a:r>
              <a:rPr dirty="0" sz="2200" spc="1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2200" spc="1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la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2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2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200" spc="-2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200" spc="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red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lo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633"/>
              </a:buClr>
              <a:buFont typeface="Arial"/>
              <a:buChar char="●"/>
            </a:pPr>
            <a:endParaRPr sz="2200">
              <a:latin typeface="Times New Roman"/>
              <a:cs typeface="Times New Roman"/>
            </a:endParaRPr>
          </a:p>
          <a:p>
            <a:pPr algn="just" marL="353695" marR="5715" indent="-340995">
              <a:lnSpc>
                <a:spcPct val="100000"/>
              </a:lnSpc>
              <a:spcBef>
                <a:spcPts val="1310"/>
              </a:spcBef>
              <a:buClr>
                <a:srgbClr val="FF6633"/>
              </a:buClr>
              <a:buSzPct val="45454"/>
              <a:buFont typeface="Arial"/>
              <a:buChar char="●"/>
              <a:tabLst>
                <a:tab pos="354330" algn="l"/>
              </a:tabLst>
            </a:pP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Se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arga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ontrar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un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ino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3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antenien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       </a:t>
            </a:r>
            <a:r>
              <a:rPr dirty="0" sz="22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una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       </a:t>
            </a:r>
            <a:r>
              <a:rPr dirty="0" sz="22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tabla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       </a:t>
            </a:r>
            <a:r>
              <a:rPr dirty="0" sz="22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 enrut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200" spc="-3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ien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200" spc="2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y</a:t>
            </a:r>
            <a:r>
              <a:rPr dirty="0" sz="2200" spc="2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2200" spc="-25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ian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200" spc="2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los</a:t>
            </a:r>
            <a:r>
              <a:rPr dirty="0" sz="2200" spc="2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paqu</a:t>
            </a:r>
            <a:r>
              <a:rPr dirty="0" sz="2200" spc="-2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tes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 a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1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los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1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equipos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1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que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1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ean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1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ne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ario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 para</a:t>
            </a:r>
            <a:r>
              <a:rPr dirty="0" sz="2200" spc="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ha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er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llegar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los</a:t>
            </a:r>
            <a:r>
              <a:rPr dirty="0" sz="22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datos</a:t>
            </a:r>
            <a:r>
              <a:rPr dirty="0" sz="22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al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tino.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88252" y="2205228"/>
            <a:ext cx="1952840" cy="3165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793992" y="4111752"/>
            <a:ext cx="1655445" cy="356870"/>
          </a:xfrm>
          <a:custGeom>
            <a:avLst/>
            <a:gdLst/>
            <a:ahLst/>
            <a:cxnLst/>
            <a:rect l="l" t="t" r="r" b="b"/>
            <a:pathLst>
              <a:path w="1655445" h="356870">
                <a:moveTo>
                  <a:pt x="0" y="0"/>
                </a:moveTo>
                <a:lnTo>
                  <a:pt x="1655063" y="0"/>
                </a:lnTo>
                <a:lnTo>
                  <a:pt x="1655063" y="356615"/>
                </a:lnTo>
                <a:lnTo>
                  <a:pt x="0" y="35661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/>
              <a:t>E</a:t>
            </a:r>
            <a:r>
              <a:rPr dirty="0" sz="2000" spc="-10"/>
              <a:t>l</a:t>
            </a:r>
            <a:r>
              <a:rPr dirty="0" sz="2000"/>
              <a:t>e</a:t>
            </a:r>
            <a:r>
              <a:rPr dirty="0" sz="2000" spc="-10"/>
              <a:t>m</a:t>
            </a:r>
            <a:r>
              <a:rPr dirty="0" sz="2000"/>
              <a:t>e</a:t>
            </a:r>
            <a:r>
              <a:rPr dirty="0" sz="2000" spc="-5"/>
              <a:t>n</a:t>
            </a:r>
            <a:r>
              <a:rPr dirty="0" sz="2000"/>
              <a:t>t</a:t>
            </a:r>
            <a:r>
              <a:rPr dirty="0" sz="2000" spc="-5"/>
              <a:t>o</a:t>
            </a:r>
            <a:r>
              <a:rPr dirty="0" sz="2000"/>
              <a:t>s</a:t>
            </a:r>
            <a:r>
              <a:rPr dirty="0" sz="2000" spc="-15"/>
              <a:t> </a:t>
            </a:r>
            <a:r>
              <a:rPr dirty="0" sz="2000" spc="5"/>
              <a:t>D</a:t>
            </a:r>
            <a:r>
              <a:rPr dirty="0" sz="2000"/>
              <a:t>e</a:t>
            </a:r>
            <a:r>
              <a:rPr dirty="0" sz="2000" spc="-15"/>
              <a:t> </a:t>
            </a:r>
            <a:r>
              <a:rPr dirty="0" sz="2000" spc="5"/>
              <a:t>C</a:t>
            </a:r>
            <a:r>
              <a:rPr dirty="0" sz="2000" spc="-5"/>
              <a:t>on</a:t>
            </a:r>
            <a:r>
              <a:rPr dirty="0" sz="2000"/>
              <a:t>ect</a:t>
            </a:r>
            <a:r>
              <a:rPr dirty="0" sz="2000" spc="-5"/>
              <a:t>i</a:t>
            </a:r>
            <a:r>
              <a:rPr dirty="0" sz="2000" spc="-25"/>
              <a:t>v</a:t>
            </a:r>
            <a:r>
              <a:rPr dirty="0" sz="2000" spc="-10"/>
              <a:t>i</a:t>
            </a:r>
            <a:r>
              <a:rPr dirty="0" sz="2000" spc="-5"/>
              <a:t>d</a:t>
            </a:r>
            <a:r>
              <a:rPr dirty="0" sz="2000"/>
              <a:t>ad</a:t>
            </a:r>
            <a:r>
              <a:rPr dirty="0" sz="2000" spc="-5"/>
              <a:t> </a:t>
            </a:r>
            <a:r>
              <a:rPr dirty="0" sz="2000" spc="5"/>
              <a:t>D</a:t>
            </a:r>
            <a:r>
              <a:rPr dirty="0" sz="2000"/>
              <a:t>e</a:t>
            </a:r>
            <a:r>
              <a:rPr dirty="0" sz="2000" spc="-15"/>
              <a:t> </a:t>
            </a:r>
            <a:r>
              <a:rPr dirty="0" sz="2000" spc="5"/>
              <a:t>C</a:t>
            </a:r>
            <a:r>
              <a:rPr dirty="0" sz="2000"/>
              <a:t>a</a:t>
            </a:r>
            <a:r>
              <a:rPr dirty="0" sz="2000" spc="-5"/>
              <a:t>p</a:t>
            </a:r>
            <a:r>
              <a:rPr dirty="0" sz="2000"/>
              <a:t>a</a:t>
            </a:r>
            <a:r>
              <a:rPr dirty="0" sz="2000" spc="-15"/>
              <a:t> </a:t>
            </a:r>
            <a:r>
              <a:rPr dirty="0" sz="2000"/>
              <a:t>3.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799464" y="2346959"/>
            <a:ext cx="126492" cy="137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99464" y="3505199"/>
            <a:ext cx="126492" cy="137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71042" y="2242381"/>
            <a:ext cx="7743190" cy="2468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3335" marR="5715" indent="-635">
              <a:lnSpc>
                <a:spcPct val="100000"/>
              </a:lnSpc>
            </a:pP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Estos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1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ele</a:t>
            </a:r>
            <a:r>
              <a:rPr dirty="0" sz="2200" spc="-3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entos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10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on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1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di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po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2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200" spc="-2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2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200" spc="-25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os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10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1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red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1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q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1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ree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2200" spc="-25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ían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1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el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 tráfi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ba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ándo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2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la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apa</a:t>
            </a:r>
            <a:r>
              <a:rPr dirty="0" sz="22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red</a:t>
            </a:r>
            <a:r>
              <a:rPr dirty="0" sz="2200" spc="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del</a:t>
            </a:r>
            <a:r>
              <a:rPr dirty="0" sz="22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3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odelo</a:t>
            </a:r>
            <a:r>
              <a:rPr dirty="0" sz="2200" spc="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25">
                <a:solidFill>
                  <a:srgbClr val="000080"/>
                </a:solidFill>
                <a:latin typeface="Arial"/>
                <a:cs typeface="Arial"/>
              </a:rPr>
              <a:t>OS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I.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algn="just" marL="12700" marR="5080" indent="635">
              <a:lnSpc>
                <a:spcPct val="100000"/>
              </a:lnSpc>
              <a:spcBef>
                <a:spcPts val="1310"/>
              </a:spcBef>
            </a:pPr>
            <a:r>
              <a:rPr dirty="0" sz="2200" spc="-20">
                <a:solidFill>
                  <a:srgbClr val="000080"/>
                </a:solidFill>
                <a:latin typeface="Arial"/>
                <a:cs typeface="Arial"/>
              </a:rPr>
              <a:t>Usa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2200" spc="1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la</a:t>
            </a:r>
            <a:r>
              <a:rPr dirty="0" sz="2200" spc="1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dire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cc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ión</a:t>
            </a:r>
            <a:r>
              <a:rPr dirty="0" sz="2200" spc="18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2200" spc="1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red</a:t>
            </a:r>
            <a:r>
              <a:rPr dirty="0" sz="2200" spc="1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lógi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200" spc="18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para</a:t>
            </a:r>
            <a:r>
              <a:rPr dirty="0" sz="2200" spc="1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aprender</a:t>
            </a:r>
            <a:r>
              <a:rPr dirty="0" sz="2200" spc="1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200" spc="1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inter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200" spc="-3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dirty="0" sz="2200" spc="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ar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 la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2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infor</a:t>
            </a:r>
            <a:r>
              <a:rPr dirty="0" sz="2200" spc="-3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ión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2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ne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aria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2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obre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2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tas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2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redes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2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que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2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le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2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per</a:t>
            </a:r>
            <a:r>
              <a:rPr dirty="0" sz="2200" spc="-3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it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 ofre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er</a:t>
            </a:r>
            <a:r>
              <a:rPr dirty="0" sz="2200" spc="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2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uni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ión</a:t>
            </a:r>
            <a:r>
              <a:rPr dirty="0" sz="2200" spc="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2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ntre</a:t>
            </a:r>
            <a:r>
              <a:rPr dirty="0" sz="2200" spc="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ta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iones</a:t>
            </a:r>
            <a:r>
              <a:rPr dirty="0" sz="2200" spc="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finales</a:t>
            </a:r>
            <a:r>
              <a:rPr dirty="0" sz="2200" spc="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200" spc="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tra</a:t>
            </a:r>
            <a:r>
              <a:rPr dirty="0" sz="2200" spc="-25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és</a:t>
            </a:r>
            <a:r>
              <a:rPr dirty="0" sz="2200" spc="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2200" spc="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000080"/>
                </a:solidFill>
                <a:latin typeface="Arial"/>
                <a:cs typeface="Arial"/>
              </a:rPr>
              <a:t>una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 dire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cc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ión</a:t>
            </a:r>
            <a:r>
              <a:rPr dirty="0" sz="22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200" spc="-30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2200" spc="-10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9465" y="1868436"/>
            <a:ext cx="102107" cy="112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73340" y="1712988"/>
            <a:ext cx="1283207" cy="460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24711" y="1987308"/>
            <a:ext cx="908303" cy="4602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6304" rIns="0" bIns="0" rtlCol="0" vert="horz">
            <a:spAutoFit/>
          </a:bodyPr>
          <a:lstStyle/>
          <a:p>
            <a:pPr marL="753110">
              <a:lnSpc>
                <a:spcPct val="100000"/>
              </a:lnSpc>
            </a:pPr>
            <a:r>
              <a:rPr dirty="0" sz="1800" spc="-10" b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b="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-5" b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 b="0">
                <a:solidFill>
                  <a:srgbClr val="000080"/>
                </a:solidFill>
                <a:latin typeface="Arial"/>
                <a:cs typeface="Arial"/>
              </a:rPr>
              <a:t>element</a:t>
            </a:r>
            <a:r>
              <a:rPr dirty="0" sz="1800" b="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 spc="-5" b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 b="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 b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-5" b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 b="0">
                <a:solidFill>
                  <a:srgbClr val="000080"/>
                </a:solidFill>
                <a:latin typeface="Arial"/>
                <a:cs typeface="Arial"/>
              </a:rPr>
              <a:t>conectivida</a:t>
            </a:r>
            <a:r>
              <a:rPr dirty="0" sz="1800" b="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 spc="-5" b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 b="0">
                <a:solidFill>
                  <a:srgbClr val="000080"/>
                </a:solidFill>
                <a:latin typeface="Arial"/>
                <a:cs typeface="Arial"/>
              </a:rPr>
              <a:t>característic</a:t>
            </a:r>
            <a:r>
              <a:rPr dirty="0" sz="1800" b="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 spc="-5" b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 b="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 b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-5" b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 b="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b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-5" b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 b="0">
                <a:solidFill>
                  <a:srgbClr val="000080"/>
                </a:solidFill>
                <a:latin typeface="Arial"/>
                <a:cs typeface="Arial"/>
              </a:rPr>
              <a:t>cap</a:t>
            </a:r>
            <a:r>
              <a:rPr dirty="0" sz="1800" b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-5" b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 b="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 b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-5" b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 b="0">
                <a:solidFill>
                  <a:srgbClr val="000080"/>
                </a:solidFill>
                <a:latin typeface="Arial"/>
                <a:cs typeface="Arial"/>
              </a:rPr>
              <a:t>re</a:t>
            </a:r>
            <a:r>
              <a:rPr dirty="0" sz="1800" b="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 spc="-5" b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 b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b="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-5" b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 b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b="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220" b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CC0000"/>
                </a:solidFill>
              </a:rPr>
              <a:t>e</a:t>
            </a:r>
            <a:r>
              <a:rPr dirty="0" sz="1600" spc="-15">
                <a:solidFill>
                  <a:srgbClr val="CC0000"/>
                </a:solidFill>
              </a:rPr>
              <a:t>n</a:t>
            </a:r>
            <a:r>
              <a:rPr dirty="0" sz="1600" spc="-10">
                <a:solidFill>
                  <a:srgbClr val="CC0000"/>
                </a:solidFill>
              </a:rPr>
              <a:t>r</a:t>
            </a:r>
            <a:r>
              <a:rPr dirty="0" sz="1600" spc="-15">
                <a:solidFill>
                  <a:srgbClr val="CC0000"/>
                </a:solidFill>
              </a:rPr>
              <a:t>ut</a:t>
            </a:r>
            <a:r>
              <a:rPr dirty="0" sz="1600" spc="-10">
                <a:solidFill>
                  <a:srgbClr val="CC0000"/>
                </a:solidFill>
              </a:rPr>
              <a:t>a</a:t>
            </a:r>
            <a:r>
              <a:rPr dirty="0" sz="1600" spc="-15">
                <a:solidFill>
                  <a:srgbClr val="CC0000"/>
                </a:solidFill>
              </a:rPr>
              <a:t>dor</a:t>
            </a:r>
            <a:endParaRPr sz="1600">
              <a:latin typeface="Arial"/>
              <a:cs typeface="Arial"/>
            </a:endParaRPr>
          </a:p>
          <a:p>
            <a:pPr marL="753110">
              <a:lnSpc>
                <a:spcPct val="100000"/>
              </a:lnSpc>
              <a:spcBef>
                <a:spcPts val="200"/>
              </a:spcBef>
            </a:pPr>
            <a:r>
              <a:rPr dirty="0" sz="1600" spc="-10" b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dirty="0" sz="1600" spc="-1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600" spc="-10" i="1">
                <a:solidFill>
                  <a:srgbClr val="CC0000"/>
                </a:solidFill>
                <a:latin typeface="Arial"/>
                <a:cs typeface="Arial"/>
              </a:rPr>
              <a:t>r</a:t>
            </a:r>
            <a:r>
              <a:rPr dirty="0" sz="1600" spc="-15" i="1">
                <a:solidFill>
                  <a:srgbClr val="CC0000"/>
                </a:solidFill>
                <a:latin typeface="Arial"/>
                <a:cs typeface="Arial"/>
              </a:rPr>
              <a:t>out</a:t>
            </a:r>
            <a:r>
              <a:rPr dirty="0" sz="1600" spc="-10" i="1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dirty="0" sz="1600" spc="-95" i="1">
                <a:solidFill>
                  <a:srgbClr val="CC0000"/>
                </a:solidFill>
                <a:latin typeface="Arial"/>
                <a:cs typeface="Arial"/>
              </a:rPr>
              <a:t>r</a:t>
            </a:r>
            <a:r>
              <a:rPr dirty="0" sz="1600" spc="-5" i="1">
                <a:solidFill>
                  <a:srgbClr val="CC0000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9464" y="3156203"/>
            <a:ext cx="102107" cy="1127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99464" y="4379975"/>
            <a:ext cx="102107" cy="1127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71752" y="3067994"/>
            <a:ext cx="7390765" cy="1752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30480">
              <a:lnSpc>
                <a:spcPct val="100000"/>
              </a:lnSpc>
            </a:pP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Tambié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considera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equipo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cap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re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cap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3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los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ado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 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apa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dade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dirty="0" sz="1800">
                <a:solidFill>
                  <a:srgbClr val="0066CC"/>
                </a:solidFill>
                <a:latin typeface="Arial"/>
                <a:cs typeface="Arial"/>
              </a:rPr>
              <a:t>s</a:t>
            </a:r>
            <a:r>
              <a:rPr dirty="0" sz="1800" spc="-40">
                <a:solidFill>
                  <a:srgbClr val="0066CC"/>
                </a:solidFill>
                <a:latin typeface="Arial"/>
                <a:cs typeface="Arial"/>
              </a:rPr>
              <a:t>w</a:t>
            </a:r>
            <a:r>
              <a:rPr dirty="0" sz="1800" spc="-5">
                <a:solidFill>
                  <a:srgbClr val="0066CC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66CC"/>
                </a:solidFill>
                <a:latin typeface="Arial"/>
                <a:cs typeface="Arial"/>
              </a:rPr>
              <a:t>tc</a:t>
            </a:r>
            <a:r>
              <a:rPr dirty="0" sz="1800" spc="-10">
                <a:solidFill>
                  <a:srgbClr val="0066CC"/>
                </a:solidFill>
                <a:latin typeface="Arial"/>
                <a:cs typeface="Arial"/>
              </a:rPr>
              <a:t>he</a:t>
            </a:r>
            <a:r>
              <a:rPr dirty="0" sz="1800">
                <a:solidFill>
                  <a:srgbClr val="0066CC"/>
                </a:solidFill>
                <a:latin typeface="Arial"/>
                <a:cs typeface="Arial"/>
              </a:rPr>
              <a:t>s</a:t>
            </a:r>
            <a:r>
              <a:rPr dirty="0" sz="1800" spc="35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66CC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66CC"/>
                </a:solidFill>
                <a:latin typeface="Arial"/>
                <a:cs typeface="Arial"/>
              </a:rPr>
              <a:t>e</a:t>
            </a:r>
            <a:r>
              <a:rPr dirty="0" sz="1800" spc="1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66CC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66CC"/>
                </a:solidFill>
                <a:latin typeface="Arial"/>
                <a:cs typeface="Arial"/>
              </a:rPr>
              <a:t>ap</a:t>
            </a:r>
            <a:r>
              <a:rPr dirty="0" sz="1800">
                <a:solidFill>
                  <a:srgbClr val="0066CC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66CC"/>
                </a:solidFill>
                <a:latin typeface="Arial"/>
                <a:cs typeface="Arial"/>
              </a:rPr>
              <a:t>3</a:t>
            </a:r>
            <a:r>
              <a:rPr dirty="0" sz="1800" spc="-5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66CC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66CC"/>
                </a:solidFill>
                <a:latin typeface="Arial"/>
                <a:cs typeface="Arial"/>
              </a:rPr>
              <a:t> m</a:t>
            </a:r>
            <a:r>
              <a:rPr dirty="0" sz="1800" spc="-5">
                <a:solidFill>
                  <a:srgbClr val="0066CC"/>
                </a:solidFill>
                <a:latin typeface="Arial"/>
                <a:cs typeface="Arial"/>
              </a:rPr>
              <a:t>ul</a:t>
            </a:r>
            <a:r>
              <a:rPr dirty="0" sz="1800">
                <a:solidFill>
                  <a:srgbClr val="0066CC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0066CC"/>
                </a:solidFill>
                <a:latin typeface="Arial"/>
                <a:cs typeface="Arial"/>
              </a:rPr>
              <a:t>ila</a:t>
            </a:r>
            <a:r>
              <a:rPr dirty="0" sz="1800" spc="-25">
                <a:solidFill>
                  <a:srgbClr val="0066CC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0066CC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66CC"/>
                </a:solidFill>
                <a:latin typeface="Arial"/>
                <a:cs typeface="Arial"/>
              </a:rPr>
              <a:t>r</a:t>
            </a:r>
            <a:r>
              <a:rPr dirty="0" sz="1800" spc="4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66CC"/>
                </a:solidFill>
                <a:latin typeface="Arial"/>
                <a:cs typeface="Arial"/>
              </a:rPr>
              <a:t>s</a:t>
            </a:r>
            <a:r>
              <a:rPr dirty="0" sz="1800" spc="-40">
                <a:solidFill>
                  <a:srgbClr val="0066CC"/>
                </a:solidFill>
                <a:latin typeface="Arial"/>
                <a:cs typeface="Arial"/>
              </a:rPr>
              <a:t>w</a:t>
            </a:r>
            <a:r>
              <a:rPr dirty="0" sz="1800" spc="-5">
                <a:solidFill>
                  <a:srgbClr val="0066CC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66CC"/>
                </a:solidFill>
                <a:latin typeface="Arial"/>
                <a:cs typeface="Arial"/>
              </a:rPr>
              <a:t>tc</a:t>
            </a:r>
            <a:r>
              <a:rPr dirty="0" sz="1800" spc="-5">
                <a:solidFill>
                  <a:srgbClr val="0066CC"/>
                </a:solidFill>
                <a:latin typeface="Arial"/>
                <a:cs typeface="Arial"/>
              </a:rPr>
              <a:t>h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).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85"/>
              </a:spcBef>
            </a:pP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esto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equipo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híbrido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le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denomin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66CC"/>
                </a:solidFill>
                <a:latin typeface="Arial"/>
                <a:cs typeface="Arial"/>
              </a:rPr>
              <a:t>s</a:t>
            </a:r>
            <a:r>
              <a:rPr dirty="0" sz="1800" spc="-40">
                <a:solidFill>
                  <a:srgbClr val="0066CC"/>
                </a:solidFill>
                <a:latin typeface="Arial"/>
                <a:cs typeface="Arial"/>
              </a:rPr>
              <a:t>w</a:t>
            </a:r>
            <a:r>
              <a:rPr dirty="0" sz="1800" spc="-5">
                <a:solidFill>
                  <a:srgbClr val="0066CC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66CC"/>
                </a:solidFill>
                <a:latin typeface="Arial"/>
                <a:cs typeface="Arial"/>
              </a:rPr>
              <a:t>tc</a:t>
            </a:r>
            <a:r>
              <a:rPr dirty="0" sz="1800" spc="-10">
                <a:solidFill>
                  <a:srgbClr val="0066CC"/>
                </a:solidFill>
                <a:latin typeface="Arial"/>
                <a:cs typeface="Arial"/>
              </a:rPr>
              <a:t>h</a:t>
            </a:r>
            <a:r>
              <a:rPr dirty="0" sz="1800">
                <a:solidFill>
                  <a:srgbClr val="0066CC"/>
                </a:solidFill>
                <a:latin typeface="Arial"/>
                <a:cs typeface="Arial"/>
              </a:rPr>
              <a:t>-r</a:t>
            </a:r>
            <a:r>
              <a:rPr dirty="0" sz="1800" spc="-10">
                <a:solidFill>
                  <a:srgbClr val="0066CC"/>
                </a:solidFill>
                <a:latin typeface="Arial"/>
                <a:cs typeface="Arial"/>
              </a:rPr>
              <a:t>ou</a:t>
            </a:r>
            <a:r>
              <a:rPr dirty="0" sz="1800">
                <a:solidFill>
                  <a:srgbClr val="0066CC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66CC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66CC"/>
                </a:solidFill>
                <a:latin typeface="Arial"/>
                <a:cs typeface="Arial"/>
              </a:rPr>
              <a:t>rs</a:t>
            </a:r>
            <a:r>
              <a:rPr dirty="0" sz="1800" spc="5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y 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on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 y m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equ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st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30608" y="2202836"/>
            <a:ext cx="577124" cy="4778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875638" y="5081884"/>
            <a:ext cx="543798" cy="5329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89955" y="1892831"/>
            <a:ext cx="127635" cy="3755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-1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50" spc="-1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50" spc="-1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50" spc="-1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50" spc="-1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50" spc="-1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50" spc="-1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50">
              <a:latin typeface="Arial"/>
              <a:cs typeface="Arial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913588" y="1796641"/>
          <a:ext cx="5257800" cy="3951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205"/>
                <a:gridCol w="583654"/>
                <a:gridCol w="466081"/>
                <a:gridCol w="994000"/>
                <a:gridCol w="1104933"/>
                <a:gridCol w="308247"/>
                <a:gridCol w="591926"/>
                <a:gridCol w="591934"/>
              </a:tblGrid>
              <a:tr h="394002">
                <a:tc gridSpan="2"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</a:pPr>
                      <a:r>
                        <a:rPr dirty="0" sz="14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Aplicación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012">
                      <a:solidFill>
                        <a:srgbClr val="000000"/>
                      </a:solidFill>
                      <a:prstDash val="solid"/>
                    </a:lnL>
                    <a:lnR w="11012">
                      <a:solidFill>
                        <a:srgbClr val="000000"/>
                      </a:solidFill>
                      <a:prstDash val="solid"/>
                    </a:lnR>
                    <a:lnT w="11012">
                      <a:solidFill>
                        <a:srgbClr val="000000"/>
                      </a:solidFill>
                      <a:prstDash val="solid"/>
                    </a:lnT>
                    <a:lnB w="11012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/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012">
                      <a:solidFill>
                        <a:srgbClr val="000000"/>
                      </a:solidFill>
                      <a:prstDash val="solid"/>
                    </a:lnL>
                    <a:lnR w="11012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</a:pPr>
                      <a:r>
                        <a:rPr dirty="0" sz="14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Aplicación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012">
                      <a:solidFill>
                        <a:srgbClr val="000000"/>
                      </a:solidFill>
                      <a:prstDash val="solid"/>
                    </a:lnL>
                    <a:lnR w="11012">
                      <a:solidFill>
                        <a:srgbClr val="000000"/>
                      </a:solidFill>
                      <a:prstDash val="solid"/>
                    </a:lnR>
                    <a:lnT w="11012">
                      <a:solidFill>
                        <a:srgbClr val="000000"/>
                      </a:solidFill>
                      <a:prstDash val="solid"/>
                    </a:lnT>
                    <a:lnB w="11012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7002">
                <a:tc>
                  <a:txBody>
                    <a:bodyPr/>
                    <a:lstStyle/>
                    <a:p>
                      <a:pPr/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1028">
                      <a:solidFill>
                        <a:srgbClr val="000000"/>
                      </a:solidFill>
                      <a:prstDash val="solid"/>
                    </a:lnR>
                    <a:lnT w="11012">
                      <a:solidFill>
                        <a:srgbClr val="000000"/>
                      </a:solidFill>
                      <a:prstDash val="solid"/>
                    </a:lnT>
                    <a:lnB w="11012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/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028">
                      <a:solidFill>
                        <a:srgbClr val="000000"/>
                      </a:solidFill>
                      <a:prstDash val="solid"/>
                    </a:lnL>
                    <a:lnR w="11028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028">
                      <a:solidFill>
                        <a:srgbClr val="000000"/>
                      </a:solidFill>
                      <a:prstDash val="solid"/>
                    </a:lnL>
                    <a:lnT w="11012">
                      <a:solidFill>
                        <a:srgbClr val="000000"/>
                      </a:solidFill>
                      <a:prstDash val="solid"/>
                    </a:lnT>
                    <a:lnB w="1101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4002">
                <a:tc gridSpan="2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</a:pPr>
                      <a:r>
                        <a:rPr dirty="0" sz="14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Presentación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012">
                      <a:solidFill>
                        <a:srgbClr val="000000"/>
                      </a:solidFill>
                      <a:prstDash val="solid"/>
                    </a:lnL>
                    <a:lnR w="11012">
                      <a:solidFill>
                        <a:srgbClr val="000000"/>
                      </a:solidFill>
                      <a:prstDash val="solid"/>
                    </a:lnR>
                    <a:lnT w="11012">
                      <a:solidFill>
                        <a:srgbClr val="000000"/>
                      </a:solidFill>
                      <a:prstDash val="solid"/>
                    </a:lnT>
                    <a:lnB w="11012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/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012">
                      <a:solidFill>
                        <a:srgbClr val="000000"/>
                      </a:solidFill>
                      <a:prstDash val="solid"/>
                    </a:lnL>
                    <a:lnR w="11012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</a:pPr>
                      <a:r>
                        <a:rPr dirty="0" sz="14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Presentación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012">
                      <a:solidFill>
                        <a:srgbClr val="000000"/>
                      </a:solidFill>
                      <a:prstDash val="solid"/>
                    </a:lnL>
                    <a:lnT w="11012">
                      <a:solidFill>
                        <a:srgbClr val="000000"/>
                      </a:solidFill>
                      <a:prstDash val="solid"/>
                    </a:lnT>
                    <a:lnB w="11012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7002">
                <a:tc>
                  <a:txBody>
                    <a:bodyPr/>
                    <a:lstStyle/>
                    <a:p>
                      <a:pPr/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1028">
                      <a:solidFill>
                        <a:srgbClr val="000000"/>
                      </a:solidFill>
                      <a:prstDash val="solid"/>
                    </a:lnR>
                    <a:lnT w="11012">
                      <a:solidFill>
                        <a:srgbClr val="000000"/>
                      </a:solidFill>
                      <a:prstDash val="solid"/>
                    </a:lnT>
                    <a:lnB w="11012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/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028">
                      <a:solidFill>
                        <a:srgbClr val="000000"/>
                      </a:solidFill>
                      <a:prstDash val="solid"/>
                    </a:lnL>
                    <a:lnR w="11028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028">
                      <a:solidFill>
                        <a:srgbClr val="000000"/>
                      </a:solidFill>
                      <a:prstDash val="solid"/>
                    </a:lnL>
                    <a:lnT w="11012">
                      <a:solidFill>
                        <a:srgbClr val="000000"/>
                      </a:solidFill>
                      <a:prstDash val="solid"/>
                    </a:lnT>
                    <a:lnB w="1101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4002">
                <a:tc gridSpan="2"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</a:pPr>
                      <a:r>
                        <a:rPr dirty="0" sz="14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Sesión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012">
                      <a:solidFill>
                        <a:srgbClr val="000000"/>
                      </a:solidFill>
                      <a:prstDash val="solid"/>
                    </a:lnL>
                    <a:lnR w="11012">
                      <a:solidFill>
                        <a:srgbClr val="000000"/>
                      </a:solidFill>
                      <a:prstDash val="solid"/>
                    </a:lnR>
                    <a:lnT w="11012">
                      <a:solidFill>
                        <a:srgbClr val="000000"/>
                      </a:solidFill>
                      <a:prstDash val="solid"/>
                    </a:lnT>
                    <a:lnB w="11012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/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012">
                      <a:solidFill>
                        <a:srgbClr val="000000"/>
                      </a:solidFill>
                      <a:prstDash val="solid"/>
                    </a:lnL>
                    <a:lnR w="11012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</a:pPr>
                      <a:r>
                        <a:rPr dirty="0" sz="14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Sesión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012">
                      <a:solidFill>
                        <a:srgbClr val="000000"/>
                      </a:solidFill>
                      <a:prstDash val="solid"/>
                    </a:lnL>
                    <a:lnR w="11012">
                      <a:solidFill>
                        <a:srgbClr val="000000"/>
                      </a:solidFill>
                      <a:prstDash val="solid"/>
                    </a:lnR>
                    <a:lnT w="11012">
                      <a:solidFill>
                        <a:srgbClr val="000000"/>
                      </a:solidFill>
                      <a:prstDash val="solid"/>
                    </a:lnT>
                    <a:lnB w="11012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7002">
                <a:tc>
                  <a:txBody>
                    <a:bodyPr/>
                    <a:lstStyle/>
                    <a:p>
                      <a:pPr/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1028">
                      <a:solidFill>
                        <a:srgbClr val="000000"/>
                      </a:solidFill>
                      <a:prstDash val="solid"/>
                    </a:lnR>
                    <a:lnT w="11012">
                      <a:solidFill>
                        <a:srgbClr val="000000"/>
                      </a:solidFill>
                      <a:prstDash val="solid"/>
                    </a:lnT>
                    <a:lnB w="11012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/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028">
                      <a:solidFill>
                        <a:srgbClr val="000000"/>
                      </a:solidFill>
                      <a:prstDash val="solid"/>
                    </a:lnL>
                    <a:lnR w="11028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028">
                      <a:solidFill>
                        <a:srgbClr val="000000"/>
                      </a:solidFill>
                      <a:prstDash val="solid"/>
                    </a:lnL>
                    <a:lnT w="11012">
                      <a:solidFill>
                        <a:srgbClr val="000000"/>
                      </a:solidFill>
                      <a:prstDash val="solid"/>
                    </a:lnT>
                    <a:lnB w="1101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4002">
                <a:tc gridSpan="2"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</a:pPr>
                      <a:r>
                        <a:rPr dirty="0" sz="14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Transporte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012">
                      <a:solidFill>
                        <a:srgbClr val="000000"/>
                      </a:solidFill>
                      <a:prstDash val="solid"/>
                    </a:lnL>
                    <a:lnR w="11012">
                      <a:solidFill>
                        <a:srgbClr val="000000"/>
                      </a:solidFill>
                      <a:prstDash val="solid"/>
                    </a:lnR>
                    <a:lnT w="11012">
                      <a:solidFill>
                        <a:srgbClr val="000000"/>
                      </a:solidFill>
                      <a:prstDash val="solid"/>
                    </a:lnT>
                    <a:lnB w="11012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/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012">
                      <a:solidFill>
                        <a:srgbClr val="000000"/>
                      </a:solidFill>
                      <a:prstDash val="solid"/>
                    </a:lnL>
                    <a:lnR w="11012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</a:pPr>
                      <a:r>
                        <a:rPr dirty="0" sz="14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Transporte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012">
                      <a:solidFill>
                        <a:srgbClr val="000000"/>
                      </a:solidFill>
                      <a:prstDash val="solid"/>
                    </a:lnL>
                    <a:lnT w="11012">
                      <a:solidFill>
                        <a:srgbClr val="000000"/>
                      </a:solidFill>
                      <a:prstDash val="solid"/>
                    </a:lnT>
                    <a:lnB w="11012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7012">
                <a:tc>
                  <a:txBody>
                    <a:bodyPr/>
                    <a:lstStyle/>
                    <a:p>
                      <a:pPr/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1028">
                      <a:solidFill>
                        <a:srgbClr val="000000"/>
                      </a:solidFill>
                      <a:prstDash val="solid"/>
                    </a:lnR>
                    <a:lnT w="11012">
                      <a:solidFill>
                        <a:srgbClr val="000000"/>
                      </a:solidFill>
                      <a:prstDash val="solid"/>
                    </a:lnT>
                    <a:lnB w="11012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/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028">
                      <a:solidFill>
                        <a:srgbClr val="000000"/>
                      </a:solidFill>
                      <a:prstDash val="solid"/>
                    </a:lnL>
                    <a:lnR w="11028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028">
                      <a:solidFill>
                        <a:srgbClr val="000000"/>
                      </a:solidFill>
                      <a:prstDash val="solid"/>
                    </a:lnL>
                    <a:lnT w="11012">
                      <a:solidFill>
                        <a:srgbClr val="000000"/>
                      </a:solidFill>
                      <a:prstDash val="solid"/>
                    </a:lnT>
                    <a:lnB w="1101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7005">
                <a:tc gridSpan="2"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012">
                      <a:solidFill>
                        <a:srgbClr val="000000"/>
                      </a:solidFill>
                      <a:prstDash val="solid"/>
                    </a:lnL>
                    <a:lnR w="11012">
                      <a:solidFill>
                        <a:srgbClr val="000000"/>
                      </a:solidFill>
                      <a:prstDash val="solid"/>
                    </a:lnR>
                    <a:lnT w="11012">
                      <a:solidFill>
                        <a:srgbClr val="000000"/>
                      </a:solidFill>
                      <a:prstDash val="solid"/>
                    </a:lnT>
                    <a:lnB w="11012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012">
                      <a:solidFill>
                        <a:srgbClr val="000000"/>
                      </a:solidFill>
                      <a:prstDash val="solid"/>
                    </a:lnL>
                    <a:lnR w="11011">
                      <a:solidFill>
                        <a:srgbClr val="666699"/>
                      </a:solidFill>
                      <a:prstDash val="solid"/>
                    </a:lnR>
                    <a:lnB w="1101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 marL="681355">
                        <a:lnSpc>
                          <a:spcPct val="100000"/>
                        </a:lnSpc>
                      </a:pPr>
                      <a:r>
                        <a:rPr dirty="0" sz="1450" b="1" i="1">
                          <a:solidFill>
                            <a:srgbClr val="800000"/>
                          </a:solidFill>
                          <a:latin typeface="Arial"/>
                          <a:cs typeface="Arial"/>
                        </a:rPr>
                        <a:t>Rutedor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011">
                      <a:solidFill>
                        <a:srgbClr val="666699"/>
                      </a:solidFill>
                      <a:prstDash val="solid"/>
                    </a:lnL>
                    <a:lnR w="11011">
                      <a:solidFill>
                        <a:srgbClr val="666699"/>
                      </a:solidFill>
                      <a:prstDash val="solid"/>
                    </a:lnR>
                    <a:lnT w="11011">
                      <a:solidFill>
                        <a:srgbClr val="666699"/>
                      </a:solidFill>
                      <a:prstDash val="solid"/>
                    </a:lnT>
                    <a:lnB w="11011">
                      <a:solidFill>
                        <a:srgbClr val="666699"/>
                      </a:solidFill>
                      <a:prstDash val="solid"/>
                    </a:lnB>
                    <a:solidFill>
                      <a:srgbClr val="0066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011">
                      <a:solidFill>
                        <a:srgbClr val="666699"/>
                      </a:solidFill>
                      <a:prstDash val="solid"/>
                    </a:lnL>
                    <a:lnR w="11012">
                      <a:solidFill>
                        <a:srgbClr val="000000"/>
                      </a:solidFill>
                      <a:prstDash val="solid"/>
                    </a:lnR>
                    <a:lnB w="1101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012">
                      <a:solidFill>
                        <a:srgbClr val="000000"/>
                      </a:solidFill>
                      <a:prstDash val="solid"/>
                    </a:lnL>
                    <a:lnT w="11012">
                      <a:solidFill>
                        <a:srgbClr val="000000"/>
                      </a:solidFill>
                      <a:prstDash val="solid"/>
                    </a:lnT>
                    <a:lnB w="11012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6996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1012">
                      <a:solidFill>
                        <a:srgbClr val="000000"/>
                      </a:solidFill>
                      <a:prstDash val="solid"/>
                    </a:lnL>
                    <a:lnR w="11012">
                      <a:solidFill>
                        <a:srgbClr val="000000"/>
                      </a:solidFill>
                      <a:prstDash val="solid"/>
                    </a:lnR>
                    <a:lnT w="11012">
                      <a:solidFill>
                        <a:srgbClr val="000000"/>
                      </a:solidFill>
                      <a:prstDash val="solid"/>
                    </a:lnT>
                    <a:lnB w="11012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012">
                      <a:solidFill>
                        <a:srgbClr val="000000"/>
                      </a:solidFill>
                      <a:prstDash val="solid"/>
                    </a:lnL>
                    <a:lnR w="11011">
                      <a:solidFill>
                        <a:srgbClr val="666699"/>
                      </a:solidFill>
                      <a:prstDash val="solid"/>
                    </a:lnR>
                    <a:lnT w="1101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1011">
                      <a:solidFill>
                        <a:srgbClr val="666699"/>
                      </a:solidFill>
                      <a:prstDash val="solid"/>
                    </a:lnL>
                    <a:lnR w="11011">
                      <a:solidFill>
                        <a:srgbClr val="666699"/>
                      </a:solidFill>
                      <a:prstDash val="solid"/>
                    </a:lnR>
                    <a:lnT w="11011">
                      <a:solidFill>
                        <a:srgbClr val="666699"/>
                      </a:solidFill>
                      <a:prstDash val="solid"/>
                    </a:lnT>
                    <a:lnB w="11011">
                      <a:solidFill>
                        <a:srgbClr val="666699"/>
                      </a:solidFill>
                      <a:prstDash val="solid"/>
                    </a:lnB>
                    <a:solidFill>
                      <a:srgbClr val="00669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011">
                      <a:solidFill>
                        <a:srgbClr val="666699"/>
                      </a:solidFill>
                      <a:prstDash val="solid"/>
                    </a:lnL>
                    <a:lnR w="11012">
                      <a:solidFill>
                        <a:srgbClr val="000000"/>
                      </a:solidFill>
                      <a:prstDash val="solid"/>
                    </a:lnR>
                    <a:lnT w="1101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1012">
                      <a:solidFill>
                        <a:srgbClr val="000000"/>
                      </a:solidFill>
                      <a:prstDash val="solid"/>
                    </a:lnL>
                    <a:lnT w="11012">
                      <a:solidFill>
                        <a:srgbClr val="000000"/>
                      </a:solidFill>
                      <a:prstDash val="solid"/>
                    </a:lnT>
                    <a:lnB w="11012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7002">
                <a:tc>
                  <a:txBody>
                    <a:bodyPr/>
                    <a:lstStyle/>
                    <a:p>
                      <a:pPr/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1028">
                      <a:solidFill>
                        <a:srgbClr val="000000"/>
                      </a:solidFill>
                      <a:prstDash val="solid"/>
                    </a:lnR>
                    <a:lnT w="11012">
                      <a:solidFill>
                        <a:srgbClr val="000000"/>
                      </a:solidFill>
                      <a:prstDash val="solid"/>
                    </a:lnT>
                    <a:lnB w="11012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/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028">
                      <a:solidFill>
                        <a:srgbClr val="000000"/>
                      </a:solidFill>
                      <a:prstDash val="solid"/>
                    </a:lnL>
                    <a:lnR w="11028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/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028">
                      <a:solidFill>
                        <a:srgbClr val="000000"/>
                      </a:solidFill>
                      <a:prstDash val="solid"/>
                    </a:lnL>
                    <a:lnR w="11028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028">
                      <a:solidFill>
                        <a:srgbClr val="000000"/>
                      </a:solidFill>
                      <a:prstDash val="solid"/>
                    </a:lnL>
                    <a:lnT w="11012">
                      <a:solidFill>
                        <a:srgbClr val="000000"/>
                      </a:solidFill>
                      <a:prstDash val="solid"/>
                    </a:lnT>
                    <a:lnB w="1101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7004">
                <a:tc gridSpan="2" rowSpan="2"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</a:pPr>
                      <a:r>
                        <a:rPr dirty="0" sz="14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Enlace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012">
                      <a:solidFill>
                        <a:srgbClr val="000000"/>
                      </a:solidFill>
                      <a:prstDash val="solid"/>
                    </a:lnL>
                    <a:lnR w="11012">
                      <a:solidFill>
                        <a:srgbClr val="000000"/>
                      </a:solidFill>
                      <a:prstDash val="solid"/>
                    </a:lnR>
                    <a:lnT w="11012">
                      <a:solidFill>
                        <a:srgbClr val="000000"/>
                      </a:solidFill>
                      <a:prstDash val="solid"/>
                    </a:lnT>
                    <a:lnB w="11012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012">
                      <a:solidFill>
                        <a:srgbClr val="000000"/>
                      </a:solidFill>
                      <a:prstDash val="solid"/>
                    </a:lnL>
                    <a:lnR w="11011">
                      <a:solidFill>
                        <a:srgbClr val="666699"/>
                      </a:solidFill>
                      <a:prstDash val="solid"/>
                    </a:lnR>
                    <a:lnB w="1101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 marL="396240">
                        <a:lnSpc>
                          <a:spcPct val="100000"/>
                        </a:lnSpc>
                      </a:pPr>
                      <a:r>
                        <a:rPr dirty="0" sz="1450">
                          <a:solidFill>
                            <a:srgbClr val="818181"/>
                          </a:solidFill>
                          <a:latin typeface="Arial"/>
                          <a:cs typeface="Arial"/>
                        </a:rPr>
                        <a:t>Puente</a:t>
                      </a:r>
                      <a:r>
                        <a:rPr dirty="0" sz="1450" spc="-5">
                          <a:solidFill>
                            <a:srgbClr val="81818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>
                          <a:solidFill>
                            <a:srgbClr val="818181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450" spc="-5">
                          <a:solidFill>
                            <a:srgbClr val="81818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>
                          <a:solidFill>
                            <a:srgbClr val="818181"/>
                          </a:solidFill>
                          <a:latin typeface="Arial"/>
                          <a:cs typeface="Arial"/>
                        </a:rPr>
                        <a:t>Switch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011">
                      <a:solidFill>
                        <a:srgbClr val="666699"/>
                      </a:solidFill>
                      <a:prstDash val="solid"/>
                    </a:lnL>
                    <a:lnR w="11011">
                      <a:solidFill>
                        <a:srgbClr val="666699"/>
                      </a:solidFill>
                      <a:prstDash val="solid"/>
                    </a:lnR>
                    <a:lnT w="11011">
                      <a:solidFill>
                        <a:srgbClr val="666699"/>
                      </a:solidFill>
                      <a:prstDash val="solid"/>
                    </a:lnT>
                    <a:lnB w="11011">
                      <a:solidFill>
                        <a:srgbClr val="666699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011">
                      <a:solidFill>
                        <a:srgbClr val="666699"/>
                      </a:solidFill>
                      <a:prstDash val="solid"/>
                    </a:lnL>
                    <a:lnR w="11012">
                      <a:solidFill>
                        <a:srgbClr val="000000"/>
                      </a:solidFill>
                      <a:prstDash val="solid"/>
                    </a:lnR>
                    <a:lnB w="1101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</a:pPr>
                      <a:r>
                        <a:rPr dirty="0" sz="14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Enlace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012">
                      <a:solidFill>
                        <a:srgbClr val="000000"/>
                      </a:solidFill>
                      <a:prstDash val="solid"/>
                    </a:lnL>
                    <a:lnT w="11012">
                      <a:solidFill>
                        <a:srgbClr val="000000"/>
                      </a:solidFill>
                      <a:prstDash val="solid"/>
                    </a:lnT>
                    <a:lnB w="11012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6997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1012">
                      <a:solidFill>
                        <a:srgbClr val="000000"/>
                      </a:solidFill>
                      <a:prstDash val="solid"/>
                    </a:lnL>
                    <a:lnR w="11012">
                      <a:solidFill>
                        <a:srgbClr val="000000"/>
                      </a:solidFill>
                      <a:prstDash val="solid"/>
                    </a:lnR>
                    <a:lnT w="11012">
                      <a:solidFill>
                        <a:srgbClr val="000000"/>
                      </a:solidFill>
                      <a:prstDash val="solid"/>
                    </a:lnT>
                    <a:lnB w="11012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012">
                      <a:solidFill>
                        <a:srgbClr val="000000"/>
                      </a:solidFill>
                      <a:prstDash val="solid"/>
                    </a:lnL>
                    <a:lnR w="11011">
                      <a:solidFill>
                        <a:srgbClr val="666699"/>
                      </a:solidFill>
                      <a:prstDash val="solid"/>
                    </a:lnR>
                    <a:lnT w="1101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1011">
                      <a:solidFill>
                        <a:srgbClr val="666699"/>
                      </a:solidFill>
                      <a:prstDash val="solid"/>
                    </a:lnL>
                    <a:lnR w="11011">
                      <a:solidFill>
                        <a:srgbClr val="666699"/>
                      </a:solidFill>
                      <a:prstDash val="solid"/>
                    </a:lnR>
                    <a:lnT w="11011">
                      <a:solidFill>
                        <a:srgbClr val="666699"/>
                      </a:solidFill>
                      <a:prstDash val="solid"/>
                    </a:lnT>
                    <a:lnB w="11011">
                      <a:solidFill>
                        <a:srgbClr val="666699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011">
                      <a:solidFill>
                        <a:srgbClr val="666699"/>
                      </a:solidFill>
                      <a:prstDash val="solid"/>
                    </a:lnL>
                    <a:lnR w="11012">
                      <a:solidFill>
                        <a:srgbClr val="000000"/>
                      </a:solidFill>
                      <a:prstDash val="solid"/>
                    </a:lnR>
                    <a:lnT w="1101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1012">
                      <a:solidFill>
                        <a:srgbClr val="000000"/>
                      </a:solidFill>
                      <a:prstDash val="solid"/>
                    </a:lnL>
                    <a:lnT w="11012">
                      <a:solidFill>
                        <a:srgbClr val="000000"/>
                      </a:solidFill>
                      <a:prstDash val="solid"/>
                    </a:lnT>
                    <a:lnB w="11012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7002">
                <a:tc>
                  <a:txBody>
                    <a:bodyPr/>
                    <a:lstStyle/>
                    <a:p>
                      <a:pPr/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1028">
                      <a:solidFill>
                        <a:srgbClr val="000000"/>
                      </a:solidFill>
                      <a:prstDash val="solid"/>
                    </a:lnR>
                    <a:lnT w="11012">
                      <a:solidFill>
                        <a:srgbClr val="000000"/>
                      </a:solidFill>
                      <a:prstDash val="solid"/>
                    </a:lnT>
                    <a:lnB w="11012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/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028">
                      <a:solidFill>
                        <a:srgbClr val="000000"/>
                      </a:solidFill>
                      <a:prstDash val="solid"/>
                    </a:lnL>
                    <a:lnR w="11028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/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028">
                      <a:solidFill>
                        <a:srgbClr val="000000"/>
                      </a:solidFill>
                      <a:prstDash val="solid"/>
                    </a:lnL>
                    <a:lnR w="11028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028">
                      <a:solidFill>
                        <a:srgbClr val="000000"/>
                      </a:solidFill>
                      <a:prstDash val="solid"/>
                    </a:lnL>
                    <a:lnT w="11012">
                      <a:solidFill>
                        <a:srgbClr val="000000"/>
                      </a:solidFill>
                      <a:prstDash val="solid"/>
                    </a:lnT>
                    <a:lnB w="1101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7003">
                <a:tc gridSpan="2" rowSpan="2">
                  <a:txBody>
                    <a:bodyPr/>
                    <a:lstStyle/>
                    <a:p>
                      <a:pPr marL="340995">
                        <a:lnSpc>
                          <a:spcPct val="100000"/>
                        </a:lnSpc>
                      </a:pPr>
                      <a:r>
                        <a:rPr dirty="0" sz="14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Física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012">
                      <a:solidFill>
                        <a:srgbClr val="000000"/>
                      </a:solidFill>
                      <a:prstDash val="solid"/>
                    </a:lnL>
                    <a:lnR w="11012">
                      <a:solidFill>
                        <a:srgbClr val="000000"/>
                      </a:solidFill>
                      <a:prstDash val="solid"/>
                    </a:lnR>
                    <a:lnT w="11012">
                      <a:solidFill>
                        <a:srgbClr val="000000"/>
                      </a:solidFill>
                      <a:prstDash val="solid"/>
                    </a:lnT>
                    <a:lnB w="11012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012">
                      <a:solidFill>
                        <a:srgbClr val="000000"/>
                      </a:solidFill>
                      <a:prstDash val="solid"/>
                    </a:lnL>
                    <a:lnR w="11011">
                      <a:solidFill>
                        <a:srgbClr val="666699"/>
                      </a:solidFill>
                      <a:prstDash val="solid"/>
                    </a:lnR>
                    <a:lnB w="1101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 marL="478155" marR="487680" indent="106680">
                        <a:lnSpc>
                          <a:spcPct val="100000"/>
                        </a:lnSpc>
                      </a:pPr>
                      <a:r>
                        <a:rPr dirty="0" sz="1450">
                          <a:solidFill>
                            <a:srgbClr val="818181"/>
                          </a:solidFill>
                          <a:latin typeface="Arial"/>
                          <a:cs typeface="Arial"/>
                        </a:rPr>
                        <a:t>Repetidor</a:t>
                      </a:r>
                      <a:r>
                        <a:rPr dirty="0" sz="1450">
                          <a:solidFill>
                            <a:srgbClr val="81818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>
                          <a:solidFill>
                            <a:srgbClr val="818181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450">
                          <a:solidFill>
                            <a:srgbClr val="818181"/>
                          </a:solidFill>
                          <a:latin typeface="Arial"/>
                          <a:cs typeface="Arial"/>
                        </a:rPr>
                        <a:t> Concentrador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011">
                      <a:solidFill>
                        <a:srgbClr val="666699"/>
                      </a:solidFill>
                      <a:prstDash val="solid"/>
                    </a:lnL>
                    <a:lnR w="11011">
                      <a:solidFill>
                        <a:srgbClr val="666699"/>
                      </a:solidFill>
                      <a:prstDash val="solid"/>
                    </a:lnR>
                    <a:lnT w="11011">
                      <a:solidFill>
                        <a:srgbClr val="666699"/>
                      </a:solidFill>
                      <a:prstDash val="solid"/>
                    </a:lnT>
                    <a:lnB w="11011">
                      <a:solidFill>
                        <a:srgbClr val="666699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011">
                      <a:solidFill>
                        <a:srgbClr val="666699"/>
                      </a:solidFill>
                      <a:prstDash val="solid"/>
                    </a:lnL>
                    <a:lnR w="11012">
                      <a:solidFill>
                        <a:srgbClr val="000000"/>
                      </a:solidFill>
                      <a:prstDash val="solid"/>
                    </a:lnR>
                    <a:lnB w="1101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 marL="340995">
                        <a:lnSpc>
                          <a:spcPct val="100000"/>
                        </a:lnSpc>
                      </a:pPr>
                      <a:r>
                        <a:rPr dirty="0" sz="14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Física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012">
                      <a:solidFill>
                        <a:srgbClr val="000000"/>
                      </a:solidFill>
                      <a:prstDash val="solid"/>
                    </a:lnL>
                    <a:lnT w="11012">
                      <a:solidFill>
                        <a:srgbClr val="000000"/>
                      </a:solidFill>
                      <a:prstDash val="solid"/>
                    </a:lnT>
                    <a:lnB w="11012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6983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1012">
                      <a:solidFill>
                        <a:srgbClr val="000000"/>
                      </a:solidFill>
                      <a:prstDash val="solid"/>
                    </a:lnL>
                    <a:lnR w="11012">
                      <a:solidFill>
                        <a:srgbClr val="000000"/>
                      </a:solidFill>
                      <a:prstDash val="solid"/>
                    </a:lnR>
                    <a:lnT w="11012">
                      <a:solidFill>
                        <a:srgbClr val="000000"/>
                      </a:solidFill>
                      <a:prstDash val="solid"/>
                    </a:lnT>
                    <a:lnB w="11012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012">
                      <a:solidFill>
                        <a:srgbClr val="000000"/>
                      </a:solidFill>
                      <a:prstDash val="solid"/>
                    </a:lnL>
                    <a:lnR w="11011">
                      <a:solidFill>
                        <a:srgbClr val="666699"/>
                      </a:solidFill>
                      <a:prstDash val="solid"/>
                    </a:lnR>
                    <a:lnT w="1101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1011">
                      <a:solidFill>
                        <a:srgbClr val="666699"/>
                      </a:solidFill>
                      <a:prstDash val="solid"/>
                    </a:lnL>
                    <a:lnR w="11011">
                      <a:solidFill>
                        <a:srgbClr val="666699"/>
                      </a:solidFill>
                      <a:prstDash val="solid"/>
                    </a:lnR>
                    <a:lnT w="11011">
                      <a:solidFill>
                        <a:srgbClr val="666699"/>
                      </a:solidFill>
                      <a:prstDash val="solid"/>
                    </a:lnT>
                    <a:lnB w="11011">
                      <a:solidFill>
                        <a:srgbClr val="666699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011">
                      <a:solidFill>
                        <a:srgbClr val="666699"/>
                      </a:solidFill>
                      <a:prstDash val="solid"/>
                    </a:lnL>
                    <a:lnR w="11012">
                      <a:solidFill>
                        <a:srgbClr val="000000"/>
                      </a:solidFill>
                      <a:prstDash val="solid"/>
                    </a:lnR>
                    <a:lnT w="1101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1012">
                      <a:solidFill>
                        <a:srgbClr val="000000"/>
                      </a:solidFill>
                      <a:prstDash val="solid"/>
                    </a:lnL>
                    <a:lnT w="11012">
                      <a:solidFill>
                        <a:srgbClr val="000000"/>
                      </a:solidFill>
                      <a:prstDash val="solid"/>
                    </a:lnT>
                    <a:lnB w="11012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088" y="1445276"/>
            <a:ext cx="8484235" cy="3709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 b="1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2000" b="1">
                <a:solidFill>
                  <a:srgbClr val="B3B3B3"/>
                </a:solidFill>
                <a:latin typeface="Arial"/>
                <a:cs typeface="Arial"/>
              </a:rPr>
              <a:t>l</a:t>
            </a:r>
            <a:r>
              <a:rPr dirty="0" sz="2000" spc="-10" b="1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000" spc="5" b="1">
                <a:solidFill>
                  <a:srgbClr val="B3B3B3"/>
                </a:solidFill>
                <a:latin typeface="Arial"/>
                <a:cs typeface="Arial"/>
              </a:rPr>
              <a:t>R</a:t>
            </a:r>
            <a:r>
              <a:rPr dirty="0" sz="2000" b="1">
                <a:solidFill>
                  <a:srgbClr val="B3B3B3"/>
                </a:solidFill>
                <a:latin typeface="Arial"/>
                <a:cs typeface="Arial"/>
              </a:rPr>
              <a:t>oute</a:t>
            </a:r>
            <a:r>
              <a:rPr dirty="0" sz="2000" spc="-110" b="1">
                <a:solidFill>
                  <a:srgbClr val="B3B3B3"/>
                </a:solidFill>
                <a:latin typeface="Arial"/>
                <a:cs typeface="Arial"/>
              </a:rPr>
              <a:t>r</a:t>
            </a:r>
            <a:r>
              <a:rPr dirty="0" sz="2000" b="1">
                <a:solidFill>
                  <a:srgbClr val="B3B3B3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2950">
              <a:latin typeface="Times New Roman"/>
              <a:cs typeface="Times New Roman"/>
            </a:endParaRPr>
          </a:p>
          <a:p>
            <a:pPr algn="just" marL="354330" marR="6985" indent="-341630">
              <a:lnSpc>
                <a:spcPct val="100000"/>
              </a:lnSpc>
              <a:buClr>
                <a:srgbClr val="FF6633"/>
              </a:buClr>
              <a:buSzPct val="45000"/>
              <a:buFont typeface="Arial"/>
              <a:buChar char="●"/>
              <a:tabLst>
                <a:tab pos="354330" algn="l"/>
              </a:tabLst>
            </a:pP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Los</a:t>
            </a:r>
            <a:r>
              <a:rPr dirty="0" sz="2000" spc="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CC0000"/>
                </a:solidFill>
                <a:latin typeface="Arial"/>
                <a:cs typeface="Arial"/>
              </a:rPr>
              <a:t>rou</a:t>
            </a:r>
            <a:r>
              <a:rPr dirty="0" sz="2000" spc="-10" b="1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dirty="0" sz="2000" b="1">
                <a:solidFill>
                  <a:srgbClr val="CC0000"/>
                </a:solidFill>
                <a:latin typeface="Arial"/>
                <a:cs typeface="Arial"/>
              </a:rPr>
              <a:t>ers</a:t>
            </a:r>
            <a:r>
              <a:rPr dirty="0" sz="2000" spc="3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un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an</a:t>
            </a:r>
            <a:r>
              <a:rPr dirty="0" sz="2000" spc="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2000" spc="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pa</a:t>
            </a:r>
            <a:r>
              <a:rPr dirty="0" sz="2000" spc="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re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2000" spc="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del</a:t>
            </a:r>
            <a:r>
              <a:rPr dirty="0" sz="2000" spc="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ep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an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do</a:t>
            </a:r>
            <a:r>
              <a:rPr dirty="0" sz="2000" spc="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os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eg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os</a:t>
            </a:r>
            <a:r>
              <a:rPr dirty="0" sz="2000" spc="-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do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os</a:t>
            </a:r>
            <a:r>
              <a:rPr dirty="0" sz="2000" spc="-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li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ón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y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ón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ún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"/>
              </a:spcBef>
              <a:buClr>
                <a:srgbClr val="FF6633"/>
              </a:buClr>
              <a:buFont typeface="Arial"/>
              <a:buChar char="●"/>
            </a:pPr>
            <a:endParaRPr sz="2950">
              <a:latin typeface="Times New Roman"/>
              <a:cs typeface="Times New Roman"/>
            </a:endParaRPr>
          </a:p>
          <a:p>
            <a:pPr algn="just" marL="354330" marR="5080" indent="-341630">
              <a:lnSpc>
                <a:spcPct val="100000"/>
              </a:lnSpc>
              <a:buClr>
                <a:srgbClr val="FF6633"/>
              </a:buClr>
              <a:buSzPct val="45000"/>
              <a:buFont typeface="Arial"/>
              <a:buChar char="●"/>
              <a:tabLst>
                <a:tab pos="354330" algn="l"/>
              </a:tabLst>
            </a:pP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os </a:t>
            </a:r>
            <a:r>
              <a:rPr dirty="0" sz="2000" spc="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g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os </a:t>
            </a:r>
            <a:r>
              <a:rPr dirty="0" sz="2000" spc="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á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n </a:t>
            </a:r>
            <a:r>
              <a:rPr dirty="0" sz="2000" spc="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den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os </a:t>
            </a:r>
            <a:r>
              <a:rPr dirty="0" sz="2000" spc="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por </a:t>
            </a:r>
            <a:r>
              <a:rPr dirty="0" sz="2000" spc="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dirty="0" sz="2000" spc="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99CC"/>
                </a:solidFill>
                <a:latin typeface="Arial"/>
                <a:cs typeface="Arial"/>
              </a:rPr>
              <a:t>d</a:t>
            </a:r>
            <a:r>
              <a:rPr dirty="0" sz="2000" spc="-15" i="1">
                <a:solidFill>
                  <a:srgbClr val="0099CC"/>
                </a:solidFill>
                <a:latin typeface="Arial"/>
                <a:cs typeface="Arial"/>
              </a:rPr>
              <a:t>i</a:t>
            </a:r>
            <a:r>
              <a:rPr dirty="0" sz="2000" i="1">
                <a:solidFill>
                  <a:srgbClr val="0099CC"/>
                </a:solidFill>
                <a:latin typeface="Arial"/>
                <a:cs typeface="Arial"/>
              </a:rPr>
              <a:t>r</a:t>
            </a:r>
            <a:r>
              <a:rPr dirty="0" sz="2000" spc="-15" i="1">
                <a:solidFill>
                  <a:srgbClr val="0099CC"/>
                </a:solidFill>
                <a:latin typeface="Arial"/>
                <a:cs typeface="Arial"/>
              </a:rPr>
              <a:t>e</a:t>
            </a:r>
            <a:r>
              <a:rPr dirty="0" sz="2000" spc="5" i="1">
                <a:solidFill>
                  <a:srgbClr val="0099CC"/>
                </a:solidFill>
                <a:latin typeface="Arial"/>
                <a:cs typeface="Arial"/>
              </a:rPr>
              <a:t>c</a:t>
            </a:r>
            <a:r>
              <a:rPr dirty="0" sz="2000" spc="5" i="1">
                <a:solidFill>
                  <a:srgbClr val="0099CC"/>
                </a:solidFill>
                <a:latin typeface="Arial"/>
                <a:cs typeface="Arial"/>
              </a:rPr>
              <a:t>c</a:t>
            </a:r>
            <a:r>
              <a:rPr dirty="0" sz="2000" spc="-5" i="1">
                <a:solidFill>
                  <a:srgbClr val="0099CC"/>
                </a:solidFill>
                <a:latin typeface="Arial"/>
                <a:cs typeface="Arial"/>
              </a:rPr>
              <a:t>i</a:t>
            </a:r>
            <a:r>
              <a:rPr dirty="0" sz="2000" i="1">
                <a:solidFill>
                  <a:srgbClr val="0099CC"/>
                </a:solidFill>
                <a:latin typeface="Arial"/>
                <a:cs typeface="Arial"/>
              </a:rPr>
              <a:t>ón </a:t>
            </a:r>
            <a:r>
              <a:rPr dirty="0" sz="2000" spc="40" i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2000" spc="-10" i="1">
                <a:solidFill>
                  <a:srgbClr val="0099CC"/>
                </a:solidFill>
                <a:latin typeface="Arial"/>
                <a:cs typeface="Arial"/>
              </a:rPr>
              <a:t>d</a:t>
            </a:r>
            <a:r>
              <a:rPr dirty="0" sz="2000" i="1">
                <a:solidFill>
                  <a:srgbClr val="0099CC"/>
                </a:solidFill>
                <a:latin typeface="Arial"/>
                <a:cs typeface="Arial"/>
              </a:rPr>
              <a:t>e </a:t>
            </a:r>
            <a:r>
              <a:rPr dirty="0" sz="2000" spc="40" i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99CC"/>
                </a:solidFill>
                <a:latin typeface="Arial"/>
                <a:cs typeface="Arial"/>
              </a:rPr>
              <a:t>red </a:t>
            </a:r>
            <a:r>
              <a:rPr dirty="0" sz="2000" spc="40" i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0080"/>
                </a:solidFill>
                <a:latin typeface="Arial"/>
                <a:cs typeface="Arial"/>
              </a:rPr>
              <a:t>que</a:t>
            </a:r>
            <a:r>
              <a:rPr dirty="0" sz="2000" i="1">
                <a:solidFill>
                  <a:srgbClr val="000080"/>
                </a:solidFill>
                <a:latin typeface="Arial"/>
                <a:cs typeface="Arial"/>
              </a:rPr>
              <a:t> per</a:t>
            </a:r>
            <a:r>
              <a:rPr dirty="0" sz="2000" spc="-15" i="1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000" spc="-5" i="1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-10" i="1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 spc="-5" i="1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i="1">
                <a:solidFill>
                  <a:srgbClr val="000080"/>
                </a:solidFill>
                <a:latin typeface="Arial"/>
                <a:cs typeface="Arial"/>
              </a:rPr>
              <a:t>rá</a:t>
            </a:r>
            <a:r>
              <a:rPr dirty="0" sz="2000" spc="-15" i="1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-5" i="1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 spc="5" i="1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i="1">
                <a:solidFill>
                  <a:srgbClr val="000080"/>
                </a:solidFill>
                <a:latin typeface="Arial"/>
                <a:cs typeface="Arial"/>
              </a:rPr>
              <a:t>an</a:t>
            </a:r>
            <a:r>
              <a:rPr dirty="0" sz="2000" spc="5" i="1">
                <a:solidFill>
                  <a:srgbClr val="000080"/>
                </a:solidFill>
                <a:latin typeface="Arial"/>
                <a:cs typeface="Arial"/>
              </a:rPr>
              <a:t>z</a:t>
            </a:r>
            <a:r>
              <a:rPr dirty="0" sz="2000" i="1">
                <a:solidFill>
                  <a:srgbClr val="000080"/>
                </a:solidFill>
                <a:latin typeface="Arial"/>
                <a:cs typeface="Arial"/>
              </a:rPr>
              <a:t>ar</a:t>
            </a:r>
            <a:r>
              <a:rPr dirty="0" sz="2000" spc="-40" i="1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 i="1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 i="1">
                <a:solidFill>
                  <a:srgbClr val="000080"/>
                </a:solidFill>
                <a:latin typeface="Arial"/>
                <a:cs typeface="Arial"/>
              </a:rPr>
              <a:t>as</a:t>
            </a:r>
            <a:r>
              <a:rPr dirty="0" sz="2000" spc="-10" i="1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5" i="1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 spc="-10" i="1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 i="1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5" i="1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5" i="1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i="1">
                <a:solidFill>
                  <a:srgbClr val="000080"/>
                </a:solidFill>
                <a:latin typeface="Arial"/>
                <a:cs typeface="Arial"/>
              </a:rPr>
              <a:t>ones</a:t>
            </a:r>
            <a:r>
              <a:rPr dirty="0" sz="2000" spc="-35" i="1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 i="1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2000" spc="-5" i="1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i="1">
                <a:solidFill>
                  <a:srgbClr val="000080"/>
                </a:solidFill>
                <a:latin typeface="Arial"/>
                <a:cs typeface="Arial"/>
              </a:rPr>
              <a:t>na</a:t>
            </a:r>
            <a:r>
              <a:rPr dirty="0" sz="2000" spc="-5" i="1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 i="1">
                <a:solidFill>
                  <a:srgbClr val="000080"/>
                </a:solidFill>
                <a:latin typeface="Arial"/>
                <a:cs typeface="Arial"/>
              </a:rPr>
              <a:t>es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Clr>
                <a:srgbClr val="FF6633"/>
              </a:buClr>
              <a:buFont typeface="Arial"/>
              <a:buChar char="●"/>
            </a:pPr>
            <a:endParaRPr sz="2950">
              <a:latin typeface="Times New Roman"/>
              <a:cs typeface="Times New Roman"/>
            </a:endParaRPr>
          </a:p>
          <a:p>
            <a:pPr algn="just" marL="353695" marR="6350" indent="-340995">
              <a:lnSpc>
                <a:spcPct val="100000"/>
              </a:lnSpc>
              <a:buClr>
                <a:srgbClr val="FF6633"/>
              </a:buClr>
              <a:buSzPct val="45000"/>
              <a:buFont typeface="Arial"/>
              <a:buChar char="●"/>
              <a:tabLst>
                <a:tab pos="354330" algn="l"/>
              </a:tabLst>
            </a:pP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Los </a:t>
            </a:r>
            <a:r>
              <a:rPr dirty="0" sz="2000" spc="-1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ou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s </a:t>
            </a:r>
            <a:r>
              <a:rPr dirty="0" sz="2000" spc="-1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en </a:t>
            </a:r>
            <a:r>
              <a:rPr dirty="0" sz="2000" spc="-1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os </a:t>
            </a:r>
            <a:r>
              <a:rPr dirty="0" sz="2000" spc="-1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on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s </a:t>
            </a:r>
            <a:r>
              <a:rPr dirty="0" sz="2000" spc="-1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á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s </a:t>
            </a:r>
            <a:r>
              <a:rPr dirty="0" sz="2000" spc="-1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que </a:t>
            </a:r>
            <a:r>
              <a:rPr dirty="0" sz="2000" spc="-1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on </a:t>
            </a:r>
            <a:r>
              <a:rPr dirty="0" sz="2000" spc="-1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dirty="0" sz="2000" spc="-1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 </a:t>
            </a:r>
            <a:r>
              <a:rPr dirty="0" sz="2000" spc="-1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99CC"/>
                </a:solidFill>
                <a:latin typeface="Arial"/>
                <a:cs typeface="Arial"/>
              </a:rPr>
              <a:t>e</a:t>
            </a:r>
            <a:r>
              <a:rPr dirty="0" sz="2000" spc="-10" i="1">
                <a:solidFill>
                  <a:srgbClr val="0099CC"/>
                </a:solidFill>
                <a:latin typeface="Arial"/>
                <a:cs typeface="Arial"/>
              </a:rPr>
              <a:t>nr</a:t>
            </a:r>
            <a:r>
              <a:rPr dirty="0" sz="2000" i="1">
                <a:solidFill>
                  <a:srgbClr val="0099CC"/>
                </a:solidFill>
                <a:latin typeface="Arial"/>
                <a:cs typeface="Arial"/>
              </a:rPr>
              <a:t>u</a:t>
            </a:r>
            <a:r>
              <a:rPr dirty="0" sz="2000" spc="-5" i="1">
                <a:solidFill>
                  <a:srgbClr val="0099CC"/>
                </a:solidFill>
                <a:latin typeface="Arial"/>
                <a:cs typeface="Arial"/>
              </a:rPr>
              <a:t>t</a:t>
            </a:r>
            <a:r>
              <a:rPr dirty="0" sz="2000" spc="-10" i="1">
                <a:solidFill>
                  <a:srgbClr val="0099CC"/>
                </a:solidFill>
                <a:latin typeface="Arial"/>
                <a:cs typeface="Arial"/>
              </a:rPr>
              <a:t>a</a:t>
            </a:r>
            <a:r>
              <a:rPr dirty="0" sz="2000" i="1">
                <a:solidFill>
                  <a:srgbClr val="0099CC"/>
                </a:solidFill>
                <a:latin typeface="Arial"/>
                <a:cs typeface="Arial"/>
              </a:rPr>
              <a:t>r </a:t>
            </a:r>
            <a:r>
              <a:rPr dirty="0" sz="2000" spc="-160" i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99CC"/>
                </a:solidFill>
                <a:latin typeface="Arial"/>
                <a:cs typeface="Arial"/>
              </a:rPr>
              <a:t>y</a:t>
            </a:r>
            <a:r>
              <a:rPr dirty="0" sz="2000" i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2000" spc="5" i="1">
                <a:solidFill>
                  <a:srgbClr val="0099CC"/>
                </a:solidFill>
                <a:latin typeface="Arial"/>
                <a:cs typeface="Arial"/>
              </a:rPr>
              <a:t>c</a:t>
            </a:r>
            <a:r>
              <a:rPr dirty="0" sz="2000" i="1">
                <a:solidFill>
                  <a:srgbClr val="0099CC"/>
                </a:solidFill>
                <a:latin typeface="Arial"/>
                <a:cs typeface="Arial"/>
              </a:rPr>
              <a:t>on</a:t>
            </a:r>
            <a:r>
              <a:rPr dirty="0" sz="2000" spc="-15" i="1">
                <a:solidFill>
                  <a:srgbClr val="0099CC"/>
                </a:solidFill>
                <a:latin typeface="Arial"/>
                <a:cs typeface="Arial"/>
              </a:rPr>
              <a:t>m</a:t>
            </a:r>
            <a:r>
              <a:rPr dirty="0" sz="2000" i="1">
                <a:solidFill>
                  <a:srgbClr val="0099CC"/>
                </a:solidFill>
                <a:latin typeface="Arial"/>
                <a:cs typeface="Arial"/>
              </a:rPr>
              <a:t>u</a:t>
            </a:r>
            <a:r>
              <a:rPr dirty="0" sz="2000" spc="-10" i="1">
                <a:solidFill>
                  <a:srgbClr val="0099CC"/>
                </a:solidFill>
                <a:latin typeface="Arial"/>
                <a:cs typeface="Arial"/>
              </a:rPr>
              <a:t>t</a:t>
            </a:r>
            <a:r>
              <a:rPr dirty="0" sz="2000" spc="-15" i="1">
                <a:solidFill>
                  <a:srgbClr val="0099CC"/>
                </a:solidFill>
                <a:latin typeface="Arial"/>
                <a:cs typeface="Arial"/>
              </a:rPr>
              <a:t>a</a:t>
            </a:r>
            <a:r>
              <a:rPr dirty="0" sz="2000" i="1">
                <a:solidFill>
                  <a:srgbClr val="0099CC"/>
                </a:solidFill>
                <a:latin typeface="Arial"/>
                <a:cs typeface="Arial"/>
              </a:rPr>
              <a:t>r </a:t>
            </a:r>
            <a:r>
              <a:rPr dirty="0" sz="2000" spc="75" i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2000" spc="-5" i="1">
                <a:solidFill>
                  <a:srgbClr val="0099CC"/>
                </a:solidFill>
                <a:latin typeface="Arial"/>
                <a:cs typeface="Arial"/>
              </a:rPr>
              <a:t>l</a:t>
            </a:r>
            <a:r>
              <a:rPr dirty="0" sz="2000" i="1">
                <a:solidFill>
                  <a:srgbClr val="0099CC"/>
                </a:solidFill>
                <a:latin typeface="Arial"/>
                <a:cs typeface="Arial"/>
              </a:rPr>
              <a:t>os </a:t>
            </a:r>
            <a:r>
              <a:rPr dirty="0" sz="2000" spc="80" i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99CC"/>
                </a:solidFill>
                <a:latin typeface="Arial"/>
                <a:cs typeface="Arial"/>
              </a:rPr>
              <a:t>pa</a:t>
            </a:r>
            <a:r>
              <a:rPr dirty="0" sz="2000" spc="-15" i="1">
                <a:solidFill>
                  <a:srgbClr val="0099CC"/>
                </a:solidFill>
                <a:latin typeface="Arial"/>
                <a:cs typeface="Arial"/>
              </a:rPr>
              <a:t>q</a:t>
            </a:r>
            <a:r>
              <a:rPr dirty="0" sz="2000" i="1">
                <a:solidFill>
                  <a:srgbClr val="0099CC"/>
                </a:solidFill>
                <a:latin typeface="Arial"/>
                <a:cs typeface="Arial"/>
              </a:rPr>
              <a:t>ue</a:t>
            </a:r>
            <a:r>
              <a:rPr dirty="0" sz="2000" spc="-10" i="1">
                <a:solidFill>
                  <a:srgbClr val="0099CC"/>
                </a:solidFill>
                <a:latin typeface="Arial"/>
                <a:cs typeface="Arial"/>
              </a:rPr>
              <a:t>t</a:t>
            </a:r>
            <a:r>
              <a:rPr dirty="0" sz="2000" spc="-15" i="1">
                <a:solidFill>
                  <a:srgbClr val="0099CC"/>
                </a:solidFill>
                <a:latin typeface="Arial"/>
                <a:cs typeface="Arial"/>
              </a:rPr>
              <a:t>e</a:t>
            </a:r>
            <a:r>
              <a:rPr dirty="0" sz="2000" spc="5" i="1">
                <a:solidFill>
                  <a:srgbClr val="0099CC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. </a:t>
            </a:r>
            <a:r>
              <a:rPr dirty="0" sz="2000" spc="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ara </a:t>
            </a:r>
            <a:r>
              <a:rPr dirty="0" sz="2000" spc="7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j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 </a:t>
            </a:r>
            <a:r>
              <a:rPr dirty="0" sz="2000" spc="9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 spc="-2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as </a:t>
            </a:r>
            <a:r>
              <a:rPr dirty="0" sz="2000" spc="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on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s </a:t>
            </a:r>
            <a:r>
              <a:rPr dirty="0" sz="2000" spc="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reg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n </a:t>
            </a:r>
            <a:r>
              <a:rPr dirty="0" sz="2000" spc="8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ab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as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enru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-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os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da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os</a:t>
            </a:r>
            <a:r>
              <a:rPr dirty="0" sz="2000" spc="-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ne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ar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os</a:t>
            </a:r>
            <a:r>
              <a:rPr dirty="0" sz="2000" spc="-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para</a:t>
            </a:r>
            <a:r>
              <a:rPr dirty="0" sz="20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un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ón.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95616" y="5373623"/>
            <a:ext cx="1008887" cy="684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4802" y="829288"/>
            <a:ext cx="3162935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Simb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o</a:t>
            </a:r>
            <a:r>
              <a:rPr dirty="0" sz="1300" spc="-5">
                <a:solidFill>
                  <a:srgbClr val="B3B3B3"/>
                </a:solidFill>
                <a:latin typeface="Arial"/>
                <a:cs typeface="Arial"/>
              </a:rPr>
              <a:t>l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o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gía</a:t>
            </a:r>
            <a:r>
              <a:rPr dirty="0" sz="1300" spc="3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B3B3B3"/>
                </a:solidFill>
                <a:latin typeface="Arial"/>
                <a:cs typeface="Arial"/>
              </a:rPr>
              <a:t>Utiliza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d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a</a:t>
            </a:r>
            <a:r>
              <a:rPr dirty="0" sz="1300" spc="2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En</a:t>
            </a:r>
            <a:r>
              <a:rPr dirty="0" sz="1300" spc="-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Esta</a:t>
            </a:r>
            <a:r>
              <a:rPr dirty="0" sz="1300" spc="1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Pres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nt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a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ción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4279" y="2107285"/>
            <a:ext cx="0" cy="163195"/>
          </a:xfrm>
          <a:custGeom>
            <a:avLst/>
            <a:gdLst/>
            <a:ahLst/>
            <a:cxnLst/>
            <a:rect l="l" t="t" r="r" b="b"/>
            <a:pathLst>
              <a:path w="0" h="163194">
                <a:moveTo>
                  <a:pt x="0" y="0"/>
                </a:moveTo>
                <a:lnTo>
                  <a:pt x="0" y="162586"/>
                </a:lnTo>
                <a:lnTo>
                  <a:pt x="0" y="0"/>
                </a:lnTo>
                <a:close/>
              </a:path>
            </a:pathLst>
          </a:custGeom>
          <a:solidFill>
            <a:srgbClr val="0096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4276" y="2107284"/>
            <a:ext cx="436245" cy="163195"/>
          </a:xfrm>
          <a:custGeom>
            <a:avLst/>
            <a:gdLst/>
            <a:ahLst/>
            <a:cxnLst/>
            <a:rect l="l" t="t" r="r" b="b"/>
            <a:pathLst>
              <a:path w="436244" h="163194">
                <a:moveTo>
                  <a:pt x="0" y="162586"/>
                </a:moveTo>
                <a:lnTo>
                  <a:pt x="435665" y="162586"/>
                </a:lnTo>
                <a:lnTo>
                  <a:pt x="435665" y="0"/>
                </a:lnTo>
                <a:lnTo>
                  <a:pt x="0" y="0"/>
                </a:lnTo>
              </a:path>
            </a:pathLst>
          </a:custGeom>
          <a:ln w="558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4279" y="2107284"/>
            <a:ext cx="436245" cy="163195"/>
          </a:xfrm>
          <a:custGeom>
            <a:avLst/>
            <a:gdLst/>
            <a:ahLst/>
            <a:cxnLst/>
            <a:rect l="l" t="t" r="r" b="b"/>
            <a:pathLst>
              <a:path w="436244" h="163194">
                <a:moveTo>
                  <a:pt x="0" y="0"/>
                </a:moveTo>
                <a:lnTo>
                  <a:pt x="435661" y="0"/>
                </a:lnTo>
                <a:lnTo>
                  <a:pt x="435661" y="162586"/>
                </a:lnTo>
                <a:lnTo>
                  <a:pt x="0" y="162586"/>
                </a:lnTo>
                <a:lnTo>
                  <a:pt x="0" y="0"/>
                </a:lnTo>
                <a:close/>
              </a:path>
            </a:pathLst>
          </a:custGeom>
          <a:solidFill>
            <a:srgbClr val="0096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4276" y="2107283"/>
            <a:ext cx="436245" cy="163195"/>
          </a:xfrm>
          <a:custGeom>
            <a:avLst/>
            <a:gdLst/>
            <a:ahLst/>
            <a:cxnLst/>
            <a:rect l="l" t="t" r="r" b="b"/>
            <a:pathLst>
              <a:path w="436244" h="163194">
                <a:moveTo>
                  <a:pt x="0" y="162586"/>
                </a:moveTo>
                <a:lnTo>
                  <a:pt x="435665" y="162586"/>
                </a:lnTo>
                <a:lnTo>
                  <a:pt x="435665" y="0"/>
                </a:lnTo>
                <a:lnTo>
                  <a:pt x="0" y="0"/>
                </a:lnTo>
              </a:path>
            </a:pathLst>
          </a:custGeom>
          <a:ln w="5580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19940" y="1915669"/>
            <a:ext cx="135255" cy="354330"/>
          </a:xfrm>
          <a:custGeom>
            <a:avLst/>
            <a:gdLst/>
            <a:ahLst/>
            <a:cxnLst/>
            <a:rect l="l" t="t" r="r" b="b"/>
            <a:pathLst>
              <a:path w="135255" h="354330">
                <a:moveTo>
                  <a:pt x="0" y="354200"/>
                </a:moveTo>
                <a:lnTo>
                  <a:pt x="0" y="191614"/>
                </a:lnTo>
                <a:lnTo>
                  <a:pt x="134656" y="0"/>
                </a:lnTo>
                <a:lnTo>
                  <a:pt x="134660" y="162580"/>
                </a:lnTo>
                <a:lnTo>
                  <a:pt x="0" y="354200"/>
                </a:lnTo>
                <a:close/>
              </a:path>
            </a:pathLst>
          </a:custGeom>
          <a:solidFill>
            <a:srgbClr val="005A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19940" y="1915667"/>
            <a:ext cx="135255" cy="354330"/>
          </a:xfrm>
          <a:custGeom>
            <a:avLst/>
            <a:gdLst/>
            <a:ahLst/>
            <a:cxnLst/>
            <a:rect l="l" t="t" r="r" b="b"/>
            <a:pathLst>
              <a:path w="135255" h="354330">
                <a:moveTo>
                  <a:pt x="0" y="191620"/>
                </a:moveTo>
                <a:lnTo>
                  <a:pt x="134656" y="4"/>
                </a:lnTo>
              </a:path>
              <a:path w="135255" h="354330">
                <a:moveTo>
                  <a:pt x="134660" y="4"/>
                </a:moveTo>
                <a:lnTo>
                  <a:pt x="134660" y="162586"/>
                </a:lnTo>
                <a:lnTo>
                  <a:pt x="0" y="354206"/>
                </a:lnTo>
                <a:lnTo>
                  <a:pt x="0" y="191620"/>
                </a:lnTo>
              </a:path>
            </a:pathLst>
          </a:custGeom>
          <a:ln w="488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19940" y="1915667"/>
            <a:ext cx="135255" cy="354330"/>
          </a:xfrm>
          <a:custGeom>
            <a:avLst/>
            <a:gdLst/>
            <a:ahLst/>
            <a:cxnLst/>
            <a:rect l="l" t="t" r="r" b="b"/>
            <a:pathLst>
              <a:path w="135255" h="354330">
                <a:moveTo>
                  <a:pt x="0" y="354200"/>
                </a:moveTo>
                <a:lnTo>
                  <a:pt x="0" y="191614"/>
                </a:lnTo>
                <a:lnTo>
                  <a:pt x="134656" y="0"/>
                </a:lnTo>
                <a:lnTo>
                  <a:pt x="134660" y="162580"/>
                </a:lnTo>
                <a:lnTo>
                  <a:pt x="0" y="354200"/>
                </a:lnTo>
                <a:close/>
              </a:path>
            </a:pathLst>
          </a:custGeom>
          <a:solidFill>
            <a:srgbClr val="005A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19940" y="1915667"/>
            <a:ext cx="135255" cy="354330"/>
          </a:xfrm>
          <a:custGeom>
            <a:avLst/>
            <a:gdLst/>
            <a:ahLst/>
            <a:cxnLst/>
            <a:rect l="l" t="t" r="r" b="b"/>
            <a:pathLst>
              <a:path w="135255" h="354330">
                <a:moveTo>
                  <a:pt x="0" y="191620"/>
                </a:moveTo>
                <a:lnTo>
                  <a:pt x="134655" y="6"/>
                </a:lnTo>
              </a:path>
              <a:path w="135255" h="354330">
                <a:moveTo>
                  <a:pt x="134660" y="6"/>
                </a:moveTo>
                <a:lnTo>
                  <a:pt x="134660" y="162586"/>
                </a:lnTo>
                <a:lnTo>
                  <a:pt x="0" y="354206"/>
                </a:lnTo>
                <a:lnTo>
                  <a:pt x="0" y="191620"/>
                </a:lnTo>
              </a:path>
            </a:pathLst>
          </a:custGeom>
          <a:ln w="4883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84279" y="1915672"/>
            <a:ext cx="570865" cy="191770"/>
          </a:xfrm>
          <a:custGeom>
            <a:avLst/>
            <a:gdLst/>
            <a:ahLst/>
            <a:cxnLst/>
            <a:rect l="l" t="t" r="r" b="b"/>
            <a:pathLst>
              <a:path w="570865" h="191769">
                <a:moveTo>
                  <a:pt x="435661" y="191608"/>
                </a:moveTo>
                <a:lnTo>
                  <a:pt x="0" y="191608"/>
                </a:lnTo>
                <a:lnTo>
                  <a:pt x="134648" y="0"/>
                </a:lnTo>
                <a:lnTo>
                  <a:pt x="570313" y="0"/>
                </a:lnTo>
                <a:lnTo>
                  <a:pt x="435661" y="191608"/>
                </a:lnTo>
                <a:close/>
              </a:path>
            </a:pathLst>
          </a:custGeom>
          <a:solidFill>
            <a:srgbClr val="00B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84276" y="1915667"/>
            <a:ext cx="570865" cy="191770"/>
          </a:xfrm>
          <a:custGeom>
            <a:avLst/>
            <a:gdLst/>
            <a:ahLst/>
            <a:cxnLst/>
            <a:rect l="l" t="t" r="r" b="b"/>
            <a:pathLst>
              <a:path w="570865" h="191769">
                <a:moveTo>
                  <a:pt x="435665" y="191620"/>
                </a:moveTo>
                <a:lnTo>
                  <a:pt x="570320" y="7"/>
                </a:lnTo>
              </a:path>
              <a:path w="570865" h="191769">
                <a:moveTo>
                  <a:pt x="134654" y="7"/>
                </a:moveTo>
                <a:lnTo>
                  <a:pt x="0" y="191619"/>
                </a:lnTo>
              </a:path>
              <a:path w="570865" h="191769">
                <a:moveTo>
                  <a:pt x="0" y="191620"/>
                </a:moveTo>
                <a:lnTo>
                  <a:pt x="435665" y="191620"/>
                </a:lnTo>
              </a:path>
            </a:pathLst>
          </a:custGeom>
          <a:ln w="488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84279" y="1915670"/>
            <a:ext cx="570865" cy="191770"/>
          </a:xfrm>
          <a:custGeom>
            <a:avLst/>
            <a:gdLst/>
            <a:ahLst/>
            <a:cxnLst/>
            <a:rect l="l" t="t" r="r" b="b"/>
            <a:pathLst>
              <a:path w="570865" h="191769">
                <a:moveTo>
                  <a:pt x="435661" y="191608"/>
                </a:moveTo>
                <a:lnTo>
                  <a:pt x="0" y="191608"/>
                </a:lnTo>
                <a:lnTo>
                  <a:pt x="134648" y="0"/>
                </a:lnTo>
                <a:lnTo>
                  <a:pt x="570313" y="0"/>
                </a:lnTo>
                <a:lnTo>
                  <a:pt x="435661" y="191608"/>
                </a:lnTo>
                <a:close/>
              </a:path>
            </a:pathLst>
          </a:custGeom>
          <a:solidFill>
            <a:srgbClr val="00B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84276" y="1915667"/>
            <a:ext cx="570865" cy="191770"/>
          </a:xfrm>
          <a:custGeom>
            <a:avLst/>
            <a:gdLst/>
            <a:ahLst/>
            <a:cxnLst/>
            <a:rect l="l" t="t" r="r" b="b"/>
            <a:pathLst>
              <a:path w="570865" h="191769">
                <a:moveTo>
                  <a:pt x="435665" y="191620"/>
                </a:moveTo>
                <a:lnTo>
                  <a:pt x="570318" y="9"/>
                </a:lnTo>
              </a:path>
              <a:path w="570865" h="191769">
                <a:moveTo>
                  <a:pt x="134653" y="9"/>
                </a:moveTo>
                <a:lnTo>
                  <a:pt x="0" y="191619"/>
                </a:lnTo>
              </a:path>
              <a:path w="570865" h="191769">
                <a:moveTo>
                  <a:pt x="0" y="191620"/>
                </a:moveTo>
                <a:lnTo>
                  <a:pt x="435665" y="191620"/>
                </a:lnTo>
              </a:path>
            </a:pathLst>
          </a:custGeom>
          <a:ln w="4883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91211" y="1967916"/>
            <a:ext cx="376555" cy="75565"/>
          </a:xfrm>
          <a:custGeom>
            <a:avLst/>
            <a:gdLst/>
            <a:ahLst/>
            <a:cxnLst/>
            <a:rect l="l" t="t" r="r" b="b"/>
            <a:pathLst>
              <a:path w="376555" h="75564">
                <a:moveTo>
                  <a:pt x="51487" y="75486"/>
                </a:moveTo>
                <a:lnTo>
                  <a:pt x="0" y="29033"/>
                </a:lnTo>
                <a:lnTo>
                  <a:pt x="99014" y="0"/>
                </a:lnTo>
                <a:lnTo>
                  <a:pt x="83172" y="23226"/>
                </a:lnTo>
                <a:lnTo>
                  <a:pt x="352492" y="23226"/>
                </a:lnTo>
                <a:lnTo>
                  <a:pt x="376256" y="40646"/>
                </a:lnTo>
                <a:lnTo>
                  <a:pt x="359093" y="46453"/>
                </a:lnTo>
                <a:lnTo>
                  <a:pt x="67330" y="46453"/>
                </a:lnTo>
                <a:lnTo>
                  <a:pt x="51487" y="75486"/>
                </a:lnTo>
                <a:close/>
              </a:path>
              <a:path w="376555" h="75564">
                <a:moveTo>
                  <a:pt x="352492" y="23226"/>
                </a:moveTo>
                <a:lnTo>
                  <a:pt x="304965" y="23226"/>
                </a:lnTo>
                <a:lnTo>
                  <a:pt x="320808" y="0"/>
                </a:lnTo>
                <a:lnTo>
                  <a:pt x="352492" y="23226"/>
                </a:lnTo>
                <a:close/>
              </a:path>
              <a:path w="376555" h="75564">
                <a:moveTo>
                  <a:pt x="273280" y="75486"/>
                </a:moveTo>
                <a:lnTo>
                  <a:pt x="289123" y="46453"/>
                </a:lnTo>
                <a:lnTo>
                  <a:pt x="359093" y="46453"/>
                </a:lnTo>
                <a:lnTo>
                  <a:pt x="273280" y="754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91211" y="1967917"/>
            <a:ext cx="376555" cy="75565"/>
          </a:xfrm>
          <a:custGeom>
            <a:avLst/>
            <a:gdLst/>
            <a:ahLst/>
            <a:cxnLst/>
            <a:rect l="l" t="t" r="r" b="b"/>
            <a:pathLst>
              <a:path w="376555" h="75564">
                <a:moveTo>
                  <a:pt x="83172" y="23226"/>
                </a:moveTo>
                <a:lnTo>
                  <a:pt x="99014" y="0"/>
                </a:lnTo>
                <a:lnTo>
                  <a:pt x="0" y="29033"/>
                </a:lnTo>
                <a:lnTo>
                  <a:pt x="51487" y="75486"/>
                </a:lnTo>
                <a:lnTo>
                  <a:pt x="67330" y="46453"/>
                </a:lnTo>
                <a:lnTo>
                  <a:pt x="289123" y="46453"/>
                </a:lnTo>
                <a:lnTo>
                  <a:pt x="273280" y="75486"/>
                </a:lnTo>
                <a:lnTo>
                  <a:pt x="376256" y="40646"/>
                </a:lnTo>
                <a:lnTo>
                  <a:pt x="320808" y="0"/>
                </a:lnTo>
                <a:lnTo>
                  <a:pt x="304965" y="23226"/>
                </a:lnTo>
                <a:lnTo>
                  <a:pt x="83172" y="23226"/>
                </a:lnTo>
                <a:close/>
              </a:path>
            </a:pathLst>
          </a:custGeom>
          <a:ln w="573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91211" y="1967915"/>
            <a:ext cx="376555" cy="75565"/>
          </a:xfrm>
          <a:custGeom>
            <a:avLst/>
            <a:gdLst/>
            <a:ahLst/>
            <a:cxnLst/>
            <a:rect l="l" t="t" r="r" b="b"/>
            <a:pathLst>
              <a:path w="376555" h="75564">
                <a:moveTo>
                  <a:pt x="51487" y="75486"/>
                </a:moveTo>
                <a:lnTo>
                  <a:pt x="0" y="29033"/>
                </a:lnTo>
                <a:lnTo>
                  <a:pt x="99014" y="0"/>
                </a:lnTo>
                <a:lnTo>
                  <a:pt x="83172" y="23226"/>
                </a:lnTo>
                <a:lnTo>
                  <a:pt x="352492" y="23226"/>
                </a:lnTo>
                <a:lnTo>
                  <a:pt x="376256" y="40646"/>
                </a:lnTo>
                <a:lnTo>
                  <a:pt x="359093" y="46453"/>
                </a:lnTo>
                <a:lnTo>
                  <a:pt x="67330" y="46453"/>
                </a:lnTo>
                <a:lnTo>
                  <a:pt x="51487" y="75486"/>
                </a:lnTo>
                <a:close/>
              </a:path>
              <a:path w="376555" h="75564">
                <a:moveTo>
                  <a:pt x="352492" y="23226"/>
                </a:moveTo>
                <a:lnTo>
                  <a:pt x="304965" y="23226"/>
                </a:lnTo>
                <a:lnTo>
                  <a:pt x="320808" y="0"/>
                </a:lnTo>
                <a:lnTo>
                  <a:pt x="352492" y="23226"/>
                </a:lnTo>
                <a:close/>
              </a:path>
              <a:path w="376555" h="75564">
                <a:moveTo>
                  <a:pt x="273280" y="75486"/>
                </a:moveTo>
                <a:lnTo>
                  <a:pt x="289123" y="46453"/>
                </a:lnTo>
                <a:lnTo>
                  <a:pt x="359093" y="46453"/>
                </a:lnTo>
                <a:lnTo>
                  <a:pt x="273280" y="754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91211" y="1967915"/>
            <a:ext cx="376555" cy="75565"/>
          </a:xfrm>
          <a:custGeom>
            <a:avLst/>
            <a:gdLst/>
            <a:ahLst/>
            <a:cxnLst/>
            <a:rect l="l" t="t" r="r" b="b"/>
            <a:pathLst>
              <a:path w="376555" h="75564">
                <a:moveTo>
                  <a:pt x="83172" y="23226"/>
                </a:moveTo>
                <a:lnTo>
                  <a:pt x="99014" y="0"/>
                </a:lnTo>
                <a:lnTo>
                  <a:pt x="0" y="29033"/>
                </a:lnTo>
                <a:lnTo>
                  <a:pt x="51487" y="75486"/>
                </a:lnTo>
                <a:lnTo>
                  <a:pt x="67330" y="46453"/>
                </a:lnTo>
                <a:lnTo>
                  <a:pt x="289123" y="46453"/>
                </a:lnTo>
                <a:lnTo>
                  <a:pt x="273280" y="75486"/>
                </a:lnTo>
                <a:lnTo>
                  <a:pt x="376256" y="40646"/>
                </a:lnTo>
                <a:lnTo>
                  <a:pt x="320808" y="0"/>
                </a:lnTo>
                <a:lnTo>
                  <a:pt x="304965" y="23226"/>
                </a:lnTo>
                <a:lnTo>
                  <a:pt x="83172" y="23226"/>
                </a:lnTo>
                <a:close/>
              </a:path>
            </a:pathLst>
          </a:custGeom>
          <a:ln w="573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95171" y="1973719"/>
            <a:ext cx="376555" cy="75565"/>
          </a:xfrm>
          <a:custGeom>
            <a:avLst/>
            <a:gdLst/>
            <a:ahLst/>
            <a:cxnLst/>
            <a:rect l="l" t="t" r="r" b="b"/>
            <a:pathLst>
              <a:path w="376555" h="75564">
                <a:moveTo>
                  <a:pt x="51487" y="75486"/>
                </a:moveTo>
                <a:lnTo>
                  <a:pt x="0" y="29033"/>
                </a:lnTo>
                <a:lnTo>
                  <a:pt x="99014" y="0"/>
                </a:lnTo>
                <a:lnTo>
                  <a:pt x="83172" y="23226"/>
                </a:lnTo>
                <a:lnTo>
                  <a:pt x="352492" y="23226"/>
                </a:lnTo>
                <a:lnTo>
                  <a:pt x="376256" y="40646"/>
                </a:lnTo>
                <a:lnTo>
                  <a:pt x="359093" y="46453"/>
                </a:lnTo>
                <a:lnTo>
                  <a:pt x="67330" y="46453"/>
                </a:lnTo>
                <a:lnTo>
                  <a:pt x="51487" y="75486"/>
                </a:lnTo>
                <a:close/>
              </a:path>
              <a:path w="376555" h="75564">
                <a:moveTo>
                  <a:pt x="352492" y="23226"/>
                </a:moveTo>
                <a:lnTo>
                  <a:pt x="304965" y="23226"/>
                </a:lnTo>
                <a:lnTo>
                  <a:pt x="320808" y="0"/>
                </a:lnTo>
                <a:lnTo>
                  <a:pt x="352492" y="23226"/>
                </a:lnTo>
                <a:close/>
              </a:path>
              <a:path w="376555" h="75564">
                <a:moveTo>
                  <a:pt x="273280" y="75486"/>
                </a:moveTo>
                <a:lnTo>
                  <a:pt x="289123" y="46453"/>
                </a:lnTo>
                <a:lnTo>
                  <a:pt x="359093" y="46453"/>
                </a:lnTo>
                <a:lnTo>
                  <a:pt x="273280" y="754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95171" y="1973720"/>
            <a:ext cx="376555" cy="75565"/>
          </a:xfrm>
          <a:custGeom>
            <a:avLst/>
            <a:gdLst/>
            <a:ahLst/>
            <a:cxnLst/>
            <a:rect l="l" t="t" r="r" b="b"/>
            <a:pathLst>
              <a:path w="376555" h="75564">
                <a:moveTo>
                  <a:pt x="83172" y="23226"/>
                </a:moveTo>
                <a:lnTo>
                  <a:pt x="99014" y="0"/>
                </a:lnTo>
                <a:lnTo>
                  <a:pt x="0" y="29033"/>
                </a:lnTo>
                <a:lnTo>
                  <a:pt x="51487" y="75486"/>
                </a:lnTo>
                <a:lnTo>
                  <a:pt x="67330" y="46453"/>
                </a:lnTo>
                <a:lnTo>
                  <a:pt x="289123" y="46453"/>
                </a:lnTo>
                <a:lnTo>
                  <a:pt x="273280" y="75486"/>
                </a:lnTo>
                <a:lnTo>
                  <a:pt x="376256" y="40646"/>
                </a:lnTo>
                <a:lnTo>
                  <a:pt x="320808" y="0"/>
                </a:lnTo>
                <a:lnTo>
                  <a:pt x="304965" y="23226"/>
                </a:lnTo>
                <a:lnTo>
                  <a:pt x="83172" y="23226"/>
                </a:lnTo>
                <a:close/>
              </a:path>
            </a:pathLst>
          </a:custGeom>
          <a:ln w="573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95171" y="1973717"/>
            <a:ext cx="376555" cy="75565"/>
          </a:xfrm>
          <a:custGeom>
            <a:avLst/>
            <a:gdLst/>
            <a:ahLst/>
            <a:cxnLst/>
            <a:rect l="l" t="t" r="r" b="b"/>
            <a:pathLst>
              <a:path w="376555" h="75564">
                <a:moveTo>
                  <a:pt x="51487" y="75486"/>
                </a:moveTo>
                <a:lnTo>
                  <a:pt x="0" y="29033"/>
                </a:lnTo>
                <a:lnTo>
                  <a:pt x="99014" y="0"/>
                </a:lnTo>
                <a:lnTo>
                  <a:pt x="83172" y="23226"/>
                </a:lnTo>
                <a:lnTo>
                  <a:pt x="352492" y="23226"/>
                </a:lnTo>
                <a:lnTo>
                  <a:pt x="376256" y="40646"/>
                </a:lnTo>
                <a:lnTo>
                  <a:pt x="359093" y="46453"/>
                </a:lnTo>
                <a:lnTo>
                  <a:pt x="67330" y="46453"/>
                </a:lnTo>
                <a:lnTo>
                  <a:pt x="51487" y="75486"/>
                </a:lnTo>
                <a:close/>
              </a:path>
              <a:path w="376555" h="75564">
                <a:moveTo>
                  <a:pt x="352492" y="23226"/>
                </a:moveTo>
                <a:lnTo>
                  <a:pt x="304965" y="23226"/>
                </a:lnTo>
                <a:lnTo>
                  <a:pt x="320808" y="0"/>
                </a:lnTo>
                <a:lnTo>
                  <a:pt x="352492" y="23226"/>
                </a:lnTo>
                <a:close/>
              </a:path>
              <a:path w="376555" h="75564">
                <a:moveTo>
                  <a:pt x="273280" y="75486"/>
                </a:moveTo>
                <a:lnTo>
                  <a:pt x="289123" y="46453"/>
                </a:lnTo>
                <a:lnTo>
                  <a:pt x="359093" y="46453"/>
                </a:lnTo>
                <a:lnTo>
                  <a:pt x="273280" y="754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95171" y="1973719"/>
            <a:ext cx="376555" cy="75565"/>
          </a:xfrm>
          <a:custGeom>
            <a:avLst/>
            <a:gdLst/>
            <a:ahLst/>
            <a:cxnLst/>
            <a:rect l="l" t="t" r="r" b="b"/>
            <a:pathLst>
              <a:path w="376555" h="75564">
                <a:moveTo>
                  <a:pt x="83172" y="23226"/>
                </a:moveTo>
                <a:lnTo>
                  <a:pt x="99014" y="0"/>
                </a:lnTo>
                <a:lnTo>
                  <a:pt x="0" y="29033"/>
                </a:lnTo>
                <a:lnTo>
                  <a:pt x="51487" y="75486"/>
                </a:lnTo>
                <a:lnTo>
                  <a:pt x="67330" y="46453"/>
                </a:lnTo>
                <a:lnTo>
                  <a:pt x="289123" y="46453"/>
                </a:lnTo>
                <a:lnTo>
                  <a:pt x="273280" y="75486"/>
                </a:lnTo>
                <a:lnTo>
                  <a:pt x="376256" y="40646"/>
                </a:lnTo>
                <a:lnTo>
                  <a:pt x="320808" y="0"/>
                </a:lnTo>
                <a:lnTo>
                  <a:pt x="304965" y="23226"/>
                </a:lnTo>
                <a:lnTo>
                  <a:pt x="83172" y="23226"/>
                </a:lnTo>
                <a:close/>
              </a:path>
            </a:pathLst>
          </a:custGeom>
          <a:ln w="573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31801" y="2205336"/>
            <a:ext cx="344805" cy="42545"/>
          </a:xfrm>
          <a:custGeom>
            <a:avLst/>
            <a:gdLst/>
            <a:ahLst/>
            <a:cxnLst/>
            <a:rect l="l" t="t" r="r" b="b"/>
            <a:pathLst>
              <a:path w="344805" h="42544">
                <a:moveTo>
                  <a:pt x="0" y="41929"/>
                </a:moveTo>
                <a:lnTo>
                  <a:pt x="344570" y="41929"/>
                </a:lnTo>
                <a:lnTo>
                  <a:pt x="344570" y="0"/>
                </a:lnTo>
                <a:lnTo>
                  <a:pt x="0" y="0"/>
                </a:lnTo>
                <a:lnTo>
                  <a:pt x="0" y="41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31801" y="2205982"/>
            <a:ext cx="27940" cy="40640"/>
          </a:xfrm>
          <a:custGeom>
            <a:avLst/>
            <a:gdLst/>
            <a:ahLst/>
            <a:cxnLst/>
            <a:rect l="l" t="t" r="r" b="b"/>
            <a:pathLst>
              <a:path w="27940" h="40639">
                <a:moveTo>
                  <a:pt x="0" y="0"/>
                </a:moveTo>
                <a:lnTo>
                  <a:pt x="27724" y="0"/>
                </a:lnTo>
                <a:lnTo>
                  <a:pt x="27724" y="40646"/>
                </a:lnTo>
                <a:lnTo>
                  <a:pt x="0" y="40646"/>
                </a:lnTo>
                <a:lnTo>
                  <a:pt x="0" y="0"/>
                </a:lnTo>
                <a:close/>
              </a:path>
            </a:pathLst>
          </a:custGeom>
          <a:ln w="454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71407" y="2205981"/>
            <a:ext cx="27940" cy="40640"/>
          </a:xfrm>
          <a:custGeom>
            <a:avLst/>
            <a:gdLst/>
            <a:ahLst/>
            <a:cxnLst/>
            <a:rect l="l" t="t" r="r" b="b"/>
            <a:pathLst>
              <a:path w="27940" h="40639">
                <a:moveTo>
                  <a:pt x="0" y="0"/>
                </a:moveTo>
                <a:lnTo>
                  <a:pt x="27724" y="0"/>
                </a:lnTo>
                <a:lnTo>
                  <a:pt x="27724" y="40646"/>
                </a:lnTo>
                <a:lnTo>
                  <a:pt x="0" y="40646"/>
                </a:lnTo>
                <a:lnTo>
                  <a:pt x="0" y="0"/>
                </a:lnTo>
                <a:close/>
              </a:path>
            </a:pathLst>
          </a:custGeom>
          <a:ln w="454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11013" y="2205979"/>
            <a:ext cx="27940" cy="40640"/>
          </a:xfrm>
          <a:custGeom>
            <a:avLst/>
            <a:gdLst/>
            <a:ahLst/>
            <a:cxnLst/>
            <a:rect l="l" t="t" r="r" b="b"/>
            <a:pathLst>
              <a:path w="27940" h="40639">
                <a:moveTo>
                  <a:pt x="0" y="0"/>
                </a:moveTo>
                <a:lnTo>
                  <a:pt x="27724" y="0"/>
                </a:lnTo>
                <a:lnTo>
                  <a:pt x="27724" y="40646"/>
                </a:lnTo>
                <a:lnTo>
                  <a:pt x="0" y="40646"/>
                </a:lnTo>
                <a:lnTo>
                  <a:pt x="0" y="0"/>
                </a:lnTo>
                <a:close/>
              </a:path>
            </a:pathLst>
          </a:custGeom>
          <a:ln w="454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50619" y="2205978"/>
            <a:ext cx="27940" cy="40640"/>
          </a:xfrm>
          <a:custGeom>
            <a:avLst/>
            <a:gdLst/>
            <a:ahLst/>
            <a:cxnLst/>
            <a:rect l="l" t="t" r="r" b="b"/>
            <a:pathLst>
              <a:path w="27940" h="40639">
                <a:moveTo>
                  <a:pt x="0" y="0"/>
                </a:moveTo>
                <a:lnTo>
                  <a:pt x="27724" y="0"/>
                </a:lnTo>
                <a:lnTo>
                  <a:pt x="27724" y="40646"/>
                </a:lnTo>
                <a:lnTo>
                  <a:pt x="0" y="40646"/>
                </a:lnTo>
                <a:lnTo>
                  <a:pt x="0" y="0"/>
                </a:lnTo>
                <a:close/>
              </a:path>
            </a:pathLst>
          </a:custGeom>
          <a:ln w="454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90225" y="2205976"/>
            <a:ext cx="27940" cy="40640"/>
          </a:xfrm>
          <a:custGeom>
            <a:avLst/>
            <a:gdLst/>
            <a:ahLst/>
            <a:cxnLst/>
            <a:rect l="l" t="t" r="r" b="b"/>
            <a:pathLst>
              <a:path w="27940" h="40639">
                <a:moveTo>
                  <a:pt x="0" y="0"/>
                </a:moveTo>
                <a:lnTo>
                  <a:pt x="27724" y="0"/>
                </a:lnTo>
                <a:lnTo>
                  <a:pt x="27724" y="40646"/>
                </a:lnTo>
                <a:lnTo>
                  <a:pt x="0" y="40646"/>
                </a:lnTo>
                <a:lnTo>
                  <a:pt x="0" y="0"/>
                </a:lnTo>
                <a:close/>
              </a:path>
            </a:pathLst>
          </a:custGeom>
          <a:ln w="454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29830" y="2205975"/>
            <a:ext cx="27940" cy="40640"/>
          </a:xfrm>
          <a:custGeom>
            <a:avLst/>
            <a:gdLst/>
            <a:ahLst/>
            <a:cxnLst/>
            <a:rect l="l" t="t" r="r" b="b"/>
            <a:pathLst>
              <a:path w="27940" h="40639">
                <a:moveTo>
                  <a:pt x="0" y="0"/>
                </a:moveTo>
                <a:lnTo>
                  <a:pt x="27724" y="0"/>
                </a:lnTo>
                <a:lnTo>
                  <a:pt x="27724" y="40646"/>
                </a:lnTo>
                <a:lnTo>
                  <a:pt x="0" y="40646"/>
                </a:lnTo>
                <a:lnTo>
                  <a:pt x="0" y="0"/>
                </a:lnTo>
                <a:close/>
              </a:path>
            </a:pathLst>
          </a:custGeom>
          <a:ln w="454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69436" y="2205973"/>
            <a:ext cx="27940" cy="40640"/>
          </a:xfrm>
          <a:custGeom>
            <a:avLst/>
            <a:gdLst/>
            <a:ahLst/>
            <a:cxnLst/>
            <a:rect l="l" t="t" r="r" b="b"/>
            <a:pathLst>
              <a:path w="27940" h="40639">
                <a:moveTo>
                  <a:pt x="0" y="0"/>
                </a:moveTo>
                <a:lnTo>
                  <a:pt x="27724" y="0"/>
                </a:lnTo>
                <a:lnTo>
                  <a:pt x="27724" y="40646"/>
                </a:lnTo>
                <a:lnTo>
                  <a:pt x="0" y="40646"/>
                </a:lnTo>
                <a:lnTo>
                  <a:pt x="0" y="0"/>
                </a:lnTo>
                <a:close/>
              </a:path>
            </a:pathLst>
          </a:custGeom>
          <a:ln w="454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09042" y="2205971"/>
            <a:ext cx="27940" cy="40640"/>
          </a:xfrm>
          <a:custGeom>
            <a:avLst/>
            <a:gdLst/>
            <a:ahLst/>
            <a:cxnLst/>
            <a:rect l="l" t="t" r="r" b="b"/>
            <a:pathLst>
              <a:path w="27940" h="40639">
                <a:moveTo>
                  <a:pt x="0" y="0"/>
                </a:moveTo>
                <a:lnTo>
                  <a:pt x="27724" y="0"/>
                </a:lnTo>
                <a:lnTo>
                  <a:pt x="27724" y="40646"/>
                </a:lnTo>
                <a:lnTo>
                  <a:pt x="0" y="40646"/>
                </a:lnTo>
                <a:lnTo>
                  <a:pt x="0" y="0"/>
                </a:lnTo>
                <a:close/>
              </a:path>
            </a:pathLst>
          </a:custGeom>
          <a:ln w="454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48648" y="2205970"/>
            <a:ext cx="27940" cy="40640"/>
          </a:xfrm>
          <a:custGeom>
            <a:avLst/>
            <a:gdLst/>
            <a:ahLst/>
            <a:cxnLst/>
            <a:rect l="l" t="t" r="r" b="b"/>
            <a:pathLst>
              <a:path w="27940" h="40639">
                <a:moveTo>
                  <a:pt x="0" y="0"/>
                </a:moveTo>
                <a:lnTo>
                  <a:pt x="27724" y="0"/>
                </a:lnTo>
                <a:lnTo>
                  <a:pt x="27724" y="40646"/>
                </a:lnTo>
                <a:lnTo>
                  <a:pt x="0" y="40646"/>
                </a:lnTo>
                <a:lnTo>
                  <a:pt x="0" y="0"/>
                </a:lnTo>
                <a:close/>
              </a:path>
            </a:pathLst>
          </a:custGeom>
          <a:ln w="454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35761" y="2211128"/>
            <a:ext cx="344805" cy="42545"/>
          </a:xfrm>
          <a:custGeom>
            <a:avLst/>
            <a:gdLst/>
            <a:ahLst/>
            <a:cxnLst/>
            <a:rect l="l" t="t" r="r" b="b"/>
            <a:pathLst>
              <a:path w="344805" h="42544">
                <a:moveTo>
                  <a:pt x="0" y="41929"/>
                </a:moveTo>
                <a:lnTo>
                  <a:pt x="344570" y="41929"/>
                </a:lnTo>
                <a:lnTo>
                  <a:pt x="344570" y="0"/>
                </a:lnTo>
                <a:lnTo>
                  <a:pt x="0" y="0"/>
                </a:lnTo>
                <a:lnTo>
                  <a:pt x="0" y="41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35761" y="2211775"/>
            <a:ext cx="27940" cy="40640"/>
          </a:xfrm>
          <a:custGeom>
            <a:avLst/>
            <a:gdLst/>
            <a:ahLst/>
            <a:cxnLst/>
            <a:rect l="l" t="t" r="r" b="b"/>
            <a:pathLst>
              <a:path w="27940" h="40639">
                <a:moveTo>
                  <a:pt x="0" y="0"/>
                </a:moveTo>
                <a:lnTo>
                  <a:pt x="27724" y="0"/>
                </a:lnTo>
                <a:lnTo>
                  <a:pt x="27724" y="40646"/>
                </a:lnTo>
                <a:lnTo>
                  <a:pt x="0" y="40646"/>
                </a:lnTo>
                <a:lnTo>
                  <a:pt x="0" y="0"/>
                </a:lnTo>
                <a:close/>
              </a:path>
            </a:pathLst>
          </a:custGeom>
          <a:ln w="454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75367" y="2211774"/>
            <a:ext cx="27940" cy="40640"/>
          </a:xfrm>
          <a:custGeom>
            <a:avLst/>
            <a:gdLst/>
            <a:ahLst/>
            <a:cxnLst/>
            <a:rect l="l" t="t" r="r" b="b"/>
            <a:pathLst>
              <a:path w="27940" h="40639">
                <a:moveTo>
                  <a:pt x="0" y="0"/>
                </a:moveTo>
                <a:lnTo>
                  <a:pt x="27724" y="0"/>
                </a:lnTo>
                <a:lnTo>
                  <a:pt x="27724" y="40646"/>
                </a:lnTo>
                <a:lnTo>
                  <a:pt x="0" y="40646"/>
                </a:lnTo>
                <a:lnTo>
                  <a:pt x="0" y="0"/>
                </a:lnTo>
                <a:close/>
              </a:path>
            </a:pathLst>
          </a:custGeom>
          <a:ln w="454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14973" y="2211772"/>
            <a:ext cx="27940" cy="40640"/>
          </a:xfrm>
          <a:custGeom>
            <a:avLst/>
            <a:gdLst/>
            <a:ahLst/>
            <a:cxnLst/>
            <a:rect l="l" t="t" r="r" b="b"/>
            <a:pathLst>
              <a:path w="27940" h="40639">
                <a:moveTo>
                  <a:pt x="0" y="0"/>
                </a:moveTo>
                <a:lnTo>
                  <a:pt x="27724" y="0"/>
                </a:lnTo>
                <a:lnTo>
                  <a:pt x="27724" y="40646"/>
                </a:lnTo>
                <a:lnTo>
                  <a:pt x="0" y="40646"/>
                </a:lnTo>
                <a:lnTo>
                  <a:pt x="0" y="0"/>
                </a:lnTo>
                <a:close/>
              </a:path>
            </a:pathLst>
          </a:custGeom>
          <a:ln w="454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54578" y="2211771"/>
            <a:ext cx="27940" cy="40640"/>
          </a:xfrm>
          <a:custGeom>
            <a:avLst/>
            <a:gdLst/>
            <a:ahLst/>
            <a:cxnLst/>
            <a:rect l="l" t="t" r="r" b="b"/>
            <a:pathLst>
              <a:path w="27940" h="40639">
                <a:moveTo>
                  <a:pt x="0" y="0"/>
                </a:moveTo>
                <a:lnTo>
                  <a:pt x="27724" y="0"/>
                </a:lnTo>
                <a:lnTo>
                  <a:pt x="27724" y="40646"/>
                </a:lnTo>
                <a:lnTo>
                  <a:pt x="0" y="40646"/>
                </a:lnTo>
                <a:lnTo>
                  <a:pt x="0" y="0"/>
                </a:lnTo>
                <a:close/>
              </a:path>
            </a:pathLst>
          </a:custGeom>
          <a:ln w="454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94184" y="2211769"/>
            <a:ext cx="27940" cy="40640"/>
          </a:xfrm>
          <a:custGeom>
            <a:avLst/>
            <a:gdLst/>
            <a:ahLst/>
            <a:cxnLst/>
            <a:rect l="l" t="t" r="r" b="b"/>
            <a:pathLst>
              <a:path w="27940" h="40639">
                <a:moveTo>
                  <a:pt x="0" y="0"/>
                </a:moveTo>
                <a:lnTo>
                  <a:pt x="27724" y="0"/>
                </a:lnTo>
                <a:lnTo>
                  <a:pt x="27724" y="40646"/>
                </a:lnTo>
                <a:lnTo>
                  <a:pt x="0" y="40646"/>
                </a:lnTo>
                <a:lnTo>
                  <a:pt x="0" y="0"/>
                </a:lnTo>
                <a:close/>
              </a:path>
            </a:pathLst>
          </a:custGeom>
          <a:ln w="454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33790" y="2211767"/>
            <a:ext cx="27940" cy="40640"/>
          </a:xfrm>
          <a:custGeom>
            <a:avLst/>
            <a:gdLst/>
            <a:ahLst/>
            <a:cxnLst/>
            <a:rect l="l" t="t" r="r" b="b"/>
            <a:pathLst>
              <a:path w="27940" h="40639">
                <a:moveTo>
                  <a:pt x="0" y="0"/>
                </a:moveTo>
                <a:lnTo>
                  <a:pt x="27724" y="0"/>
                </a:lnTo>
                <a:lnTo>
                  <a:pt x="27724" y="40646"/>
                </a:lnTo>
                <a:lnTo>
                  <a:pt x="0" y="40646"/>
                </a:lnTo>
                <a:lnTo>
                  <a:pt x="0" y="0"/>
                </a:lnTo>
                <a:close/>
              </a:path>
            </a:pathLst>
          </a:custGeom>
          <a:ln w="454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73396" y="2211766"/>
            <a:ext cx="27940" cy="40640"/>
          </a:xfrm>
          <a:custGeom>
            <a:avLst/>
            <a:gdLst/>
            <a:ahLst/>
            <a:cxnLst/>
            <a:rect l="l" t="t" r="r" b="b"/>
            <a:pathLst>
              <a:path w="27940" h="40639">
                <a:moveTo>
                  <a:pt x="0" y="0"/>
                </a:moveTo>
                <a:lnTo>
                  <a:pt x="27724" y="0"/>
                </a:lnTo>
                <a:lnTo>
                  <a:pt x="27724" y="40646"/>
                </a:lnTo>
                <a:lnTo>
                  <a:pt x="0" y="40646"/>
                </a:lnTo>
                <a:lnTo>
                  <a:pt x="0" y="0"/>
                </a:lnTo>
                <a:close/>
              </a:path>
            </a:pathLst>
          </a:custGeom>
          <a:ln w="454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013002" y="2211764"/>
            <a:ext cx="27940" cy="40640"/>
          </a:xfrm>
          <a:custGeom>
            <a:avLst/>
            <a:gdLst/>
            <a:ahLst/>
            <a:cxnLst/>
            <a:rect l="l" t="t" r="r" b="b"/>
            <a:pathLst>
              <a:path w="27940" h="40639">
                <a:moveTo>
                  <a:pt x="0" y="0"/>
                </a:moveTo>
                <a:lnTo>
                  <a:pt x="27724" y="0"/>
                </a:lnTo>
                <a:lnTo>
                  <a:pt x="27724" y="40646"/>
                </a:lnTo>
                <a:lnTo>
                  <a:pt x="0" y="40646"/>
                </a:lnTo>
                <a:lnTo>
                  <a:pt x="0" y="0"/>
                </a:lnTo>
                <a:close/>
              </a:path>
            </a:pathLst>
          </a:custGeom>
          <a:ln w="454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052608" y="2211763"/>
            <a:ext cx="27940" cy="40640"/>
          </a:xfrm>
          <a:custGeom>
            <a:avLst/>
            <a:gdLst/>
            <a:ahLst/>
            <a:cxnLst/>
            <a:rect l="l" t="t" r="r" b="b"/>
            <a:pathLst>
              <a:path w="27940" h="40639">
                <a:moveTo>
                  <a:pt x="0" y="0"/>
                </a:moveTo>
                <a:lnTo>
                  <a:pt x="27724" y="0"/>
                </a:lnTo>
                <a:lnTo>
                  <a:pt x="27724" y="40646"/>
                </a:lnTo>
                <a:lnTo>
                  <a:pt x="0" y="40646"/>
                </a:lnTo>
                <a:lnTo>
                  <a:pt x="0" y="0"/>
                </a:lnTo>
                <a:close/>
              </a:path>
            </a:pathLst>
          </a:custGeom>
          <a:ln w="454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682263" y="2047574"/>
            <a:ext cx="104394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 b="1">
                <a:latin typeface="Arial"/>
                <a:cs typeface="Arial"/>
              </a:rPr>
              <a:t>Hu</a:t>
            </a:r>
            <a:r>
              <a:rPr dirty="0" sz="1200" b="1">
                <a:latin typeface="Arial"/>
                <a:cs typeface="Arial"/>
              </a:rPr>
              <a:t>b</a:t>
            </a:r>
            <a:r>
              <a:rPr dirty="0" sz="1200" spc="1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10</a:t>
            </a:r>
            <a:r>
              <a:rPr dirty="0" sz="1200" spc="-5" b="1">
                <a:latin typeface="Arial"/>
                <a:cs typeface="Arial"/>
              </a:rPr>
              <a:t>B</a:t>
            </a:r>
            <a:r>
              <a:rPr dirty="0" sz="1200" b="1">
                <a:latin typeface="Arial"/>
                <a:cs typeface="Arial"/>
              </a:rPr>
              <a:t>as</a:t>
            </a:r>
            <a:r>
              <a:rPr dirty="0" sz="1200" spc="-10" b="1">
                <a:latin typeface="Arial"/>
                <a:cs typeface="Arial"/>
              </a:rPr>
              <a:t>e</a:t>
            </a:r>
            <a:r>
              <a:rPr dirty="0" sz="1200" spc="-5" b="1">
                <a:latin typeface="Arial"/>
                <a:cs typeface="Arial"/>
              </a:rPr>
              <a:t>-</a:t>
            </a:r>
            <a:r>
              <a:rPr dirty="0" sz="1200" b="1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80319" y="5802518"/>
            <a:ext cx="577138" cy="479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11126" y="4526343"/>
            <a:ext cx="0" cy="135890"/>
          </a:xfrm>
          <a:custGeom>
            <a:avLst/>
            <a:gdLst/>
            <a:ahLst/>
            <a:cxnLst/>
            <a:rect l="l" t="t" r="r" b="b"/>
            <a:pathLst>
              <a:path w="0" h="135889">
                <a:moveTo>
                  <a:pt x="0" y="0"/>
                </a:moveTo>
                <a:lnTo>
                  <a:pt x="0" y="135831"/>
                </a:lnTo>
                <a:lnTo>
                  <a:pt x="0" y="0"/>
                </a:lnTo>
                <a:close/>
              </a:path>
            </a:pathLst>
          </a:custGeom>
          <a:solidFill>
            <a:srgbClr val="0096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11123" y="4526347"/>
            <a:ext cx="549275" cy="135890"/>
          </a:xfrm>
          <a:custGeom>
            <a:avLst/>
            <a:gdLst/>
            <a:ahLst/>
            <a:cxnLst/>
            <a:rect l="l" t="t" r="r" b="b"/>
            <a:pathLst>
              <a:path w="549275" h="135889">
                <a:moveTo>
                  <a:pt x="1" y="135831"/>
                </a:moveTo>
                <a:lnTo>
                  <a:pt x="548914" y="135831"/>
                </a:lnTo>
                <a:lnTo>
                  <a:pt x="548914" y="0"/>
                </a:lnTo>
                <a:lnTo>
                  <a:pt x="1" y="0"/>
                </a:lnTo>
              </a:path>
            </a:pathLst>
          </a:custGeom>
          <a:ln w="485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11127" y="4526343"/>
            <a:ext cx="549275" cy="135890"/>
          </a:xfrm>
          <a:custGeom>
            <a:avLst/>
            <a:gdLst/>
            <a:ahLst/>
            <a:cxnLst/>
            <a:rect l="l" t="t" r="r" b="b"/>
            <a:pathLst>
              <a:path w="549275" h="135889">
                <a:moveTo>
                  <a:pt x="0" y="0"/>
                </a:moveTo>
                <a:lnTo>
                  <a:pt x="548909" y="0"/>
                </a:lnTo>
                <a:lnTo>
                  <a:pt x="548909" y="135831"/>
                </a:lnTo>
                <a:lnTo>
                  <a:pt x="0" y="135831"/>
                </a:lnTo>
                <a:lnTo>
                  <a:pt x="0" y="0"/>
                </a:lnTo>
                <a:close/>
              </a:path>
            </a:pathLst>
          </a:custGeom>
          <a:solidFill>
            <a:srgbClr val="0096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11123" y="4526347"/>
            <a:ext cx="549275" cy="135890"/>
          </a:xfrm>
          <a:custGeom>
            <a:avLst/>
            <a:gdLst/>
            <a:ahLst/>
            <a:cxnLst/>
            <a:rect l="l" t="t" r="r" b="b"/>
            <a:pathLst>
              <a:path w="549275" h="135889">
                <a:moveTo>
                  <a:pt x="1" y="135831"/>
                </a:moveTo>
                <a:lnTo>
                  <a:pt x="548914" y="135831"/>
                </a:lnTo>
                <a:lnTo>
                  <a:pt x="548914" y="0"/>
                </a:lnTo>
                <a:lnTo>
                  <a:pt x="1" y="0"/>
                </a:lnTo>
              </a:path>
            </a:pathLst>
          </a:custGeom>
          <a:ln w="4859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160039" y="4366262"/>
            <a:ext cx="170180" cy="295910"/>
          </a:xfrm>
          <a:custGeom>
            <a:avLst/>
            <a:gdLst/>
            <a:ahLst/>
            <a:cxnLst/>
            <a:rect l="l" t="t" r="r" b="b"/>
            <a:pathLst>
              <a:path w="170180" h="295910">
                <a:moveTo>
                  <a:pt x="0" y="295914"/>
                </a:moveTo>
                <a:lnTo>
                  <a:pt x="0" y="160082"/>
                </a:lnTo>
                <a:lnTo>
                  <a:pt x="169664" y="0"/>
                </a:lnTo>
                <a:lnTo>
                  <a:pt x="169664" y="135831"/>
                </a:lnTo>
                <a:lnTo>
                  <a:pt x="0" y="295914"/>
                </a:lnTo>
                <a:close/>
              </a:path>
            </a:pathLst>
          </a:custGeom>
          <a:solidFill>
            <a:srgbClr val="005A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60039" y="4366259"/>
            <a:ext cx="170180" cy="295910"/>
          </a:xfrm>
          <a:custGeom>
            <a:avLst/>
            <a:gdLst/>
            <a:ahLst/>
            <a:cxnLst/>
            <a:rect l="l" t="t" r="r" b="b"/>
            <a:pathLst>
              <a:path w="170180" h="295910">
                <a:moveTo>
                  <a:pt x="0" y="160087"/>
                </a:moveTo>
                <a:lnTo>
                  <a:pt x="169663" y="0"/>
                </a:lnTo>
              </a:path>
              <a:path w="170180" h="295910">
                <a:moveTo>
                  <a:pt x="169664" y="0"/>
                </a:moveTo>
                <a:lnTo>
                  <a:pt x="169664" y="135831"/>
                </a:lnTo>
                <a:lnTo>
                  <a:pt x="0" y="295919"/>
                </a:lnTo>
                <a:lnTo>
                  <a:pt x="0" y="160087"/>
                </a:lnTo>
              </a:path>
            </a:pathLst>
          </a:custGeom>
          <a:ln w="49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160039" y="4366262"/>
            <a:ext cx="170180" cy="295910"/>
          </a:xfrm>
          <a:custGeom>
            <a:avLst/>
            <a:gdLst/>
            <a:ahLst/>
            <a:cxnLst/>
            <a:rect l="l" t="t" r="r" b="b"/>
            <a:pathLst>
              <a:path w="170180" h="295910">
                <a:moveTo>
                  <a:pt x="0" y="295914"/>
                </a:moveTo>
                <a:lnTo>
                  <a:pt x="0" y="160082"/>
                </a:lnTo>
                <a:lnTo>
                  <a:pt x="169664" y="0"/>
                </a:lnTo>
                <a:lnTo>
                  <a:pt x="169664" y="135831"/>
                </a:lnTo>
                <a:lnTo>
                  <a:pt x="0" y="295914"/>
                </a:lnTo>
                <a:close/>
              </a:path>
            </a:pathLst>
          </a:custGeom>
          <a:solidFill>
            <a:srgbClr val="005A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160039" y="4366259"/>
            <a:ext cx="170180" cy="295910"/>
          </a:xfrm>
          <a:custGeom>
            <a:avLst/>
            <a:gdLst/>
            <a:ahLst/>
            <a:cxnLst/>
            <a:rect l="l" t="t" r="r" b="b"/>
            <a:pathLst>
              <a:path w="170180" h="295910">
                <a:moveTo>
                  <a:pt x="0" y="160087"/>
                </a:moveTo>
                <a:lnTo>
                  <a:pt x="169663" y="0"/>
                </a:lnTo>
              </a:path>
              <a:path w="170180" h="295910">
                <a:moveTo>
                  <a:pt x="169664" y="0"/>
                </a:moveTo>
                <a:lnTo>
                  <a:pt x="169664" y="135831"/>
                </a:lnTo>
                <a:lnTo>
                  <a:pt x="0" y="295919"/>
                </a:lnTo>
                <a:lnTo>
                  <a:pt x="0" y="160087"/>
                </a:lnTo>
              </a:path>
            </a:pathLst>
          </a:custGeom>
          <a:ln w="4920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11125" y="4366262"/>
            <a:ext cx="718820" cy="160655"/>
          </a:xfrm>
          <a:custGeom>
            <a:avLst/>
            <a:gdLst/>
            <a:ahLst/>
            <a:cxnLst/>
            <a:rect l="l" t="t" r="r" b="b"/>
            <a:pathLst>
              <a:path w="718819" h="160654">
                <a:moveTo>
                  <a:pt x="548914" y="160082"/>
                </a:moveTo>
                <a:lnTo>
                  <a:pt x="0" y="160082"/>
                </a:lnTo>
                <a:lnTo>
                  <a:pt x="169664" y="0"/>
                </a:lnTo>
                <a:lnTo>
                  <a:pt x="718579" y="0"/>
                </a:lnTo>
                <a:lnTo>
                  <a:pt x="548914" y="160082"/>
                </a:lnTo>
                <a:close/>
              </a:path>
            </a:pathLst>
          </a:custGeom>
          <a:solidFill>
            <a:srgbClr val="00B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11124" y="4366259"/>
            <a:ext cx="718820" cy="160655"/>
          </a:xfrm>
          <a:custGeom>
            <a:avLst/>
            <a:gdLst/>
            <a:ahLst/>
            <a:cxnLst/>
            <a:rect l="l" t="t" r="r" b="b"/>
            <a:pathLst>
              <a:path w="718819" h="160654">
                <a:moveTo>
                  <a:pt x="548914" y="160087"/>
                </a:moveTo>
                <a:lnTo>
                  <a:pt x="718578" y="0"/>
                </a:lnTo>
              </a:path>
              <a:path w="718819" h="160654">
                <a:moveTo>
                  <a:pt x="169663" y="0"/>
                </a:moveTo>
                <a:lnTo>
                  <a:pt x="0" y="160087"/>
                </a:lnTo>
                <a:lnTo>
                  <a:pt x="548914" y="160087"/>
                </a:lnTo>
              </a:path>
            </a:pathLst>
          </a:custGeom>
          <a:ln w="49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11125" y="4366262"/>
            <a:ext cx="718820" cy="160655"/>
          </a:xfrm>
          <a:custGeom>
            <a:avLst/>
            <a:gdLst/>
            <a:ahLst/>
            <a:cxnLst/>
            <a:rect l="l" t="t" r="r" b="b"/>
            <a:pathLst>
              <a:path w="718819" h="160654">
                <a:moveTo>
                  <a:pt x="548914" y="160082"/>
                </a:moveTo>
                <a:lnTo>
                  <a:pt x="0" y="160082"/>
                </a:lnTo>
                <a:lnTo>
                  <a:pt x="169664" y="0"/>
                </a:lnTo>
                <a:lnTo>
                  <a:pt x="718579" y="0"/>
                </a:lnTo>
                <a:lnTo>
                  <a:pt x="548914" y="160082"/>
                </a:lnTo>
                <a:close/>
              </a:path>
            </a:pathLst>
          </a:custGeom>
          <a:solidFill>
            <a:srgbClr val="00B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11125" y="4366259"/>
            <a:ext cx="718820" cy="160655"/>
          </a:xfrm>
          <a:custGeom>
            <a:avLst/>
            <a:gdLst/>
            <a:ahLst/>
            <a:cxnLst/>
            <a:rect l="l" t="t" r="r" b="b"/>
            <a:pathLst>
              <a:path w="718819" h="160654">
                <a:moveTo>
                  <a:pt x="548914" y="160087"/>
                </a:moveTo>
                <a:lnTo>
                  <a:pt x="718578" y="0"/>
                </a:lnTo>
              </a:path>
              <a:path w="718819" h="160654">
                <a:moveTo>
                  <a:pt x="169663" y="0"/>
                </a:moveTo>
                <a:lnTo>
                  <a:pt x="0" y="160087"/>
                </a:lnTo>
                <a:lnTo>
                  <a:pt x="548914" y="160087"/>
                </a:lnTo>
              </a:path>
            </a:pathLst>
          </a:custGeom>
          <a:ln w="4920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935483" y="4439026"/>
            <a:ext cx="234950" cy="53975"/>
          </a:xfrm>
          <a:custGeom>
            <a:avLst/>
            <a:gdLst/>
            <a:ahLst/>
            <a:cxnLst/>
            <a:rect l="l" t="t" r="r" b="b"/>
            <a:pathLst>
              <a:path w="234950" h="53975">
                <a:moveTo>
                  <a:pt x="119763" y="53362"/>
                </a:moveTo>
                <a:lnTo>
                  <a:pt x="139723" y="29106"/>
                </a:lnTo>
                <a:lnTo>
                  <a:pt x="0" y="29106"/>
                </a:lnTo>
                <a:lnTo>
                  <a:pt x="19960" y="9702"/>
                </a:lnTo>
                <a:lnTo>
                  <a:pt x="159684" y="9702"/>
                </a:lnTo>
                <a:lnTo>
                  <a:pt x="174654" y="0"/>
                </a:lnTo>
                <a:lnTo>
                  <a:pt x="234536" y="24255"/>
                </a:lnTo>
                <a:lnTo>
                  <a:pt x="119763" y="533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935484" y="4439026"/>
            <a:ext cx="234950" cy="53975"/>
          </a:xfrm>
          <a:custGeom>
            <a:avLst/>
            <a:gdLst/>
            <a:ahLst/>
            <a:cxnLst/>
            <a:rect l="l" t="t" r="r" b="b"/>
            <a:pathLst>
              <a:path w="234950" h="53975">
                <a:moveTo>
                  <a:pt x="19960" y="9702"/>
                </a:moveTo>
                <a:lnTo>
                  <a:pt x="0" y="29106"/>
                </a:lnTo>
                <a:lnTo>
                  <a:pt x="139723" y="29106"/>
                </a:lnTo>
                <a:lnTo>
                  <a:pt x="119763" y="53362"/>
                </a:lnTo>
                <a:lnTo>
                  <a:pt x="234536" y="24255"/>
                </a:lnTo>
                <a:lnTo>
                  <a:pt x="174654" y="0"/>
                </a:lnTo>
                <a:lnTo>
                  <a:pt x="159684" y="9702"/>
                </a:lnTo>
                <a:lnTo>
                  <a:pt x="19960" y="9702"/>
                </a:lnTo>
                <a:close/>
              </a:path>
            </a:pathLst>
          </a:custGeom>
          <a:ln w="485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935483" y="4439026"/>
            <a:ext cx="234950" cy="53975"/>
          </a:xfrm>
          <a:custGeom>
            <a:avLst/>
            <a:gdLst/>
            <a:ahLst/>
            <a:cxnLst/>
            <a:rect l="l" t="t" r="r" b="b"/>
            <a:pathLst>
              <a:path w="234950" h="53975">
                <a:moveTo>
                  <a:pt x="119763" y="53362"/>
                </a:moveTo>
                <a:lnTo>
                  <a:pt x="139723" y="29106"/>
                </a:lnTo>
                <a:lnTo>
                  <a:pt x="0" y="29106"/>
                </a:lnTo>
                <a:lnTo>
                  <a:pt x="19960" y="9702"/>
                </a:lnTo>
                <a:lnTo>
                  <a:pt x="159684" y="9702"/>
                </a:lnTo>
                <a:lnTo>
                  <a:pt x="174654" y="0"/>
                </a:lnTo>
                <a:lnTo>
                  <a:pt x="234536" y="24255"/>
                </a:lnTo>
                <a:lnTo>
                  <a:pt x="119763" y="533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935484" y="4439026"/>
            <a:ext cx="234950" cy="53975"/>
          </a:xfrm>
          <a:custGeom>
            <a:avLst/>
            <a:gdLst/>
            <a:ahLst/>
            <a:cxnLst/>
            <a:rect l="l" t="t" r="r" b="b"/>
            <a:pathLst>
              <a:path w="234950" h="53975">
                <a:moveTo>
                  <a:pt x="19960" y="9702"/>
                </a:moveTo>
                <a:lnTo>
                  <a:pt x="0" y="29106"/>
                </a:lnTo>
                <a:lnTo>
                  <a:pt x="139723" y="29106"/>
                </a:lnTo>
                <a:lnTo>
                  <a:pt x="119763" y="53362"/>
                </a:lnTo>
                <a:lnTo>
                  <a:pt x="234536" y="24255"/>
                </a:lnTo>
                <a:lnTo>
                  <a:pt x="174654" y="0"/>
                </a:lnTo>
                <a:lnTo>
                  <a:pt x="159684" y="9702"/>
                </a:lnTo>
                <a:lnTo>
                  <a:pt x="19960" y="9702"/>
                </a:lnTo>
                <a:close/>
              </a:path>
            </a:pathLst>
          </a:custGeom>
          <a:ln w="485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005342" y="4371112"/>
            <a:ext cx="234950" cy="58419"/>
          </a:xfrm>
          <a:custGeom>
            <a:avLst/>
            <a:gdLst/>
            <a:ahLst/>
            <a:cxnLst/>
            <a:rect l="l" t="t" r="r" b="b"/>
            <a:pathLst>
              <a:path w="234950" h="58420">
                <a:moveTo>
                  <a:pt x="114778" y="58213"/>
                </a:moveTo>
                <a:lnTo>
                  <a:pt x="139728" y="33957"/>
                </a:lnTo>
                <a:lnTo>
                  <a:pt x="0" y="33957"/>
                </a:lnTo>
                <a:lnTo>
                  <a:pt x="19965" y="14553"/>
                </a:lnTo>
                <a:lnTo>
                  <a:pt x="159689" y="14553"/>
                </a:lnTo>
                <a:lnTo>
                  <a:pt x="169664" y="0"/>
                </a:lnTo>
                <a:lnTo>
                  <a:pt x="234541" y="24250"/>
                </a:lnTo>
                <a:lnTo>
                  <a:pt x="114778" y="582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005346" y="4371110"/>
            <a:ext cx="234950" cy="58419"/>
          </a:xfrm>
          <a:custGeom>
            <a:avLst/>
            <a:gdLst/>
            <a:ahLst/>
            <a:cxnLst/>
            <a:rect l="l" t="t" r="r" b="b"/>
            <a:pathLst>
              <a:path w="234950" h="58420">
                <a:moveTo>
                  <a:pt x="19960" y="14553"/>
                </a:moveTo>
                <a:lnTo>
                  <a:pt x="0" y="33957"/>
                </a:lnTo>
                <a:lnTo>
                  <a:pt x="139723" y="33957"/>
                </a:lnTo>
                <a:lnTo>
                  <a:pt x="114773" y="58213"/>
                </a:lnTo>
                <a:lnTo>
                  <a:pt x="234536" y="24255"/>
                </a:lnTo>
                <a:lnTo>
                  <a:pt x="169664" y="0"/>
                </a:lnTo>
                <a:lnTo>
                  <a:pt x="159684" y="14553"/>
                </a:lnTo>
                <a:lnTo>
                  <a:pt x="19960" y="14553"/>
                </a:lnTo>
                <a:close/>
              </a:path>
            </a:pathLst>
          </a:custGeom>
          <a:ln w="485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005342" y="4371112"/>
            <a:ext cx="234950" cy="58419"/>
          </a:xfrm>
          <a:custGeom>
            <a:avLst/>
            <a:gdLst/>
            <a:ahLst/>
            <a:cxnLst/>
            <a:rect l="l" t="t" r="r" b="b"/>
            <a:pathLst>
              <a:path w="234950" h="58420">
                <a:moveTo>
                  <a:pt x="114778" y="58213"/>
                </a:moveTo>
                <a:lnTo>
                  <a:pt x="139728" y="33957"/>
                </a:lnTo>
                <a:lnTo>
                  <a:pt x="0" y="33957"/>
                </a:lnTo>
                <a:lnTo>
                  <a:pt x="19965" y="14553"/>
                </a:lnTo>
                <a:lnTo>
                  <a:pt x="159689" y="14553"/>
                </a:lnTo>
                <a:lnTo>
                  <a:pt x="169664" y="0"/>
                </a:lnTo>
                <a:lnTo>
                  <a:pt x="234541" y="24250"/>
                </a:lnTo>
                <a:lnTo>
                  <a:pt x="114778" y="582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005346" y="4371110"/>
            <a:ext cx="234950" cy="58419"/>
          </a:xfrm>
          <a:custGeom>
            <a:avLst/>
            <a:gdLst/>
            <a:ahLst/>
            <a:cxnLst/>
            <a:rect l="l" t="t" r="r" b="b"/>
            <a:pathLst>
              <a:path w="234950" h="58420">
                <a:moveTo>
                  <a:pt x="19960" y="14553"/>
                </a:moveTo>
                <a:lnTo>
                  <a:pt x="0" y="33957"/>
                </a:lnTo>
                <a:lnTo>
                  <a:pt x="139723" y="33957"/>
                </a:lnTo>
                <a:lnTo>
                  <a:pt x="114773" y="58213"/>
                </a:lnTo>
                <a:lnTo>
                  <a:pt x="234536" y="24255"/>
                </a:lnTo>
                <a:lnTo>
                  <a:pt x="169664" y="0"/>
                </a:lnTo>
                <a:lnTo>
                  <a:pt x="159684" y="14553"/>
                </a:lnTo>
                <a:lnTo>
                  <a:pt x="19960" y="14553"/>
                </a:lnTo>
                <a:close/>
              </a:path>
            </a:pathLst>
          </a:custGeom>
          <a:ln w="485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90970" y="4458433"/>
            <a:ext cx="234950" cy="53975"/>
          </a:xfrm>
          <a:custGeom>
            <a:avLst/>
            <a:gdLst/>
            <a:ahLst/>
            <a:cxnLst/>
            <a:rect l="l" t="t" r="r" b="b"/>
            <a:pathLst>
              <a:path w="234950" h="53975">
                <a:moveTo>
                  <a:pt x="59881" y="53357"/>
                </a:moveTo>
                <a:lnTo>
                  <a:pt x="0" y="29101"/>
                </a:lnTo>
                <a:lnTo>
                  <a:pt x="114768" y="0"/>
                </a:lnTo>
                <a:lnTo>
                  <a:pt x="89822" y="24250"/>
                </a:lnTo>
                <a:lnTo>
                  <a:pt x="234536" y="24250"/>
                </a:lnTo>
                <a:lnTo>
                  <a:pt x="214570" y="43660"/>
                </a:lnTo>
                <a:lnTo>
                  <a:pt x="69856" y="43660"/>
                </a:lnTo>
                <a:lnTo>
                  <a:pt x="59881" y="533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90968" y="4458430"/>
            <a:ext cx="234950" cy="53975"/>
          </a:xfrm>
          <a:custGeom>
            <a:avLst/>
            <a:gdLst/>
            <a:ahLst/>
            <a:cxnLst/>
            <a:rect l="l" t="t" r="r" b="b"/>
            <a:pathLst>
              <a:path w="234950" h="53975">
                <a:moveTo>
                  <a:pt x="214575" y="43660"/>
                </a:moveTo>
                <a:lnTo>
                  <a:pt x="234536" y="24255"/>
                </a:lnTo>
                <a:lnTo>
                  <a:pt x="89822" y="24255"/>
                </a:lnTo>
                <a:lnTo>
                  <a:pt x="114773" y="0"/>
                </a:lnTo>
                <a:lnTo>
                  <a:pt x="0" y="29106"/>
                </a:lnTo>
                <a:lnTo>
                  <a:pt x="59881" y="53362"/>
                </a:lnTo>
                <a:lnTo>
                  <a:pt x="69861" y="43660"/>
                </a:lnTo>
                <a:lnTo>
                  <a:pt x="214575" y="43660"/>
                </a:lnTo>
                <a:close/>
              </a:path>
            </a:pathLst>
          </a:custGeom>
          <a:ln w="485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90970" y="4458433"/>
            <a:ext cx="234950" cy="53975"/>
          </a:xfrm>
          <a:custGeom>
            <a:avLst/>
            <a:gdLst/>
            <a:ahLst/>
            <a:cxnLst/>
            <a:rect l="l" t="t" r="r" b="b"/>
            <a:pathLst>
              <a:path w="234950" h="53975">
                <a:moveTo>
                  <a:pt x="59881" y="53357"/>
                </a:moveTo>
                <a:lnTo>
                  <a:pt x="0" y="29101"/>
                </a:lnTo>
                <a:lnTo>
                  <a:pt x="114768" y="0"/>
                </a:lnTo>
                <a:lnTo>
                  <a:pt x="89822" y="24250"/>
                </a:lnTo>
                <a:lnTo>
                  <a:pt x="234536" y="24250"/>
                </a:lnTo>
                <a:lnTo>
                  <a:pt x="214570" y="43660"/>
                </a:lnTo>
                <a:lnTo>
                  <a:pt x="69856" y="43660"/>
                </a:lnTo>
                <a:lnTo>
                  <a:pt x="59881" y="533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90968" y="4458430"/>
            <a:ext cx="234950" cy="53975"/>
          </a:xfrm>
          <a:custGeom>
            <a:avLst/>
            <a:gdLst/>
            <a:ahLst/>
            <a:cxnLst/>
            <a:rect l="l" t="t" r="r" b="b"/>
            <a:pathLst>
              <a:path w="234950" h="53975">
                <a:moveTo>
                  <a:pt x="214575" y="43660"/>
                </a:moveTo>
                <a:lnTo>
                  <a:pt x="234536" y="24255"/>
                </a:lnTo>
                <a:lnTo>
                  <a:pt x="89822" y="24255"/>
                </a:lnTo>
                <a:lnTo>
                  <a:pt x="114773" y="0"/>
                </a:lnTo>
                <a:lnTo>
                  <a:pt x="0" y="29106"/>
                </a:lnTo>
                <a:lnTo>
                  <a:pt x="59881" y="53362"/>
                </a:lnTo>
                <a:lnTo>
                  <a:pt x="69861" y="43660"/>
                </a:lnTo>
                <a:lnTo>
                  <a:pt x="214575" y="43660"/>
                </a:lnTo>
                <a:close/>
              </a:path>
            </a:pathLst>
          </a:custGeom>
          <a:ln w="485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55840" y="4390514"/>
            <a:ext cx="234950" cy="58419"/>
          </a:xfrm>
          <a:custGeom>
            <a:avLst/>
            <a:gdLst/>
            <a:ahLst/>
            <a:cxnLst/>
            <a:rect l="l" t="t" r="r" b="b"/>
            <a:pathLst>
              <a:path w="234950" h="58420">
                <a:moveTo>
                  <a:pt x="64871" y="58213"/>
                </a:moveTo>
                <a:lnTo>
                  <a:pt x="0" y="33957"/>
                </a:lnTo>
                <a:lnTo>
                  <a:pt x="119763" y="0"/>
                </a:lnTo>
                <a:lnTo>
                  <a:pt x="94812" y="24255"/>
                </a:lnTo>
                <a:lnTo>
                  <a:pt x="234536" y="24255"/>
                </a:lnTo>
                <a:lnTo>
                  <a:pt x="214575" y="43660"/>
                </a:lnTo>
                <a:lnTo>
                  <a:pt x="74852" y="43660"/>
                </a:lnTo>
                <a:lnTo>
                  <a:pt x="64871" y="582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55840" y="4390514"/>
            <a:ext cx="234950" cy="58419"/>
          </a:xfrm>
          <a:custGeom>
            <a:avLst/>
            <a:gdLst/>
            <a:ahLst/>
            <a:cxnLst/>
            <a:rect l="l" t="t" r="r" b="b"/>
            <a:pathLst>
              <a:path w="234950" h="58420">
                <a:moveTo>
                  <a:pt x="214575" y="43660"/>
                </a:moveTo>
                <a:lnTo>
                  <a:pt x="234536" y="24255"/>
                </a:lnTo>
                <a:lnTo>
                  <a:pt x="94812" y="24255"/>
                </a:lnTo>
                <a:lnTo>
                  <a:pt x="119763" y="0"/>
                </a:lnTo>
                <a:lnTo>
                  <a:pt x="0" y="33957"/>
                </a:lnTo>
                <a:lnTo>
                  <a:pt x="64871" y="58213"/>
                </a:lnTo>
                <a:lnTo>
                  <a:pt x="74852" y="43660"/>
                </a:lnTo>
                <a:lnTo>
                  <a:pt x="214575" y="43660"/>
                </a:lnTo>
                <a:close/>
              </a:path>
            </a:pathLst>
          </a:custGeom>
          <a:ln w="485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55840" y="4390514"/>
            <a:ext cx="234950" cy="58419"/>
          </a:xfrm>
          <a:custGeom>
            <a:avLst/>
            <a:gdLst/>
            <a:ahLst/>
            <a:cxnLst/>
            <a:rect l="l" t="t" r="r" b="b"/>
            <a:pathLst>
              <a:path w="234950" h="58420">
                <a:moveTo>
                  <a:pt x="64871" y="58213"/>
                </a:moveTo>
                <a:lnTo>
                  <a:pt x="0" y="33957"/>
                </a:lnTo>
                <a:lnTo>
                  <a:pt x="119763" y="0"/>
                </a:lnTo>
                <a:lnTo>
                  <a:pt x="94812" y="24255"/>
                </a:lnTo>
                <a:lnTo>
                  <a:pt x="234536" y="24255"/>
                </a:lnTo>
                <a:lnTo>
                  <a:pt x="214575" y="43660"/>
                </a:lnTo>
                <a:lnTo>
                  <a:pt x="74852" y="43660"/>
                </a:lnTo>
                <a:lnTo>
                  <a:pt x="64871" y="582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55840" y="4390514"/>
            <a:ext cx="234950" cy="58419"/>
          </a:xfrm>
          <a:custGeom>
            <a:avLst/>
            <a:gdLst/>
            <a:ahLst/>
            <a:cxnLst/>
            <a:rect l="l" t="t" r="r" b="b"/>
            <a:pathLst>
              <a:path w="234950" h="58420">
                <a:moveTo>
                  <a:pt x="214575" y="43660"/>
                </a:moveTo>
                <a:lnTo>
                  <a:pt x="234536" y="24255"/>
                </a:lnTo>
                <a:lnTo>
                  <a:pt x="94812" y="24255"/>
                </a:lnTo>
                <a:lnTo>
                  <a:pt x="119763" y="0"/>
                </a:lnTo>
                <a:lnTo>
                  <a:pt x="0" y="33957"/>
                </a:lnTo>
                <a:lnTo>
                  <a:pt x="64871" y="58213"/>
                </a:lnTo>
                <a:lnTo>
                  <a:pt x="74852" y="43660"/>
                </a:lnTo>
                <a:lnTo>
                  <a:pt x="214575" y="43660"/>
                </a:lnTo>
                <a:close/>
              </a:path>
            </a:pathLst>
          </a:custGeom>
          <a:ln w="485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40474" y="4443877"/>
            <a:ext cx="234950" cy="53975"/>
          </a:xfrm>
          <a:custGeom>
            <a:avLst/>
            <a:gdLst/>
            <a:ahLst/>
            <a:cxnLst/>
            <a:rect l="l" t="t" r="r" b="b"/>
            <a:pathLst>
              <a:path w="234950" h="53975">
                <a:moveTo>
                  <a:pt x="119763" y="53362"/>
                </a:moveTo>
                <a:lnTo>
                  <a:pt x="139723" y="29106"/>
                </a:lnTo>
                <a:lnTo>
                  <a:pt x="0" y="29106"/>
                </a:lnTo>
                <a:lnTo>
                  <a:pt x="19960" y="9702"/>
                </a:lnTo>
                <a:lnTo>
                  <a:pt x="159689" y="9702"/>
                </a:lnTo>
                <a:lnTo>
                  <a:pt x="174654" y="0"/>
                </a:lnTo>
                <a:lnTo>
                  <a:pt x="234536" y="24255"/>
                </a:lnTo>
                <a:lnTo>
                  <a:pt x="119763" y="53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940475" y="4443877"/>
            <a:ext cx="234950" cy="53975"/>
          </a:xfrm>
          <a:custGeom>
            <a:avLst/>
            <a:gdLst/>
            <a:ahLst/>
            <a:cxnLst/>
            <a:rect l="l" t="t" r="r" b="b"/>
            <a:pathLst>
              <a:path w="234950" h="53975">
                <a:moveTo>
                  <a:pt x="19960" y="9702"/>
                </a:moveTo>
                <a:lnTo>
                  <a:pt x="0" y="29106"/>
                </a:lnTo>
                <a:lnTo>
                  <a:pt x="139723" y="29106"/>
                </a:lnTo>
                <a:lnTo>
                  <a:pt x="119763" y="53362"/>
                </a:lnTo>
                <a:lnTo>
                  <a:pt x="234536" y="24255"/>
                </a:lnTo>
                <a:lnTo>
                  <a:pt x="174654" y="0"/>
                </a:lnTo>
                <a:lnTo>
                  <a:pt x="159684" y="9702"/>
                </a:lnTo>
                <a:lnTo>
                  <a:pt x="19960" y="9702"/>
                </a:lnTo>
                <a:close/>
              </a:path>
            </a:pathLst>
          </a:custGeom>
          <a:ln w="485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940474" y="4443877"/>
            <a:ext cx="234950" cy="53975"/>
          </a:xfrm>
          <a:custGeom>
            <a:avLst/>
            <a:gdLst/>
            <a:ahLst/>
            <a:cxnLst/>
            <a:rect l="l" t="t" r="r" b="b"/>
            <a:pathLst>
              <a:path w="234950" h="53975">
                <a:moveTo>
                  <a:pt x="119763" y="53362"/>
                </a:moveTo>
                <a:lnTo>
                  <a:pt x="139723" y="29106"/>
                </a:lnTo>
                <a:lnTo>
                  <a:pt x="0" y="29106"/>
                </a:lnTo>
                <a:lnTo>
                  <a:pt x="19960" y="9702"/>
                </a:lnTo>
                <a:lnTo>
                  <a:pt x="159689" y="9702"/>
                </a:lnTo>
                <a:lnTo>
                  <a:pt x="174654" y="0"/>
                </a:lnTo>
                <a:lnTo>
                  <a:pt x="234536" y="24255"/>
                </a:lnTo>
                <a:lnTo>
                  <a:pt x="119763" y="53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940476" y="4443877"/>
            <a:ext cx="234950" cy="53975"/>
          </a:xfrm>
          <a:custGeom>
            <a:avLst/>
            <a:gdLst/>
            <a:ahLst/>
            <a:cxnLst/>
            <a:rect l="l" t="t" r="r" b="b"/>
            <a:pathLst>
              <a:path w="234950" h="53975">
                <a:moveTo>
                  <a:pt x="19960" y="9702"/>
                </a:moveTo>
                <a:lnTo>
                  <a:pt x="0" y="29106"/>
                </a:lnTo>
                <a:lnTo>
                  <a:pt x="139723" y="29106"/>
                </a:lnTo>
                <a:lnTo>
                  <a:pt x="119763" y="53362"/>
                </a:lnTo>
                <a:lnTo>
                  <a:pt x="234536" y="24255"/>
                </a:lnTo>
                <a:lnTo>
                  <a:pt x="174654" y="0"/>
                </a:lnTo>
                <a:lnTo>
                  <a:pt x="159684" y="9702"/>
                </a:lnTo>
                <a:lnTo>
                  <a:pt x="19960" y="9702"/>
                </a:lnTo>
                <a:close/>
              </a:path>
            </a:pathLst>
          </a:custGeom>
          <a:ln w="485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010339" y="4375963"/>
            <a:ext cx="234950" cy="58419"/>
          </a:xfrm>
          <a:custGeom>
            <a:avLst/>
            <a:gdLst/>
            <a:ahLst/>
            <a:cxnLst/>
            <a:rect l="l" t="t" r="r" b="b"/>
            <a:pathLst>
              <a:path w="234950" h="58420">
                <a:moveTo>
                  <a:pt x="114773" y="58208"/>
                </a:moveTo>
                <a:lnTo>
                  <a:pt x="139723" y="33957"/>
                </a:lnTo>
                <a:lnTo>
                  <a:pt x="0" y="33957"/>
                </a:lnTo>
                <a:lnTo>
                  <a:pt x="19960" y="14548"/>
                </a:lnTo>
                <a:lnTo>
                  <a:pt x="159684" y="14548"/>
                </a:lnTo>
                <a:lnTo>
                  <a:pt x="169659" y="0"/>
                </a:lnTo>
                <a:lnTo>
                  <a:pt x="234536" y="24250"/>
                </a:lnTo>
                <a:lnTo>
                  <a:pt x="114773" y="582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010338" y="4375961"/>
            <a:ext cx="234950" cy="58419"/>
          </a:xfrm>
          <a:custGeom>
            <a:avLst/>
            <a:gdLst/>
            <a:ahLst/>
            <a:cxnLst/>
            <a:rect l="l" t="t" r="r" b="b"/>
            <a:pathLst>
              <a:path w="234950" h="58420">
                <a:moveTo>
                  <a:pt x="19960" y="14553"/>
                </a:moveTo>
                <a:lnTo>
                  <a:pt x="0" y="33957"/>
                </a:lnTo>
                <a:lnTo>
                  <a:pt x="139723" y="33957"/>
                </a:lnTo>
                <a:lnTo>
                  <a:pt x="114773" y="58213"/>
                </a:lnTo>
                <a:lnTo>
                  <a:pt x="234536" y="24255"/>
                </a:lnTo>
                <a:lnTo>
                  <a:pt x="169664" y="0"/>
                </a:lnTo>
                <a:lnTo>
                  <a:pt x="159684" y="14553"/>
                </a:lnTo>
                <a:lnTo>
                  <a:pt x="19960" y="14553"/>
                </a:lnTo>
                <a:close/>
              </a:path>
            </a:pathLst>
          </a:custGeom>
          <a:ln w="485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010339" y="4375963"/>
            <a:ext cx="234950" cy="58419"/>
          </a:xfrm>
          <a:custGeom>
            <a:avLst/>
            <a:gdLst/>
            <a:ahLst/>
            <a:cxnLst/>
            <a:rect l="l" t="t" r="r" b="b"/>
            <a:pathLst>
              <a:path w="234950" h="58420">
                <a:moveTo>
                  <a:pt x="114773" y="58208"/>
                </a:moveTo>
                <a:lnTo>
                  <a:pt x="139723" y="33957"/>
                </a:lnTo>
                <a:lnTo>
                  <a:pt x="0" y="33957"/>
                </a:lnTo>
                <a:lnTo>
                  <a:pt x="19960" y="14548"/>
                </a:lnTo>
                <a:lnTo>
                  <a:pt x="159684" y="14548"/>
                </a:lnTo>
                <a:lnTo>
                  <a:pt x="169659" y="0"/>
                </a:lnTo>
                <a:lnTo>
                  <a:pt x="234536" y="24250"/>
                </a:lnTo>
                <a:lnTo>
                  <a:pt x="114773" y="582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010338" y="4375961"/>
            <a:ext cx="234950" cy="58419"/>
          </a:xfrm>
          <a:custGeom>
            <a:avLst/>
            <a:gdLst/>
            <a:ahLst/>
            <a:cxnLst/>
            <a:rect l="l" t="t" r="r" b="b"/>
            <a:pathLst>
              <a:path w="234950" h="58420">
                <a:moveTo>
                  <a:pt x="19960" y="14553"/>
                </a:moveTo>
                <a:lnTo>
                  <a:pt x="0" y="33957"/>
                </a:lnTo>
                <a:lnTo>
                  <a:pt x="139723" y="33957"/>
                </a:lnTo>
                <a:lnTo>
                  <a:pt x="114773" y="58213"/>
                </a:lnTo>
                <a:lnTo>
                  <a:pt x="234536" y="24255"/>
                </a:lnTo>
                <a:lnTo>
                  <a:pt x="169664" y="0"/>
                </a:lnTo>
                <a:lnTo>
                  <a:pt x="159684" y="14553"/>
                </a:lnTo>
                <a:lnTo>
                  <a:pt x="19960" y="14553"/>
                </a:lnTo>
                <a:close/>
              </a:path>
            </a:pathLst>
          </a:custGeom>
          <a:ln w="485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95961" y="4463284"/>
            <a:ext cx="234950" cy="53975"/>
          </a:xfrm>
          <a:custGeom>
            <a:avLst/>
            <a:gdLst/>
            <a:ahLst/>
            <a:cxnLst/>
            <a:rect l="l" t="t" r="r" b="b"/>
            <a:pathLst>
              <a:path w="234950" h="53975">
                <a:moveTo>
                  <a:pt x="59881" y="53362"/>
                </a:moveTo>
                <a:lnTo>
                  <a:pt x="0" y="29106"/>
                </a:lnTo>
                <a:lnTo>
                  <a:pt x="114773" y="0"/>
                </a:lnTo>
                <a:lnTo>
                  <a:pt x="89822" y="24250"/>
                </a:lnTo>
                <a:lnTo>
                  <a:pt x="234536" y="24250"/>
                </a:lnTo>
                <a:lnTo>
                  <a:pt x="214570" y="43660"/>
                </a:lnTo>
                <a:lnTo>
                  <a:pt x="69861" y="43660"/>
                </a:lnTo>
                <a:lnTo>
                  <a:pt x="59881" y="53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95959" y="4463282"/>
            <a:ext cx="234950" cy="53975"/>
          </a:xfrm>
          <a:custGeom>
            <a:avLst/>
            <a:gdLst/>
            <a:ahLst/>
            <a:cxnLst/>
            <a:rect l="l" t="t" r="r" b="b"/>
            <a:pathLst>
              <a:path w="234950" h="53975">
                <a:moveTo>
                  <a:pt x="214575" y="43660"/>
                </a:moveTo>
                <a:lnTo>
                  <a:pt x="234536" y="24255"/>
                </a:lnTo>
                <a:lnTo>
                  <a:pt x="89822" y="24255"/>
                </a:lnTo>
                <a:lnTo>
                  <a:pt x="114773" y="0"/>
                </a:lnTo>
                <a:lnTo>
                  <a:pt x="0" y="29106"/>
                </a:lnTo>
                <a:lnTo>
                  <a:pt x="59881" y="53362"/>
                </a:lnTo>
                <a:lnTo>
                  <a:pt x="69861" y="43660"/>
                </a:lnTo>
                <a:lnTo>
                  <a:pt x="214575" y="43660"/>
                </a:lnTo>
                <a:close/>
              </a:path>
            </a:pathLst>
          </a:custGeom>
          <a:ln w="485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95961" y="4463284"/>
            <a:ext cx="234950" cy="53975"/>
          </a:xfrm>
          <a:custGeom>
            <a:avLst/>
            <a:gdLst/>
            <a:ahLst/>
            <a:cxnLst/>
            <a:rect l="l" t="t" r="r" b="b"/>
            <a:pathLst>
              <a:path w="234950" h="53975">
                <a:moveTo>
                  <a:pt x="59881" y="53362"/>
                </a:moveTo>
                <a:lnTo>
                  <a:pt x="0" y="29106"/>
                </a:lnTo>
                <a:lnTo>
                  <a:pt x="114773" y="0"/>
                </a:lnTo>
                <a:lnTo>
                  <a:pt x="89822" y="24250"/>
                </a:lnTo>
                <a:lnTo>
                  <a:pt x="234536" y="24250"/>
                </a:lnTo>
                <a:lnTo>
                  <a:pt x="214570" y="43660"/>
                </a:lnTo>
                <a:lnTo>
                  <a:pt x="69861" y="43660"/>
                </a:lnTo>
                <a:lnTo>
                  <a:pt x="59881" y="53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95960" y="4463282"/>
            <a:ext cx="234950" cy="53975"/>
          </a:xfrm>
          <a:custGeom>
            <a:avLst/>
            <a:gdLst/>
            <a:ahLst/>
            <a:cxnLst/>
            <a:rect l="l" t="t" r="r" b="b"/>
            <a:pathLst>
              <a:path w="234950" h="53975">
                <a:moveTo>
                  <a:pt x="214575" y="43660"/>
                </a:moveTo>
                <a:lnTo>
                  <a:pt x="234536" y="24255"/>
                </a:lnTo>
                <a:lnTo>
                  <a:pt x="89822" y="24255"/>
                </a:lnTo>
                <a:lnTo>
                  <a:pt x="114773" y="0"/>
                </a:lnTo>
                <a:lnTo>
                  <a:pt x="0" y="29106"/>
                </a:lnTo>
                <a:lnTo>
                  <a:pt x="59881" y="53362"/>
                </a:lnTo>
                <a:lnTo>
                  <a:pt x="69861" y="43660"/>
                </a:lnTo>
                <a:lnTo>
                  <a:pt x="214575" y="43660"/>
                </a:lnTo>
                <a:close/>
              </a:path>
            </a:pathLst>
          </a:custGeom>
          <a:ln w="485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60831" y="4395365"/>
            <a:ext cx="234950" cy="58419"/>
          </a:xfrm>
          <a:custGeom>
            <a:avLst/>
            <a:gdLst/>
            <a:ahLst/>
            <a:cxnLst/>
            <a:rect l="l" t="t" r="r" b="b"/>
            <a:pathLst>
              <a:path w="234950" h="58420">
                <a:moveTo>
                  <a:pt x="64876" y="58213"/>
                </a:moveTo>
                <a:lnTo>
                  <a:pt x="0" y="33957"/>
                </a:lnTo>
                <a:lnTo>
                  <a:pt x="119763" y="0"/>
                </a:lnTo>
                <a:lnTo>
                  <a:pt x="94812" y="24255"/>
                </a:lnTo>
                <a:lnTo>
                  <a:pt x="234536" y="24255"/>
                </a:lnTo>
                <a:lnTo>
                  <a:pt x="214575" y="43660"/>
                </a:lnTo>
                <a:lnTo>
                  <a:pt x="74852" y="43660"/>
                </a:lnTo>
                <a:lnTo>
                  <a:pt x="64876" y="58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60832" y="4395366"/>
            <a:ext cx="234950" cy="58419"/>
          </a:xfrm>
          <a:custGeom>
            <a:avLst/>
            <a:gdLst/>
            <a:ahLst/>
            <a:cxnLst/>
            <a:rect l="l" t="t" r="r" b="b"/>
            <a:pathLst>
              <a:path w="234950" h="58420">
                <a:moveTo>
                  <a:pt x="214575" y="43660"/>
                </a:moveTo>
                <a:lnTo>
                  <a:pt x="234536" y="24255"/>
                </a:lnTo>
                <a:lnTo>
                  <a:pt x="94812" y="24255"/>
                </a:lnTo>
                <a:lnTo>
                  <a:pt x="119763" y="0"/>
                </a:lnTo>
                <a:lnTo>
                  <a:pt x="0" y="33957"/>
                </a:lnTo>
                <a:lnTo>
                  <a:pt x="64871" y="58213"/>
                </a:lnTo>
                <a:lnTo>
                  <a:pt x="74852" y="43660"/>
                </a:lnTo>
                <a:lnTo>
                  <a:pt x="214575" y="43660"/>
                </a:lnTo>
                <a:close/>
              </a:path>
            </a:pathLst>
          </a:custGeom>
          <a:ln w="485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60831" y="4395365"/>
            <a:ext cx="234950" cy="58419"/>
          </a:xfrm>
          <a:custGeom>
            <a:avLst/>
            <a:gdLst/>
            <a:ahLst/>
            <a:cxnLst/>
            <a:rect l="l" t="t" r="r" b="b"/>
            <a:pathLst>
              <a:path w="234950" h="58420">
                <a:moveTo>
                  <a:pt x="64876" y="58213"/>
                </a:moveTo>
                <a:lnTo>
                  <a:pt x="0" y="33957"/>
                </a:lnTo>
                <a:lnTo>
                  <a:pt x="119763" y="0"/>
                </a:lnTo>
                <a:lnTo>
                  <a:pt x="94812" y="24255"/>
                </a:lnTo>
                <a:lnTo>
                  <a:pt x="234536" y="24255"/>
                </a:lnTo>
                <a:lnTo>
                  <a:pt x="214575" y="43660"/>
                </a:lnTo>
                <a:lnTo>
                  <a:pt x="74852" y="43660"/>
                </a:lnTo>
                <a:lnTo>
                  <a:pt x="64876" y="58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60832" y="4395366"/>
            <a:ext cx="234950" cy="58419"/>
          </a:xfrm>
          <a:custGeom>
            <a:avLst/>
            <a:gdLst/>
            <a:ahLst/>
            <a:cxnLst/>
            <a:rect l="l" t="t" r="r" b="b"/>
            <a:pathLst>
              <a:path w="234950" h="58420">
                <a:moveTo>
                  <a:pt x="214575" y="43660"/>
                </a:moveTo>
                <a:lnTo>
                  <a:pt x="234536" y="24255"/>
                </a:lnTo>
                <a:lnTo>
                  <a:pt x="94812" y="24255"/>
                </a:lnTo>
                <a:lnTo>
                  <a:pt x="119763" y="0"/>
                </a:lnTo>
                <a:lnTo>
                  <a:pt x="0" y="33957"/>
                </a:lnTo>
                <a:lnTo>
                  <a:pt x="64871" y="58213"/>
                </a:lnTo>
                <a:lnTo>
                  <a:pt x="74852" y="43660"/>
                </a:lnTo>
                <a:lnTo>
                  <a:pt x="214575" y="43660"/>
                </a:lnTo>
                <a:close/>
              </a:path>
            </a:pathLst>
          </a:custGeom>
          <a:ln w="485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586053" y="2830428"/>
            <a:ext cx="0" cy="357505"/>
          </a:xfrm>
          <a:custGeom>
            <a:avLst/>
            <a:gdLst/>
            <a:ahLst/>
            <a:cxnLst/>
            <a:rect l="l" t="t" r="r" b="b"/>
            <a:pathLst>
              <a:path w="0" h="357505">
                <a:moveTo>
                  <a:pt x="0" y="0"/>
                </a:moveTo>
                <a:lnTo>
                  <a:pt x="0" y="356989"/>
                </a:lnTo>
                <a:lnTo>
                  <a:pt x="0" y="0"/>
                </a:lnTo>
                <a:close/>
              </a:path>
            </a:pathLst>
          </a:custGeom>
          <a:solidFill>
            <a:srgbClr val="0096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586054" y="2830428"/>
            <a:ext cx="368300" cy="357505"/>
          </a:xfrm>
          <a:custGeom>
            <a:avLst/>
            <a:gdLst/>
            <a:ahLst/>
            <a:cxnLst/>
            <a:rect l="l" t="t" r="r" b="b"/>
            <a:pathLst>
              <a:path w="368300" h="357505">
                <a:moveTo>
                  <a:pt x="0" y="356989"/>
                </a:moveTo>
                <a:lnTo>
                  <a:pt x="368121" y="356989"/>
                </a:lnTo>
                <a:lnTo>
                  <a:pt x="368121" y="0"/>
                </a:lnTo>
                <a:lnTo>
                  <a:pt x="0" y="0"/>
                </a:lnTo>
                <a:lnTo>
                  <a:pt x="0" y="356989"/>
                </a:lnTo>
                <a:close/>
              </a:path>
            </a:pathLst>
          </a:custGeom>
          <a:ln w="330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586053" y="2830428"/>
            <a:ext cx="368300" cy="357505"/>
          </a:xfrm>
          <a:custGeom>
            <a:avLst/>
            <a:gdLst/>
            <a:ahLst/>
            <a:cxnLst/>
            <a:rect l="l" t="t" r="r" b="b"/>
            <a:pathLst>
              <a:path w="368300" h="357505">
                <a:moveTo>
                  <a:pt x="0" y="0"/>
                </a:moveTo>
                <a:lnTo>
                  <a:pt x="368121" y="0"/>
                </a:lnTo>
                <a:lnTo>
                  <a:pt x="368121" y="356989"/>
                </a:lnTo>
                <a:lnTo>
                  <a:pt x="0" y="356989"/>
                </a:lnTo>
                <a:lnTo>
                  <a:pt x="0" y="0"/>
                </a:lnTo>
                <a:close/>
              </a:path>
            </a:pathLst>
          </a:custGeom>
          <a:solidFill>
            <a:srgbClr val="0096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586053" y="2830429"/>
            <a:ext cx="368300" cy="357505"/>
          </a:xfrm>
          <a:custGeom>
            <a:avLst/>
            <a:gdLst/>
            <a:ahLst/>
            <a:cxnLst/>
            <a:rect l="l" t="t" r="r" b="b"/>
            <a:pathLst>
              <a:path w="368300" h="357505">
                <a:moveTo>
                  <a:pt x="0" y="356989"/>
                </a:moveTo>
                <a:lnTo>
                  <a:pt x="368121" y="356989"/>
                </a:lnTo>
                <a:lnTo>
                  <a:pt x="368121" y="0"/>
                </a:lnTo>
                <a:lnTo>
                  <a:pt x="0" y="0"/>
                </a:lnTo>
                <a:lnTo>
                  <a:pt x="0" y="356989"/>
                </a:lnTo>
                <a:close/>
              </a:path>
            </a:pathLst>
          </a:custGeom>
          <a:ln w="3309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586053" y="2787853"/>
            <a:ext cx="415290" cy="43180"/>
          </a:xfrm>
          <a:custGeom>
            <a:avLst/>
            <a:gdLst/>
            <a:ahLst/>
            <a:cxnLst/>
            <a:rect l="l" t="t" r="r" b="b"/>
            <a:pathLst>
              <a:path w="415289" h="43180">
                <a:moveTo>
                  <a:pt x="368121" y="42576"/>
                </a:moveTo>
                <a:lnTo>
                  <a:pt x="0" y="42576"/>
                </a:lnTo>
                <a:lnTo>
                  <a:pt x="46851" y="0"/>
                </a:lnTo>
                <a:lnTo>
                  <a:pt x="414973" y="0"/>
                </a:lnTo>
                <a:lnTo>
                  <a:pt x="368121" y="42576"/>
                </a:lnTo>
                <a:close/>
              </a:path>
            </a:pathLst>
          </a:custGeom>
          <a:solidFill>
            <a:srgbClr val="00B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586052" y="2787853"/>
            <a:ext cx="415290" cy="43180"/>
          </a:xfrm>
          <a:custGeom>
            <a:avLst/>
            <a:gdLst/>
            <a:ahLst/>
            <a:cxnLst/>
            <a:rect l="l" t="t" r="r" b="b"/>
            <a:pathLst>
              <a:path w="415289" h="43180">
                <a:moveTo>
                  <a:pt x="0" y="42576"/>
                </a:moveTo>
                <a:lnTo>
                  <a:pt x="46851" y="0"/>
                </a:lnTo>
                <a:lnTo>
                  <a:pt x="414973" y="0"/>
                </a:lnTo>
                <a:lnTo>
                  <a:pt x="368121" y="42576"/>
                </a:lnTo>
                <a:lnTo>
                  <a:pt x="0" y="42576"/>
                </a:lnTo>
                <a:close/>
              </a:path>
            </a:pathLst>
          </a:custGeom>
          <a:ln w="32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586052" y="2787853"/>
            <a:ext cx="415290" cy="43180"/>
          </a:xfrm>
          <a:custGeom>
            <a:avLst/>
            <a:gdLst/>
            <a:ahLst/>
            <a:cxnLst/>
            <a:rect l="l" t="t" r="r" b="b"/>
            <a:pathLst>
              <a:path w="415289" h="43180">
                <a:moveTo>
                  <a:pt x="368121" y="42576"/>
                </a:moveTo>
                <a:lnTo>
                  <a:pt x="0" y="42576"/>
                </a:lnTo>
                <a:lnTo>
                  <a:pt x="46851" y="0"/>
                </a:lnTo>
                <a:lnTo>
                  <a:pt x="414973" y="0"/>
                </a:lnTo>
                <a:lnTo>
                  <a:pt x="368121" y="42576"/>
                </a:lnTo>
                <a:close/>
              </a:path>
            </a:pathLst>
          </a:custGeom>
          <a:solidFill>
            <a:srgbClr val="00B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586052" y="2787854"/>
            <a:ext cx="415290" cy="43180"/>
          </a:xfrm>
          <a:custGeom>
            <a:avLst/>
            <a:gdLst/>
            <a:ahLst/>
            <a:cxnLst/>
            <a:rect l="l" t="t" r="r" b="b"/>
            <a:pathLst>
              <a:path w="415289" h="43180">
                <a:moveTo>
                  <a:pt x="0" y="42576"/>
                </a:moveTo>
                <a:lnTo>
                  <a:pt x="46851" y="0"/>
                </a:lnTo>
                <a:lnTo>
                  <a:pt x="414973" y="0"/>
                </a:lnTo>
                <a:lnTo>
                  <a:pt x="368121" y="42576"/>
                </a:lnTo>
                <a:lnTo>
                  <a:pt x="0" y="42576"/>
                </a:lnTo>
                <a:close/>
              </a:path>
            </a:pathLst>
          </a:custGeom>
          <a:ln w="3275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954172" y="2787854"/>
            <a:ext cx="46990" cy="396875"/>
          </a:xfrm>
          <a:custGeom>
            <a:avLst/>
            <a:gdLst/>
            <a:ahLst/>
            <a:cxnLst/>
            <a:rect l="l" t="t" r="r" b="b"/>
            <a:pathLst>
              <a:path w="46989" h="396875">
                <a:moveTo>
                  <a:pt x="0" y="396291"/>
                </a:moveTo>
                <a:lnTo>
                  <a:pt x="0" y="42576"/>
                </a:lnTo>
                <a:lnTo>
                  <a:pt x="46851" y="0"/>
                </a:lnTo>
                <a:lnTo>
                  <a:pt x="46851" y="353714"/>
                </a:lnTo>
                <a:lnTo>
                  <a:pt x="0" y="396291"/>
                </a:lnTo>
                <a:close/>
              </a:path>
            </a:pathLst>
          </a:custGeom>
          <a:solidFill>
            <a:srgbClr val="005A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954172" y="2787855"/>
            <a:ext cx="46990" cy="396875"/>
          </a:xfrm>
          <a:custGeom>
            <a:avLst/>
            <a:gdLst/>
            <a:ahLst/>
            <a:cxnLst/>
            <a:rect l="l" t="t" r="r" b="b"/>
            <a:pathLst>
              <a:path w="46989" h="396875">
                <a:moveTo>
                  <a:pt x="0" y="42576"/>
                </a:moveTo>
                <a:lnTo>
                  <a:pt x="46851" y="0"/>
                </a:lnTo>
                <a:lnTo>
                  <a:pt x="46851" y="353714"/>
                </a:lnTo>
                <a:lnTo>
                  <a:pt x="0" y="396291"/>
                </a:lnTo>
                <a:lnTo>
                  <a:pt x="0" y="42576"/>
                </a:lnTo>
                <a:close/>
              </a:path>
            </a:pathLst>
          </a:custGeom>
          <a:ln w="334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954171" y="2787855"/>
            <a:ext cx="46990" cy="396875"/>
          </a:xfrm>
          <a:custGeom>
            <a:avLst/>
            <a:gdLst/>
            <a:ahLst/>
            <a:cxnLst/>
            <a:rect l="l" t="t" r="r" b="b"/>
            <a:pathLst>
              <a:path w="46989" h="396875">
                <a:moveTo>
                  <a:pt x="0" y="396291"/>
                </a:moveTo>
                <a:lnTo>
                  <a:pt x="0" y="42576"/>
                </a:lnTo>
                <a:lnTo>
                  <a:pt x="46851" y="0"/>
                </a:lnTo>
                <a:lnTo>
                  <a:pt x="46851" y="353714"/>
                </a:lnTo>
                <a:lnTo>
                  <a:pt x="0" y="396291"/>
                </a:lnTo>
                <a:close/>
              </a:path>
            </a:pathLst>
          </a:custGeom>
          <a:solidFill>
            <a:srgbClr val="005A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954172" y="2787855"/>
            <a:ext cx="46990" cy="396875"/>
          </a:xfrm>
          <a:custGeom>
            <a:avLst/>
            <a:gdLst/>
            <a:ahLst/>
            <a:cxnLst/>
            <a:rect l="l" t="t" r="r" b="b"/>
            <a:pathLst>
              <a:path w="46989" h="396875">
                <a:moveTo>
                  <a:pt x="0" y="42576"/>
                </a:moveTo>
                <a:lnTo>
                  <a:pt x="46851" y="0"/>
                </a:lnTo>
                <a:lnTo>
                  <a:pt x="46851" y="353714"/>
                </a:lnTo>
                <a:lnTo>
                  <a:pt x="0" y="396291"/>
                </a:lnTo>
                <a:lnTo>
                  <a:pt x="0" y="42576"/>
                </a:lnTo>
                <a:close/>
              </a:path>
            </a:pathLst>
          </a:custGeom>
          <a:ln w="3345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673060" y="2846807"/>
            <a:ext cx="93980" cy="163830"/>
          </a:xfrm>
          <a:custGeom>
            <a:avLst/>
            <a:gdLst/>
            <a:ahLst/>
            <a:cxnLst/>
            <a:rect l="l" t="t" r="r" b="b"/>
            <a:pathLst>
              <a:path w="93979" h="163830">
                <a:moveTo>
                  <a:pt x="93703" y="55677"/>
                </a:moveTo>
                <a:lnTo>
                  <a:pt x="0" y="55677"/>
                </a:lnTo>
                <a:lnTo>
                  <a:pt x="46851" y="0"/>
                </a:lnTo>
                <a:lnTo>
                  <a:pt x="93703" y="55677"/>
                </a:lnTo>
                <a:close/>
              </a:path>
              <a:path w="93979" h="163830">
                <a:moveTo>
                  <a:pt x="33465" y="163756"/>
                </a:moveTo>
                <a:lnTo>
                  <a:pt x="33465" y="55677"/>
                </a:lnTo>
                <a:lnTo>
                  <a:pt x="56891" y="55677"/>
                </a:lnTo>
                <a:lnTo>
                  <a:pt x="56891" y="124458"/>
                </a:lnTo>
                <a:lnTo>
                  <a:pt x="33465" y="163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673060" y="2846808"/>
            <a:ext cx="93980" cy="163830"/>
          </a:xfrm>
          <a:custGeom>
            <a:avLst/>
            <a:gdLst/>
            <a:ahLst/>
            <a:cxnLst/>
            <a:rect l="l" t="t" r="r" b="b"/>
            <a:pathLst>
              <a:path w="93979" h="163830">
                <a:moveTo>
                  <a:pt x="33465" y="163756"/>
                </a:moveTo>
                <a:lnTo>
                  <a:pt x="33465" y="55677"/>
                </a:lnTo>
                <a:lnTo>
                  <a:pt x="0" y="55677"/>
                </a:lnTo>
                <a:lnTo>
                  <a:pt x="46851" y="0"/>
                </a:lnTo>
                <a:lnTo>
                  <a:pt x="93703" y="55677"/>
                </a:lnTo>
                <a:lnTo>
                  <a:pt x="56891" y="55677"/>
                </a:lnTo>
                <a:lnTo>
                  <a:pt x="56891" y="124455"/>
                </a:lnTo>
                <a:lnTo>
                  <a:pt x="33465" y="163756"/>
                </a:lnTo>
                <a:close/>
              </a:path>
            </a:pathLst>
          </a:custGeom>
          <a:ln w="332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673059" y="2846808"/>
            <a:ext cx="93980" cy="163830"/>
          </a:xfrm>
          <a:custGeom>
            <a:avLst/>
            <a:gdLst/>
            <a:ahLst/>
            <a:cxnLst/>
            <a:rect l="l" t="t" r="r" b="b"/>
            <a:pathLst>
              <a:path w="93979" h="163830">
                <a:moveTo>
                  <a:pt x="93703" y="55677"/>
                </a:moveTo>
                <a:lnTo>
                  <a:pt x="0" y="55677"/>
                </a:lnTo>
                <a:lnTo>
                  <a:pt x="46851" y="0"/>
                </a:lnTo>
                <a:lnTo>
                  <a:pt x="93703" y="55677"/>
                </a:lnTo>
                <a:close/>
              </a:path>
              <a:path w="93979" h="163830">
                <a:moveTo>
                  <a:pt x="33465" y="163756"/>
                </a:moveTo>
                <a:lnTo>
                  <a:pt x="33465" y="55677"/>
                </a:lnTo>
                <a:lnTo>
                  <a:pt x="56891" y="55677"/>
                </a:lnTo>
                <a:lnTo>
                  <a:pt x="56891" y="124458"/>
                </a:lnTo>
                <a:lnTo>
                  <a:pt x="33465" y="163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673059" y="2846809"/>
            <a:ext cx="93980" cy="163830"/>
          </a:xfrm>
          <a:custGeom>
            <a:avLst/>
            <a:gdLst/>
            <a:ahLst/>
            <a:cxnLst/>
            <a:rect l="l" t="t" r="r" b="b"/>
            <a:pathLst>
              <a:path w="93979" h="163830">
                <a:moveTo>
                  <a:pt x="33465" y="163756"/>
                </a:moveTo>
                <a:lnTo>
                  <a:pt x="33465" y="55677"/>
                </a:lnTo>
                <a:lnTo>
                  <a:pt x="0" y="55677"/>
                </a:lnTo>
                <a:lnTo>
                  <a:pt x="46851" y="0"/>
                </a:lnTo>
                <a:lnTo>
                  <a:pt x="93703" y="55677"/>
                </a:lnTo>
                <a:lnTo>
                  <a:pt x="56891" y="55677"/>
                </a:lnTo>
                <a:lnTo>
                  <a:pt x="56891" y="124455"/>
                </a:lnTo>
                <a:lnTo>
                  <a:pt x="33465" y="163756"/>
                </a:lnTo>
                <a:close/>
              </a:path>
            </a:pathLst>
          </a:custGeom>
          <a:ln w="332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773456" y="2905761"/>
            <a:ext cx="167640" cy="92075"/>
          </a:xfrm>
          <a:custGeom>
            <a:avLst/>
            <a:gdLst/>
            <a:ahLst/>
            <a:cxnLst/>
            <a:rect l="l" t="t" r="r" b="b"/>
            <a:pathLst>
              <a:path w="167639" h="92075">
                <a:moveTo>
                  <a:pt x="110436" y="91707"/>
                </a:moveTo>
                <a:lnTo>
                  <a:pt x="110436" y="58952"/>
                </a:lnTo>
                <a:lnTo>
                  <a:pt x="36808" y="58952"/>
                </a:lnTo>
                <a:lnTo>
                  <a:pt x="0" y="32754"/>
                </a:lnTo>
                <a:lnTo>
                  <a:pt x="110436" y="32754"/>
                </a:lnTo>
                <a:lnTo>
                  <a:pt x="110436" y="0"/>
                </a:lnTo>
                <a:lnTo>
                  <a:pt x="167328" y="45851"/>
                </a:lnTo>
                <a:lnTo>
                  <a:pt x="110436" y="917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5773455" y="2905762"/>
            <a:ext cx="167640" cy="92075"/>
          </a:xfrm>
          <a:custGeom>
            <a:avLst/>
            <a:gdLst/>
            <a:ahLst/>
            <a:cxnLst/>
            <a:rect l="l" t="t" r="r" b="b"/>
            <a:pathLst>
              <a:path w="167639" h="92075">
                <a:moveTo>
                  <a:pt x="0" y="32751"/>
                </a:moveTo>
                <a:lnTo>
                  <a:pt x="110436" y="32751"/>
                </a:lnTo>
                <a:lnTo>
                  <a:pt x="110436" y="0"/>
                </a:lnTo>
                <a:lnTo>
                  <a:pt x="167328" y="45851"/>
                </a:lnTo>
                <a:lnTo>
                  <a:pt x="110436" y="91703"/>
                </a:lnTo>
                <a:lnTo>
                  <a:pt x="110436" y="58952"/>
                </a:lnTo>
                <a:lnTo>
                  <a:pt x="36812" y="58952"/>
                </a:lnTo>
                <a:lnTo>
                  <a:pt x="0" y="32751"/>
                </a:lnTo>
                <a:close/>
              </a:path>
            </a:pathLst>
          </a:custGeom>
          <a:ln w="32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773455" y="2905761"/>
            <a:ext cx="167640" cy="92075"/>
          </a:xfrm>
          <a:custGeom>
            <a:avLst/>
            <a:gdLst/>
            <a:ahLst/>
            <a:cxnLst/>
            <a:rect l="l" t="t" r="r" b="b"/>
            <a:pathLst>
              <a:path w="167639" h="92075">
                <a:moveTo>
                  <a:pt x="110436" y="91707"/>
                </a:moveTo>
                <a:lnTo>
                  <a:pt x="110436" y="58952"/>
                </a:lnTo>
                <a:lnTo>
                  <a:pt x="36808" y="58952"/>
                </a:lnTo>
                <a:lnTo>
                  <a:pt x="0" y="32754"/>
                </a:lnTo>
                <a:lnTo>
                  <a:pt x="110436" y="32754"/>
                </a:lnTo>
                <a:lnTo>
                  <a:pt x="110436" y="0"/>
                </a:lnTo>
                <a:lnTo>
                  <a:pt x="167328" y="45851"/>
                </a:lnTo>
                <a:lnTo>
                  <a:pt x="110436" y="917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773454" y="2905763"/>
            <a:ext cx="167640" cy="92075"/>
          </a:xfrm>
          <a:custGeom>
            <a:avLst/>
            <a:gdLst/>
            <a:ahLst/>
            <a:cxnLst/>
            <a:rect l="l" t="t" r="r" b="b"/>
            <a:pathLst>
              <a:path w="167639" h="92075">
                <a:moveTo>
                  <a:pt x="0" y="32751"/>
                </a:moveTo>
                <a:lnTo>
                  <a:pt x="110436" y="32751"/>
                </a:lnTo>
                <a:lnTo>
                  <a:pt x="110436" y="0"/>
                </a:lnTo>
                <a:lnTo>
                  <a:pt x="167328" y="45851"/>
                </a:lnTo>
                <a:lnTo>
                  <a:pt x="110436" y="91703"/>
                </a:lnTo>
                <a:lnTo>
                  <a:pt x="110436" y="58952"/>
                </a:lnTo>
                <a:lnTo>
                  <a:pt x="36812" y="58952"/>
                </a:lnTo>
                <a:lnTo>
                  <a:pt x="0" y="32751"/>
                </a:lnTo>
                <a:close/>
              </a:path>
            </a:pathLst>
          </a:custGeom>
          <a:ln w="32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783495" y="3010569"/>
            <a:ext cx="97155" cy="160655"/>
          </a:xfrm>
          <a:custGeom>
            <a:avLst/>
            <a:gdLst/>
            <a:ahLst/>
            <a:cxnLst/>
            <a:rect l="l" t="t" r="r" b="b"/>
            <a:pathLst>
              <a:path w="97154" h="160655">
                <a:moveTo>
                  <a:pt x="63584" y="104804"/>
                </a:moveTo>
                <a:lnTo>
                  <a:pt x="36812" y="104804"/>
                </a:lnTo>
                <a:lnTo>
                  <a:pt x="36812" y="36023"/>
                </a:lnTo>
                <a:lnTo>
                  <a:pt x="33465" y="36023"/>
                </a:lnTo>
                <a:lnTo>
                  <a:pt x="63584" y="0"/>
                </a:lnTo>
                <a:lnTo>
                  <a:pt x="63584" y="104804"/>
                </a:lnTo>
                <a:close/>
              </a:path>
              <a:path w="97154" h="160655">
                <a:moveTo>
                  <a:pt x="50195" y="160478"/>
                </a:moveTo>
                <a:lnTo>
                  <a:pt x="0" y="104804"/>
                </a:lnTo>
                <a:lnTo>
                  <a:pt x="97050" y="104804"/>
                </a:lnTo>
                <a:lnTo>
                  <a:pt x="50195" y="1604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783493" y="3010568"/>
            <a:ext cx="97155" cy="160655"/>
          </a:xfrm>
          <a:custGeom>
            <a:avLst/>
            <a:gdLst/>
            <a:ahLst/>
            <a:cxnLst/>
            <a:rect l="l" t="t" r="r" b="b"/>
            <a:pathLst>
              <a:path w="97154" h="160655">
                <a:moveTo>
                  <a:pt x="63584" y="0"/>
                </a:moveTo>
                <a:lnTo>
                  <a:pt x="63584" y="104804"/>
                </a:lnTo>
                <a:lnTo>
                  <a:pt x="97050" y="104804"/>
                </a:lnTo>
                <a:lnTo>
                  <a:pt x="50198" y="160481"/>
                </a:lnTo>
                <a:lnTo>
                  <a:pt x="0" y="104804"/>
                </a:lnTo>
                <a:lnTo>
                  <a:pt x="36812" y="104804"/>
                </a:lnTo>
                <a:lnTo>
                  <a:pt x="36812" y="36026"/>
                </a:lnTo>
                <a:lnTo>
                  <a:pt x="33465" y="36026"/>
                </a:lnTo>
                <a:lnTo>
                  <a:pt x="63584" y="0"/>
                </a:lnTo>
                <a:close/>
              </a:path>
            </a:pathLst>
          </a:custGeom>
          <a:ln w="332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783494" y="3010570"/>
            <a:ext cx="97155" cy="160655"/>
          </a:xfrm>
          <a:custGeom>
            <a:avLst/>
            <a:gdLst/>
            <a:ahLst/>
            <a:cxnLst/>
            <a:rect l="l" t="t" r="r" b="b"/>
            <a:pathLst>
              <a:path w="97154" h="160655">
                <a:moveTo>
                  <a:pt x="63584" y="104804"/>
                </a:moveTo>
                <a:lnTo>
                  <a:pt x="36812" y="104804"/>
                </a:lnTo>
                <a:lnTo>
                  <a:pt x="36812" y="36023"/>
                </a:lnTo>
                <a:lnTo>
                  <a:pt x="33465" y="36023"/>
                </a:lnTo>
                <a:lnTo>
                  <a:pt x="63584" y="0"/>
                </a:lnTo>
                <a:lnTo>
                  <a:pt x="63584" y="104804"/>
                </a:lnTo>
                <a:close/>
              </a:path>
              <a:path w="97154" h="160655">
                <a:moveTo>
                  <a:pt x="50195" y="160478"/>
                </a:moveTo>
                <a:lnTo>
                  <a:pt x="0" y="104804"/>
                </a:lnTo>
                <a:lnTo>
                  <a:pt x="97050" y="104804"/>
                </a:lnTo>
                <a:lnTo>
                  <a:pt x="50195" y="1604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783493" y="3010569"/>
            <a:ext cx="97155" cy="160655"/>
          </a:xfrm>
          <a:custGeom>
            <a:avLst/>
            <a:gdLst/>
            <a:ahLst/>
            <a:cxnLst/>
            <a:rect l="l" t="t" r="r" b="b"/>
            <a:pathLst>
              <a:path w="97154" h="160655">
                <a:moveTo>
                  <a:pt x="63584" y="0"/>
                </a:moveTo>
                <a:lnTo>
                  <a:pt x="63584" y="104804"/>
                </a:lnTo>
                <a:lnTo>
                  <a:pt x="97050" y="104804"/>
                </a:lnTo>
                <a:lnTo>
                  <a:pt x="50198" y="160481"/>
                </a:lnTo>
                <a:lnTo>
                  <a:pt x="0" y="104804"/>
                </a:lnTo>
                <a:lnTo>
                  <a:pt x="36812" y="104804"/>
                </a:lnTo>
                <a:lnTo>
                  <a:pt x="36812" y="36026"/>
                </a:lnTo>
                <a:lnTo>
                  <a:pt x="33465" y="36026"/>
                </a:lnTo>
                <a:lnTo>
                  <a:pt x="63584" y="0"/>
                </a:lnTo>
                <a:close/>
              </a:path>
            </a:pathLst>
          </a:custGeom>
          <a:ln w="332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609471" y="3023670"/>
            <a:ext cx="167640" cy="92075"/>
          </a:xfrm>
          <a:custGeom>
            <a:avLst/>
            <a:gdLst/>
            <a:ahLst/>
            <a:cxnLst/>
            <a:rect l="l" t="t" r="r" b="b"/>
            <a:pathLst>
              <a:path w="167639" h="92075">
                <a:moveTo>
                  <a:pt x="56891" y="91703"/>
                </a:moveTo>
                <a:lnTo>
                  <a:pt x="0" y="45851"/>
                </a:lnTo>
                <a:lnTo>
                  <a:pt x="56891" y="0"/>
                </a:lnTo>
                <a:lnTo>
                  <a:pt x="56891" y="32751"/>
                </a:lnTo>
                <a:lnTo>
                  <a:pt x="130515" y="32751"/>
                </a:lnTo>
                <a:lnTo>
                  <a:pt x="167328" y="58952"/>
                </a:lnTo>
                <a:lnTo>
                  <a:pt x="56891" y="58952"/>
                </a:lnTo>
                <a:lnTo>
                  <a:pt x="56891" y="91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609471" y="3023670"/>
            <a:ext cx="167640" cy="92075"/>
          </a:xfrm>
          <a:custGeom>
            <a:avLst/>
            <a:gdLst/>
            <a:ahLst/>
            <a:cxnLst/>
            <a:rect l="l" t="t" r="r" b="b"/>
            <a:pathLst>
              <a:path w="167639" h="92075">
                <a:moveTo>
                  <a:pt x="167328" y="58952"/>
                </a:moveTo>
                <a:lnTo>
                  <a:pt x="56891" y="58952"/>
                </a:lnTo>
                <a:lnTo>
                  <a:pt x="56891" y="91703"/>
                </a:lnTo>
                <a:lnTo>
                  <a:pt x="0" y="45851"/>
                </a:lnTo>
                <a:lnTo>
                  <a:pt x="56891" y="0"/>
                </a:lnTo>
                <a:lnTo>
                  <a:pt x="56891" y="32751"/>
                </a:lnTo>
                <a:lnTo>
                  <a:pt x="130515" y="32751"/>
                </a:lnTo>
                <a:lnTo>
                  <a:pt x="167328" y="58952"/>
                </a:lnTo>
                <a:close/>
              </a:path>
            </a:pathLst>
          </a:custGeom>
          <a:ln w="32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609471" y="3023671"/>
            <a:ext cx="167640" cy="92075"/>
          </a:xfrm>
          <a:custGeom>
            <a:avLst/>
            <a:gdLst/>
            <a:ahLst/>
            <a:cxnLst/>
            <a:rect l="l" t="t" r="r" b="b"/>
            <a:pathLst>
              <a:path w="167639" h="92075">
                <a:moveTo>
                  <a:pt x="56891" y="91703"/>
                </a:moveTo>
                <a:lnTo>
                  <a:pt x="0" y="45851"/>
                </a:lnTo>
                <a:lnTo>
                  <a:pt x="56891" y="0"/>
                </a:lnTo>
                <a:lnTo>
                  <a:pt x="56891" y="32751"/>
                </a:lnTo>
                <a:lnTo>
                  <a:pt x="130515" y="32751"/>
                </a:lnTo>
                <a:lnTo>
                  <a:pt x="167328" y="58952"/>
                </a:lnTo>
                <a:lnTo>
                  <a:pt x="56891" y="58952"/>
                </a:lnTo>
                <a:lnTo>
                  <a:pt x="56891" y="91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609470" y="3023671"/>
            <a:ext cx="167640" cy="92075"/>
          </a:xfrm>
          <a:custGeom>
            <a:avLst/>
            <a:gdLst/>
            <a:ahLst/>
            <a:cxnLst/>
            <a:rect l="l" t="t" r="r" b="b"/>
            <a:pathLst>
              <a:path w="167639" h="92075">
                <a:moveTo>
                  <a:pt x="167328" y="58952"/>
                </a:moveTo>
                <a:lnTo>
                  <a:pt x="56891" y="58952"/>
                </a:lnTo>
                <a:lnTo>
                  <a:pt x="56891" y="91703"/>
                </a:lnTo>
                <a:lnTo>
                  <a:pt x="0" y="45851"/>
                </a:lnTo>
                <a:lnTo>
                  <a:pt x="56891" y="0"/>
                </a:lnTo>
                <a:lnTo>
                  <a:pt x="56891" y="32751"/>
                </a:lnTo>
                <a:lnTo>
                  <a:pt x="130515" y="32751"/>
                </a:lnTo>
                <a:lnTo>
                  <a:pt x="167328" y="58952"/>
                </a:lnTo>
                <a:close/>
              </a:path>
            </a:pathLst>
          </a:custGeom>
          <a:ln w="32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706520" y="2939358"/>
            <a:ext cx="137160" cy="140335"/>
          </a:xfrm>
          <a:custGeom>
            <a:avLst/>
            <a:gdLst/>
            <a:ahLst/>
            <a:cxnLst/>
            <a:rect l="l" t="t" r="r" b="b"/>
            <a:pathLst>
              <a:path w="137160" h="140335">
                <a:moveTo>
                  <a:pt x="69539" y="139984"/>
                </a:moveTo>
                <a:lnTo>
                  <a:pt x="29496" y="127413"/>
                </a:lnTo>
                <a:lnTo>
                  <a:pt x="4574" y="95047"/>
                </a:lnTo>
                <a:lnTo>
                  <a:pt x="0" y="69575"/>
                </a:lnTo>
                <a:lnTo>
                  <a:pt x="1477" y="54857"/>
                </a:lnTo>
                <a:lnTo>
                  <a:pt x="21268" y="18438"/>
                </a:lnTo>
                <a:lnTo>
                  <a:pt x="57889" y="0"/>
                </a:lnTo>
                <a:lnTo>
                  <a:pt x="74536" y="1026"/>
                </a:lnTo>
                <a:lnTo>
                  <a:pt x="113878" y="18054"/>
                </a:lnTo>
                <a:lnTo>
                  <a:pt x="134737" y="50827"/>
                </a:lnTo>
                <a:lnTo>
                  <a:pt x="137007" y="64099"/>
                </a:lnTo>
                <a:lnTo>
                  <a:pt x="135710" y="80038"/>
                </a:lnTo>
                <a:lnTo>
                  <a:pt x="117477" y="118437"/>
                </a:lnTo>
                <a:lnTo>
                  <a:pt x="83264" y="138392"/>
                </a:lnTo>
                <a:lnTo>
                  <a:pt x="69539" y="1399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5706519" y="2939358"/>
            <a:ext cx="137160" cy="140335"/>
          </a:xfrm>
          <a:custGeom>
            <a:avLst/>
            <a:gdLst/>
            <a:ahLst/>
            <a:cxnLst/>
            <a:rect l="l" t="t" r="r" b="b"/>
            <a:pathLst>
              <a:path w="137160" h="140335">
                <a:moveTo>
                  <a:pt x="0" y="69575"/>
                </a:moveTo>
                <a:lnTo>
                  <a:pt x="12407" y="28985"/>
                </a:lnTo>
                <a:lnTo>
                  <a:pt x="44305" y="3642"/>
                </a:lnTo>
                <a:lnTo>
                  <a:pt x="57889" y="0"/>
                </a:lnTo>
                <a:lnTo>
                  <a:pt x="74536" y="1026"/>
                </a:lnTo>
                <a:lnTo>
                  <a:pt x="113878" y="18054"/>
                </a:lnTo>
                <a:lnTo>
                  <a:pt x="134737" y="50827"/>
                </a:lnTo>
                <a:lnTo>
                  <a:pt x="137007" y="64099"/>
                </a:lnTo>
                <a:lnTo>
                  <a:pt x="135710" y="80038"/>
                </a:lnTo>
                <a:lnTo>
                  <a:pt x="117477" y="118437"/>
                </a:lnTo>
                <a:lnTo>
                  <a:pt x="83264" y="138392"/>
                </a:lnTo>
                <a:lnTo>
                  <a:pt x="69539" y="139984"/>
                </a:lnTo>
                <a:lnTo>
                  <a:pt x="54976" y="138490"/>
                </a:lnTo>
                <a:lnTo>
                  <a:pt x="19139" y="118427"/>
                </a:lnTo>
                <a:lnTo>
                  <a:pt x="923" y="81248"/>
                </a:lnTo>
                <a:lnTo>
                  <a:pt x="0" y="69575"/>
                </a:lnTo>
                <a:close/>
              </a:path>
            </a:pathLst>
          </a:custGeom>
          <a:ln w="198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5676400" y="2850090"/>
            <a:ext cx="93980" cy="163830"/>
          </a:xfrm>
          <a:custGeom>
            <a:avLst/>
            <a:gdLst/>
            <a:ahLst/>
            <a:cxnLst/>
            <a:rect l="l" t="t" r="r" b="b"/>
            <a:pathLst>
              <a:path w="93979" h="163830">
                <a:moveTo>
                  <a:pt x="93703" y="55677"/>
                </a:moveTo>
                <a:lnTo>
                  <a:pt x="0" y="55677"/>
                </a:lnTo>
                <a:lnTo>
                  <a:pt x="46851" y="0"/>
                </a:lnTo>
                <a:lnTo>
                  <a:pt x="93703" y="55677"/>
                </a:lnTo>
                <a:close/>
              </a:path>
              <a:path w="93979" h="163830">
                <a:moveTo>
                  <a:pt x="33465" y="163756"/>
                </a:moveTo>
                <a:lnTo>
                  <a:pt x="33465" y="55677"/>
                </a:lnTo>
                <a:lnTo>
                  <a:pt x="56891" y="55677"/>
                </a:lnTo>
                <a:lnTo>
                  <a:pt x="56891" y="124455"/>
                </a:lnTo>
                <a:lnTo>
                  <a:pt x="33465" y="163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5676400" y="2850091"/>
            <a:ext cx="93980" cy="163830"/>
          </a:xfrm>
          <a:custGeom>
            <a:avLst/>
            <a:gdLst/>
            <a:ahLst/>
            <a:cxnLst/>
            <a:rect l="l" t="t" r="r" b="b"/>
            <a:pathLst>
              <a:path w="93979" h="163830">
                <a:moveTo>
                  <a:pt x="33465" y="163756"/>
                </a:moveTo>
                <a:lnTo>
                  <a:pt x="33465" y="55677"/>
                </a:lnTo>
                <a:lnTo>
                  <a:pt x="0" y="55677"/>
                </a:lnTo>
                <a:lnTo>
                  <a:pt x="46851" y="0"/>
                </a:lnTo>
                <a:lnTo>
                  <a:pt x="93703" y="55677"/>
                </a:lnTo>
                <a:lnTo>
                  <a:pt x="56891" y="55677"/>
                </a:lnTo>
                <a:lnTo>
                  <a:pt x="56891" y="124455"/>
                </a:lnTo>
                <a:lnTo>
                  <a:pt x="33465" y="163756"/>
                </a:lnTo>
                <a:close/>
              </a:path>
            </a:pathLst>
          </a:custGeom>
          <a:ln w="332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5676399" y="2850091"/>
            <a:ext cx="93980" cy="163830"/>
          </a:xfrm>
          <a:custGeom>
            <a:avLst/>
            <a:gdLst/>
            <a:ahLst/>
            <a:cxnLst/>
            <a:rect l="l" t="t" r="r" b="b"/>
            <a:pathLst>
              <a:path w="93979" h="163830">
                <a:moveTo>
                  <a:pt x="93703" y="55677"/>
                </a:moveTo>
                <a:lnTo>
                  <a:pt x="0" y="55677"/>
                </a:lnTo>
                <a:lnTo>
                  <a:pt x="46851" y="0"/>
                </a:lnTo>
                <a:lnTo>
                  <a:pt x="93703" y="55677"/>
                </a:lnTo>
                <a:close/>
              </a:path>
              <a:path w="93979" h="163830">
                <a:moveTo>
                  <a:pt x="33465" y="163756"/>
                </a:moveTo>
                <a:lnTo>
                  <a:pt x="33465" y="55677"/>
                </a:lnTo>
                <a:lnTo>
                  <a:pt x="56891" y="55677"/>
                </a:lnTo>
                <a:lnTo>
                  <a:pt x="56891" y="124455"/>
                </a:lnTo>
                <a:lnTo>
                  <a:pt x="33465" y="163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5676399" y="2850091"/>
            <a:ext cx="93980" cy="163830"/>
          </a:xfrm>
          <a:custGeom>
            <a:avLst/>
            <a:gdLst/>
            <a:ahLst/>
            <a:cxnLst/>
            <a:rect l="l" t="t" r="r" b="b"/>
            <a:pathLst>
              <a:path w="93979" h="163830">
                <a:moveTo>
                  <a:pt x="33465" y="163756"/>
                </a:moveTo>
                <a:lnTo>
                  <a:pt x="33465" y="55677"/>
                </a:lnTo>
                <a:lnTo>
                  <a:pt x="0" y="55677"/>
                </a:lnTo>
                <a:lnTo>
                  <a:pt x="46851" y="0"/>
                </a:lnTo>
                <a:lnTo>
                  <a:pt x="93703" y="55677"/>
                </a:lnTo>
                <a:lnTo>
                  <a:pt x="56891" y="55677"/>
                </a:lnTo>
                <a:lnTo>
                  <a:pt x="56891" y="124455"/>
                </a:lnTo>
                <a:lnTo>
                  <a:pt x="33465" y="163756"/>
                </a:lnTo>
                <a:close/>
              </a:path>
            </a:pathLst>
          </a:custGeom>
          <a:ln w="332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5776795" y="2909044"/>
            <a:ext cx="167640" cy="92075"/>
          </a:xfrm>
          <a:custGeom>
            <a:avLst/>
            <a:gdLst/>
            <a:ahLst/>
            <a:cxnLst/>
            <a:rect l="l" t="t" r="r" b="b"/>
            <a:pathLst>
              <a:path w="167639" h="92075">
                <a:moveTo>
                  <a:pt x="110436" y="91703"/>
                </a:moveTo>
                <a:lnTo>
                  <a:pt x="110436" y="58952"/>
                </a:lnTo>
                <a:lnTo>
                  <a:pt x="36812" y="58952"/>
                </a:lnTo>
                <a:lnTo>
                  <a:pt x="0" y="32751"/>
                </a:lnTo>
                <a:lnTo>
                  <a:pt x="110436" y="32751"/>
                </a:lnTo>
                <a:lnTo>
                  <a:pt x="110436" y="0"/>
                </a:lnTo>
                <a:lnTo>
                  <a:pt x="167328" y="45851"/>
                </a:lnTo>
                <a:lnTo>
                  <a:pt x="110436" y="917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5776795" y="2909045"/>
            <a:ext cx="167640" cy="92075"/>
          </a:xfrm>
          <a:custGeom>
            <a:avLst/>
            <a:gdLst/>
            <a:ahLst/>
            <a:cxnLst/>
            <a:rect l="l" t="t" r="r" b="b"/>
            <a:pathLst>
              <a:path w="167639" h="92075">
                <a:moveTo>
                  <a:pt x="0" y="32751"/>
                </a:moveTo>
                <a:lnTo>
                  <a:pt x="110436" y="32751"/>
                </a:lnTo>
                <a:lnTo>
                  <a:pt x="110436" y="0"/>
                </a:lnTo>
                <a:lnTo>
                  <a:pt x="167328" y="45851"/>
                </a:lnTo>
                <a:lnTo>
                  <a:pt x="110436" y="91703"/>
                </a:lnTo>
                <a:lnTo>
                  <a:pt x="110436" y="58952"/>
                </a:lnTo>
                <a:lnTo>
                  <a:pt x="36812" y="58952"/>
                </a:lnTo>
                <a:lnTo>
                  <a:pt x="0" y="32751"/>
                </a:lnTo>
                <a:close/>
              </a:path>
            </a:pathLst>
          </a:custGeom>
          <a:ln w="32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5776795" y="2909045"/>
            <a:ext cx="167640" cy="92075"/>
          </a:xfrm>
          <a:custGeom>
            <a:avLst/>
            <a:gdLst/>
            <a:ahLst/>
            <a:cxnLst/>
            <a:rect l="l" t="t" r="r" b="b"/>
            <a:pathLst>
              <a:path w="167639" h="92075">
                <a:moveTo>
                  <a:pt x="110436" y="91703"/>
                </a:moveTo>
                <a:lnTo>
                  <a:pt x="110436" y="58952"/>
                </a:lnTo>
                <a:lnTo>
                  <a:pt x="36812" y="58952"/>
                </a:lnTo>
                <a:lnTo>
                  <a:pt x="0" y="32751"/>
                </a:lnTo>
                <a:lnTo>
                  <a:pt x="110436" y="32751"/>
                </a:lnTo>
                <a:lnTo>
                  <a:pt x="110436" y="0"/>
                </a:lnTo>
                <a:lnTo>
                  <a:pt x="167328" y="45851"/>
                </a:lnTo>
                <a:lnTo>
                  <a:pt x="110436" y="917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5776794" y="2909045"/>
            <a:ext cx="167640" cy="92075"/>
          </a:xfrm>
          <a:custGeom>
            <a:avLst/>
            <a:gdLst/>
            <a:ahLst/>
            <a:cxnLst/>
            <a:rect l="l" t="t" r="r" b="b"/>
            <a:pathLst>
              <a:path w="167639" h="92075">
                <a:moveTo>
                  <a:pt x="0" y="32751"/>
                </a:moveTo>
                <a:lnTo>
                  <a:pt x="110436" y="32751"/>
                </a:lnTo>
                <a:lnTo>
                  <a:pt x="110436" y="0"/>
                </a:lnTo>
                <a:lnTo>
                  <a:pt x="167328" y="45851"/>
                </a:lnTo>
                <a:lnTo>
                  <a:pt x="110436" y="91703"/>
                </a:lnTo>
                <a:lnTo>
                  <a:pt x="110436" y="58952"/>
                </a:lnTo>
                <a:lnTo>
                  <a:pt x="36812" y="58952"/>
                </a:lnTo>
                <a:lnTo>
                  <a:pt x="0" y="32751"/>
                </a:lnTo>
                <a:close/>
              </a:path>
            </a:pathLst>
          </a:custGeom>
          <a:ln w="32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5786833" y="3013850"/>
            <a:ext cx="97155" cy="160655"/>
          </a:xfrm>
          <a:custGeom>
            <a:avLst/>
            <a:gdLst/>
            <a:ahLst/>
            <a:cxnLst/>
            <a:rect l="l" t="t" r="r" b="b"/>
            <a:pathLst>
              <a:path w="97154" h="160655">
                <a:moveTo>
                  <a:pt x="63584" y="104804"/>
                </a:moveTo>
                <a:lnTo>
                  <a:pt x="36812" y="104804"/>
                </a:lnTo>
                <a:lnTo>
                  <a:pt x="36812" y="36026"/>
                </a:lnTo>
                <a:lnTo>
                  <a:pt x="33465" y="36026"/>
                </a:lnTo>
                <a:lnTo>
                  <a:pt x="63584" y="0"/>
                </a:lnTo>
                <a:lnTo>
                  <a:pt x="63584" y="104804"/>
                </a:lnTo>
                <a:close/>
              </a:path>
              <a:path w="97154" h="160655">
                <a:moveTo>
                  <a:pt x="50198" y="160481"/>
                </a:moveTo>
                <a:lnTo>
                  <a:pt x="0" y="104804"/>
                </a:lnTo>
                <a:lnTo>
                  <a:pt x="97050" y="104804"/>
                </a:lnTo>
                <a:lnTo>
                  <a:pt x="50198" y="1604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5786833" y="3013850"/>
            <a:ext cx="97155" cy="160655"/>
          </a:xfrm>
          <a:custGeom>
            <a:avLst/>
            <a:gdLst/>
            <a:ahLst/>
            <a:cxnLst/>
            <a:rect l="l" t="t" r="r" b="b"/>
            <a:pathLst>
              <a:path w="97154" h="160655">
                <a:moveTo>
                  <a:pt x="63584" y="0"/>
                </a:moveTo>
                <a:lnTo>
                  <a:pt x="63584" y="104804"/>
                </a:lnTo>
                <a:lnTo>
                  <a:pt x="97050" y="104804"/>
                </a:lnTo>
                <a:lnTo>
                  <a:pt x="50198" y="160481"/>
                </a:lnTo>
                <a:lnTo>
                  <a:pt x="0" y="104804"/>
                </a:lnTo>
                <a:lnTo>
                  <a:pt x="36812" y="104804"/>
                </a:lnTo>
                <a:lnTo>
                  <a:pt x="36812" y="36026"/>
                </a:lnTo>
                <a:lnTo>
                  <a:pt x="33465" y="36026"/>
                </a:lnTo>
                <a:lnTo>
                  <a:pt x="63584" y="0"/>
                </a:lnTo>
                <a:close/>
              </a:path>
            </a:pathLst>
          </a:custGeom>
          <a:ln w="332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5786833" y="3013851"/>
            <a:ext cx="97155" cy="160655"/>
          </a:xfrm>
          <a:custGeom>
            <a:avLst/>
            <a:gdLst/>
            <a:ahLst/>
            <a:cxnLst/>
            <a:rect l="l" t="t" r="r" b="b"/>
            <a:pathLst>
              <a:path w="97154" h="160655">
                <a:moveTo>
                  <a:pt x="63584" y="104804"/>
                </a:moveTo>
                <a:lnTo>
                  <a:pt x="36812" y="104804"/>
                </a:lnTo>
                <a:lnTo>
                  <a:pt x="36812" y="36026"/>
                </a:lnTo>
                <a:lnTo>
                  <a:pt x="33465" y="36026"/>
                </a:lnTo>
                <a:lnTo>
                  <a:pt x="63584" y="0"/>
                </a:lnTo>
                <a:lnTo>
                  <a:pt x="63584" y="104804"/>
                </a:lnTo>
                <a:close/>
              </a:path>
              <a:path w="97154" h="160655">
                <a:moveTo>
                  <a:pt x="50198" y="160481"/>
                </a:moveTo>
                <a:lnTo>
                  <a:pt x="0" y="104804"/>
                </a:lnTo>
                <a:lnTo>
                  <a:pt x="97050" y="104804"/>
                </a:lnTo>
                <a:lnTo>
                  <a:pt x="50198" y="1604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5786832" y="3013851"/>
            <a:ext cx="97155" cy="160655"/>
          </a:xfrm>
          <a:custGeom>
            <a:avLst/>
            <a:gdLst/>
            <a:ahLst/>
            <a:cxnLst/>
            <a:rect l="l" t="t" r="r" b="b"/>
            <a:pathLst>
              <a:path w="97154" h="160655">
                <a:moveTo>
                  <a:pt x="63584" y="0"/>
                </a:moveTo>
                <a:lnTo>
                  <a:pt x="63584" y="104804"/>
                </a:lnTo>
                <a:lnTo>
                  <a:pt x="97050" y="104804"/>
                </a:lnTo>
                <a:lnTo>
                  <a:pt x="50198" y="160481"/>
                </a:lnTo>
                <a:lnTo>
                  <a:pt x="0" y="104804"/>
                </a:lnTo>
                <a:lnTo>
                  <a:pt x="36812" y="104804"/>
                </a:lnTo>
                <a:lnTo>
                  <a:pt x="36812" y="36026"/>
                </a:lnTo>
                <a:lnTo>
                  <a:pt x="33465" y="36026"/>
                </a:lnTo>
                <a:lnTo>
                  <a:pt x="63584" y="0"/>
                </a:lnTo>
                <a:close/>
              </a:path>
            </a:pathLst>
          </a:custGeom>
          <a:ln w="332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5612811" y="3026952"/>
            <a:ext cx="167640" cy="92075"/>
          </a:xfrm>
          <a:custGeom>
            <a:avLst/>
            <a:gdLst/>
            <a:ahLst/>
            <a:cxnLst/>
            <a:rect l="l" t="t" r="r" b="b"/>
            <a:pathLst>
              <a:path w="167639" h="92075">
                <a:moveTo>
                  <a:pt x="56891" y="91703"/>
                </a:moveTo>
                <a:lnTo>
                  <a:pt x="0" y="45851"/>
                </a:lnTo>
                <a:lnTo>
                  <a:pt x="56891" y="0"/>
                </a:lnTo>
                <a:lnTo>
                  <a:pt x="56891" y="32751"/>
                </a:lnTo>
                <a:lnTo>
                  <a:pt x="130515" y="32751"/>
                </a:lnTo>
                <a:lnTo>
                  <a:pt x="167328" y="58952"/>
                </a:lnTo>
                <a:lnTo>
                  <a:pt x="56891" y="58952"/>
                </a:lnTo>
                <a:lnTo>
                  <a:pt x="56891" y="917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612810" y="3026953"/>
            <a:ext cx="167640" cy="92075"/>
          </a:xfrm>
          <a:custGeom>
            <a:avLst/>
            <a:gdLst/>
            <a:ahLst/>
            <a:cxnLst/>
            <a:rect l="l" t="t" r="r" b="b"/>
            <a:pathLst>
              <a:path w="167639" h="92075">
                <a:moveTo>
                  <a:pt x="167328" y="58952"/>
                </a:moveTo>
                <a:lnTo>
                  <a:pt x="56891" y="58952"/>
                </a:lnTo>
                <a:lnTo>
                  <a:pt x="56891" y="91703"/>
                </a:lnTo>
                <a:lnTo>
                  <a:pt x="0" y="45851"/>
                </a:lnTo>
                <a:lnTo>
                  <a:pt x="56891" y="0"/>
                </a:lnTo>
                <a:lnTo>
                  <a:pt x="56891" y="32751"/>
                </a:lnTo>
                <a:lnTo>
                  <a:pt x="130515" y="32751"/>
                </a:lnTo>
                <a:lnTo>
                  <a:pt x="167328" y="58952"/>
                </a:lnTo>
                <a:close/>
              </a:path>
            </a:pathLst>
          </a:custGeom>
          <a:ln w="32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612810" y="3026953"/>
            <a:ext cx="167640" cy="92075"/>
          </a:xfrm>
          <a:custGeom>
            <a:avLst/>
            <a:gdLst/>
            <a:ahLst/>
            <a:cxnLst/>
            <a:rect l="l" t="t" r="r" b="b"/>
            <a:pathLst>
              <a:path w="167639" h="92075">
                <a:moveTo>
                  <a:pt x="56891" y="91703"/>
                </a:moveTo>
                <a:lnTo>
                  <a:pt x="0" y="45851"/>
                </a:lnTo>
                <a:lnTo>
                  <a:pt x="56891" y="0"/>
                </a:lnTo>
                <a:lnTo>
                  <a:pt x="56891" y="32751"/>
                </a:lnTo>
                <a:lnTo>
                  <a:pt x="130515" y="32751"/>
                </a:lnTo>
                <a:lnTo>
                  <a:pt x="167328" y="58952"/>
                </a:lnTo>
                <a:lnTo>
                  <a:pt x="56891" y="58952"/>
                </a:lnTo>
                <a:lnTo>
                  <a:pt x="56891" y="917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612810" y="3026953"/>
            <a:ext cx="167640" cy="92075"/>
          </a:xfrm>
          <a:custGeom>
            <a:avLst/>
            <a:gdLst/>
            <a:ahLst/>
            <a:cxnLst/>
            <a:rect l="l" t="t" r="r" b="b"/>
            <a:pathLst>
              <a:path w="167639" h="92075">
                <a:moveTo>
                  <a:pt x="167328" y="58952"/>
                </a:moveTo>
                <a:lnTo>
                  <a:pt x="56891" y="58952"/>
                </a:lnTo>
                <a:lnTo>
                  <a:pt x="56891" y="91703"/>
                </a:lnTo>
                <a:lnTo>
                  <a:pt x="0" y="45851"/>
                </a:lnTo>
                <a:lnTo>
                  <a:pt x="56891" y="0"/>
                </a:lnTo>
                <a:lnTo>
                  <a:pt x="56891" y="32751"/>
                </a:lnTo>
                <a:lnTo>
                  <a:pt x="130515" y="32751"/>
                </a:lnTo>
                <a:lnTo>
                  <a:pt x="167328" y="58952"/>
                </a:lnTo>
                <a:close/>
              </a:path>
            </a:pathLst>
          </a:custGeom>
          <a:ln w="32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5709860" y="2942640"/>
            <a:ext cx="137160" cy="140335"/>
          </a:xfrm>
          <a:custGeom>
            <a:avLst/>
            <a:gdLst/>
            <a:ahLst/>
            <a:cxnLst/>
            <a:rect l="l" t="t" r="r" b="b"/>
            <a:pathLst>
              <a:path w="137160" h="140335">
                <a:moveTo>
                  <a:pt x="69539" y="139984"/>
                </a:moveTo>
                <a:lnTo>
                  <a:pt x="29496" y="127413"/>
                </a:lnTo>
                <a:lnTo>
                  <a:pt x="4574" y="95047"/>
                </a:lnTo>
                <a:lnTo>
                  <a:pt x="0" y="69575"/>
                </a:lnTo>
                <a:lnTo>
                  <a:pt x="1477" y="54857"/>
                </a:lnTo>
                <a:lnTo>
                  <a:pt x="21268" y="18438"/>
                </a:lnTo>
                <a:lnTo>
                  <a:pt x="57889" y="0"/>
                </a:lnTo>
                <a:lnTo>
                  <a:pt x="74536" y="1026"/>
                </a:lnTo>
                <a:lnTo>
                  <a:pt x="113878" y="18054"/>
                </a:lnTo>
                <a:lnTo>
                  <a:pt x="134737" y="50827"/>
                </a:lnTo>
                <a:lnTo>
                  <a:pt x="137007" y="64099"/>
                </a:lnTo>
                <a:lnTo>
                  <a:pt x="135710" y="80038"/>
                </a:lnTo>
                <a:lnTo>
                  <a:pt x="117477" y="118437"/>
                </a:lnTo>
                <a:lnTo>
                  <a:pt x="83264" y="138392"/>
                </a:lnTo>
                <a:lnTo>
                  <a:pt x="69539" y="1399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5709859" y="2942640"/>
            <a:ext cx="137160" cy="140335"/>
          </a:xfrm>
          <a:custGeom>
            <a:avLst/>
            <a:gdLst/>
            <a:ahLst/>
            <a:cxnLst/>
            <a:rect l="l" t="t" r="r" b="b"/>
            <a:pathLst>
              <a:path w="137160" h="140335">
                <a:moveTo>
                  <a:pt x="0" y="69575"/>
                </a:moveTo>
                <a:lnTo>
                  <a:pt x="12407" y="28985"/>
                </a:lnTo>
                <a:lnTo>
                  <a:pt x="44305" y="3642"/>
                </a:lnTo>
                <a:lnTo>
                  <a:pt x="57889" y="0"/>
                </a:lnTo>
                <a:lnTo>
                  <a:pt x="74536" y="1026"/>
                </a:lnTo>
                <a:lnTo>
                  <a:pt x="113878" y="18054"/>
                </a:lnTo>
                <a:lnTo>
                  <a:pt x="134737" y="50827"/>
                </a:lnTo>
                <a:lnTo>
                  <a:pt x="137007" y="64099"/>
                </a:lnTo>
                <a:lnTo>
                  <a:pt x="135710" y="80038"/>
                </a:lnTo>
                <a:lnTo>
                  <a:pt x="117477" y="118437"/>
                </a:lnTo>
                <a:lnTo>
                  <a:pt x="83264" y="138392"/>
                </a:lnTo>
                <a:lnTo>
                  <a:pt x="69539" y="139984"/>
                </a:lnTo>
                <a:lnTo>
                  <a:pt x="54976" y="138490"/>
                </a:lnTo>
                <a:lnTo>
                  <a:pt x="19139" y="118427"/>
                </a:lnTo>
                <a:lnTo>
                  <a:pt x="923" y="81248"/>
                </a:lnTo>
                <a:lnTo>
                  <a:pt x="0" y="69575"/>
                </a:lnTo>
                <a:close/>
              </a:path>
            </a:pathLst>
          </a:custGeom>
          <a:ln w="1986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80578" y="5084932"/>
            <a:ext cx="543799" cy="532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5223471" y="1849303"/>
            <a:ext cx="1039466" cy="626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 txBox="1"/>
          <p:nvPr/>
        </p:nvSpPr>
        <p:spPr>
          <a:xfrm>
            <a:off x="6451685" y="1975415"/>
            <a:ext cx="110045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 b="1">
                <a:latin typeface="Arial"/>
                <a:cs typeface="Arial"/>
              </a:rPr>
              <a:t>N</a:t>
            </a:r>
            <a:r>
              <a:rPr dirty="0" sz="1200" b="1">
                <a:latin typeface="Arial"/>
                <a:cs typeface="Arial"/>
              </a:rPr>
              <a:t>e</a:t>
            </a:r>
            <a:r>
              <a:rPr dirty="0" sz="1200" spc="-5" b="1">
                <a:latin typeface="Arial"/>
                <a:cs typeface="Arial"/>
              </a:rPr>
              <a:t>t</a:t>
            </a:r>
            <a:r>
              <a:rPr dirty="0" sz="1200" spc="25" b="1">
                <a:latin typeface="Arial"/>
                <a:cs typeface="Arial"/>
              </a:rPr>
              <a:t>w</a:t>
            </a:r>
            <a:r>
              <a:rPr dirty="0" sz="1200" spc="-5" b="1">
                <a:latin typeface="Arial"/>
                <a:cs typeface="Arial"/>
              </a:rPr>
              <a:t>o</a:t>
            </a:r>
            <a:r>
              <a:rPr dirty="0" sz="1200" b="1">
                <a:latin typeface="Arial"/>
                <a:cs typeface="Arial"/>
              </a:rPr>
              <a:t>rk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C</a:t>
            </a:r>
            <a:r>
              <a:rPr dirty="0" sz="1200" b="1">
                <a:latin typeface="Arial"/>
                <a:cs typeface="Arial"/>
              </a:rPr>
              <a:t>l</a:t>
            </a:r>
            <a:r>
              <a:rPr dirty="0" sz="1200" spc="-5" b="1">
                <a:latin typeface="Arial"/>
                <a:cs typeface="Arial"/>
              </a:rPr>
              <a:t>oud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5914353" y="4665204"/>
            <a:ext cx="121920" cy="88900"/>
          </a:xfrm>
          <a:custGeom>
            <a:avLst/>
            <a:gdLst/>
            <a:ahLst/>
            <a:cxnLst/>
            <a:rect l="l" t="t" r="r" b="b"/>
            <a:pathLst>
              <a:path w="121920" h="88900">
                <a:moveTo>
                  <a:pt x="13217" y="0"/>
                </a:moveTo>
                <a:lnTo>
                  <a:pt x="5070" y="10426"/>
                </a:lnTo>
                <a:lnTo>
                  <a:pt x="0" y="22218"/>
                </a:lnTo>
                <a:lnTo>
                  <a:pt x="968" y="37665"/>
                </a:lnTo>
                <a:lnTo>
                  <a:pt x="20275" y="72655"/>
                </a:lnTo>
                <a:lnTo>
                  <a:pt x="57537" y="88862"/>
                </a:lnTo>
                <a:lnTo>
                  <a:pt x="74934" y="88474"/>
                </a:lnTo>
                <a:lnTo>
                  <a:pt x="89848" y="86526"/>
                </a:lnTo>
                <a:lnTo>
                  <a:pt x="102501" y="83162"/>
                </a:lnTo>
                <a:lnTo>
                  <a:pt x="113115" y="78527"/>
                </a:lnTo>
                <a:lnTo>
                  <a:pt x="121909" y="72766"/>
                </a:lnTo>
              </a:path>
            </a:pathLst>
          </a:custGeom>
          <a:ln w="9626">
            <a:solidFill>
              <a:srgbClr val="93936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5916424" y="4666906"/>
            <a:ext cx="122555" cy="85725"/>
          </a:xfrm>
          <a:custGeom>
            <a:avLst/>
            <a:gdLst/>
            <a:ahLst/>
            <a:cxnLst/>
            <a:rect l="l" t="t" r="r" b="b"/>
            <a:pathLst>
              <a:path w="122554" h="85725">
                <a:moveTo>
                  <a:pt x="12860" y="0"/>
                </a:moveTo>
                <a:lnTo>
                  <a:pt x="4799" y="10485"/>
                </a:lnTo>
                <a:lnTo>
                  <a:pt x="0" y="22370"/>
                </a:lnTo>
                <a:lnTo>
                  <a:pt x="1188" y="37414"/>
                </a:lnTo>
                <a:lnTo>
                  <a:pt x="21941" y="71141"/>
                </a:lnTo>
                <a:lnTo>
                  <a:pt x="61099" y="85386"/>
                </a:lnTo>
                <a:lnTo>
                  <a:pt x="77241" y="84613"/>
                </a:lnTo>
                <a:lnTo>
                  <a:pt x="91338" y="82100"/>
                </a:lnTo>
                <a:lnTo>
                  <a:pt x="103476" y="78017"/>
                </a:lnTo>
                <a:lnTo>
                  <a:pt x="113739" y="72534"/>
                </a:lnTo>
                <a:lnTo>
                  <a:pt x="122214" y="65819"/>
                </a:lnTo>
              </a:path>
            </a:pathLst>
          </a:custGeom>
          <a:ln w="4809">
            <a:solidFill>
              <a:srgbClr val="EDED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6009305" y="4698052"/>
            <a:ext cx="69850" cy="35560"/>
          </a:xfrm>
          <a:custGeom>
            <a:avLst/>
            <a:gdLst/>
            <a:ahLst/>
            <a:cxnLst/>
            <a:rect l="l" t="t" r="r" b="b"/>
            <a:pathLst>
              <a:path w="69850" h="35560">
                <a:moveTo>
                  <a:pt x="44558" y="35549"/>
                </a:moveTo>
                <a:lnTo>
                  <a:pt x="0" y="35549"/>
                </a:lnTo>
                <a:lnTo>
                  <a:pt x="24754" y="0"/>
                </a:lnTo>
                <a:lnTo>
                  <a:pt x="69313" y="0"/>
                </a:lnTo>
                <a:lnTo>
                  <a:pt x="44558" y="35549"/>
                </a:lnTo>
                <a:close/>
              </a:path>
            </a:pathLst>
          </a:custGeom>
          <a:solidFill>
            <a:srgbClr val="C9C9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009305" y="4698052"/>
            <a:ext cx="69850" cy="35560"/>
          </a:xfrm>
          <a:custGeom>
            <a:avLst/>
            <a:gdLst/>
            <a:ahLst/>
            <a:cxnLst/>
            <a:rect l="l" t="t" r="r" b="b"/>
            <a:pathLst>
              <a:path w="69850" h="35560">
                <a:moveTo>
                  <a:pt x="0" y="35549"/>
                </a:moveTo>
                <a:lnTo>
                  <a:pt x="24754" y="0"/>
                </a:lnTo>
                <a:lnTo>
                  <a:pt x="69313" y="0"/>
                </a:lnTo>
                <a:lnTo>
                  <a:pt x="44558" y="35549"/>
                </a:lnTo>
                <a:lnTo>
                  <a:pt x="0" y="35549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009305" y="4698052"/>
            <a:ext cx="69850" cy="35560"/>
          </a:xfrm>
          <a:custGeom>
            <a:avLst/>
            <a:gdLst/>
            <a:ahLst/>
            <a:cxnLst/>
            <a:rect l="l" t="t" r="r" b="b"/>
            <a:pathLst>
              <a:path w="69850" h="35560">
                <a:moveTo>
                  <a:pt x="44558" y="35549"/>
                </a:moveTo>
                <a:lnTo>
                  <a:pt x="0" y="35549"/>
                </a:lnTo>
                <a:lnTo>
                  <a:pt x="24754" y="0"/>
                </a:lnTo>
                <a:lnTo>
                  <a:pt x="69313" y="0"/>
                </a:lnTo>
                <a:lnTo>
                  <a:pt x="44558" y="35549"/>
                </a:lnTo>
                <a:close/>
              </a:path>
            </a:pathLst>
          </a:custGeom>
          <a:solidFill>
            <a:srgbClr val="C9C9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009305" y="4698052"/>
            <a:ext cx="69850" cy="35560"/>
          </a:xfrm>
          <a:custGeom>
            <a:avLst/>
            <a:gdLst/>
            <a:ahLst/>
            <a:cxnLst/>
            <a:rect l="l" t="t" r="r" b="b"/>
            <a:pathLst>
              <a:path w="69850" h="35560">
                <a:moveTo>
                  <a:pt x="0" y="35549"/>
                </a:moveTo>
                <a:lnTo>
                  <a:pt x="24754" y="0"/>
                </a:lnTo>
                <a:lnTo>
                  <a:pt x="69313" y="0"/>
                </a:lnTo>
                <a:lnTo>
                  <a:pt x="44558" y="35549"/>
                </a:lnTo>
                <a:lnTo>
                  <a:pt x="0" y="35549"/>
                </a:lnTo>
                <a:close/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053863" y="4698052"/>
            <a:ext cx="24765" cy="45085"/>
          </a:xfrm>
          <a:custGeom>
            <a:avLst/>
            <a:gdLst/>
            <a:ahLst/>
            <a:cxnLst/>
            <a:rect l="l" t="t" r="r" b="b"/>
            <a:pathLst>
              <a:path w="24764" h="45085">
                <a:moveTo>
                  <a:pt x="0" y="45029"/>
                </a:moveTo>
                <a:lnTo>
                  <a:pt x="0" y="33179"/>
                </a:lnTo>
                <a:lnTo>
                  <a:pt x="24754" y="0"/>
                </a:lnTo>
                <a:lnTo>
                  <a:pt x="24754" y="21329"/>
                </a:lnTo>
                <a:lnTo>
                  <a:pt x="0" y="45029"/>
                </a:lnTo>
                <a:close/>
              </a:path>
            </a:pathLst>
          </a:custGeom>
          <a:solidFill>
            <a:srgbClr val="7A7A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6053863" y="4698052"/>
            <a:ext cx="24765" cy="45085"/>
          </a:xfrm>
          <a:custGeom>
            <a:avLst/>
            <a:gdLst/>
            <a:ahLst/>
            <a:cxnLst/>
            <a:rect l="l" t="t" r="r" b="b"/>
            <a:pathLst>
              <a:path w="24764" h="45085">
                <a:moveTo>
                  <a:pt x="0" y="45029"/>
                </a:moveTo>
                <a:lnTo>
                  <a:pt x="24754" y="21329"/>
                </a:lnTo>
                <a:lnTo>
                  <a:pt x="24754" y="0"/>
                </a:lnTo>
                <a:lnTo>
                  <a:pt x="0" y="33179"/>
                </a:lnTo>
                <a:lnTo>
                  <a:pt x="0" y="45029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6053863" y="4698052"/>
            <a:ext cx="24765" cy="45085"/>
          </a:xfrm>
          <a:custGeom>
            <a:avLst/>
            <a:gdLst/>
            <a:ahLst/>
            <a:cxnLst/>
            <a:rect l="l" t="t" r="r" b="b"/>
            <a:pathLst>
              <a:path w="24764" h="45085">
                <a:moveTo>
                  <a:pt x="0" y="45029"/>
                </a:moveTo>
                <a:lnTo>
                  <a:pt x="0" y="33179"/>
                </a:lnTo>
                <a:lnTo>
                  <a:pt x="24754" y="0"/>
                </a:lnTo>
                <a:lnTo>
                  <a:pt x="24754" y="21329"/>
                </a:lnTo>
                <a:lnTo>
                  <a:pt x="0" y="45029"/>
                </a:lnTo>
                <a:close/>
              </a:path>
            </a:pathLst>
          </a:custGeom>
          <a:solidFill>
            <a:srgbClr val="7A7A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6053863" y="4698052"/>
            <a:ext cx="24765" cy="45085"/>
          </a:xfrm>
          <a:custGeom>
            <a:avLst/>
            <a:gdLst/>
            <a:ahLst/>
            <a:cxnLst/>
            <a:rect l="l" t="t" r="r" b="b"/>
            <a:pathLst>
              <a:path w="24764" h="45085">
                <a:moveTo>
                  <a:pt x="0" y="45029"/>
                </a:moveTo>
                <a:lnTo>
                  <a:pt x="24754" y="21329"/>
                </a:lnTo>
                <a:lnTo>
                  <a:pt x="24754" y="0"/>
                </a:lnTo>
                <a:lnTo>
                  <a:pt x="0" y="33179"/>
                </a:lnTo>
                <a:lnTo>
                  <a:pt x="0" y="45029"/>
                </a:lnTo>
                <a:close/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6009306" y="4739525"/>
            <a:ext cx="45085" cy="0"/>
          </a:xfrm>
          <a:custGeom>
            <a:avLst/>
            <a:gdLst/>
            <a:ahLst/>
            <a:cxnLst/>
            <a:rect l="l" t="t" r="r" b="b"/>
            <a:pathLst>
              <a:path w="45085" h="0">
                <a:moveTo>
                  <a:pt x="0" y="0"/>
                </a:moveTo>
                <a:lnTo>
                  <a:pt x="44558" y="0"/>
                </a:lnTo>
              </a:path>
            </a:pathLst>
          </a:custGeom>
          <a:ln w="13119">
            <a:solidFill>
              <a:srgbClr val="B7B7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6009306" y="4733600"/>
            <a:ext cx="45085" cy="12065"/>
          </a:xfrm>
          <a:custGeom>
            <a:avLst/>
            <a:gdLst/>
            <a:ahLst/>
            <a:cxnLst/>
            <a:rect l="l" t="t" r="r" b="b"/>
            <a:pathLst>
              <a:path w="45085" h="12064">
                <a:moveTo>
                  <a:pt x="-1237" y="5924"/>
                </a:moveTo>
                <a:lnTo>
                  <a:pt x="45796" y="5924"/>
                </a:lnTo>
              </a:path>
            </a:pathLst>
          </a:custGeom>
          <a:ln w="154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6009306" y="4733600"/>
            <a:ext cx="45085" cy="12065"/>
          </a:xfrm>
          <a:custGeom>
            <a:avLst/>
            <a:gdLst/>
            <a:ahLst/>
            <a:cxnLst/>
            <a:rect l="l" t="t" r="r" b="b"/>
            <a:pathLst>
              <a:path w="45085" h="12064">
                <a:moveTo>
                  <a:pt x="-1237" y="5924"/>
                </a:moveTo>
                <a:lnTo>
                  <a:pt x="45796" y="5924"/>
                </a:lnTo>
              </a:path>
            </a:pathLst>
          </a:custGeom>
          <a:ln w="15489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5514211" y="4404177"/>
            <a:ext cx="136525" cy="287020"/>
          </a:xfrm>
          <a:custGeom>
            <a:avLst/>
            <a:gdLst/>
            <a:ahLst/>
            <a:cxnLst/>
            <a:rect l="l" t="t" r="r" b="b"/>
            <a:pathLst>
              <a:path w="136525" h="287020">
                <a:moveTo>
                  <a:pt x="0" y="0"/>
                </a:moveTo>
                <a:lnTo>
                  <a:pt x="136150" y="0"/>
                </a:lnTo>
                <a:lnTo>
                  <a:pt x="136150" y="286763"/>
                </a:lnTo>
                <a:lnTo>
                  <a:pt x="0" y="28676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5514211" y="4404177"/>
            <a:ext cx="136525" cy="287020"/>
          </a:xfrm>
          <a:custGeom>
            <a:avLst/>
            <a:gdLst/>
            <a:ahLst/>
            <a:cxnLst/>
            <a:rect l="l" t="t" r="r" b="b"/>
            <a:pathLst>
              <a:path w="136525" h="287020">
                <a:moveTo>
                  <a:pt x="0" y="0"/>
                </a:moveTo>
                <a:lnTo>
                  <a:pt x="136150" y="0"/>
                </a:lnTo>
                <a:lnTo>
                  <a:pt x="136150" y="286763"/>
                </a:lnTo>
                <a:lnTo>
                  <a:pt x="0" y="286763"/>
                </a:lnTo>
                <a:lnTo>
                  <a:pt x="0" y="0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5514211" y="4404177"/>
            <a:ext cx="136525" cy="287020"/>
          </a:xfrm>
          <a:custGeom>
            <a:avLst/>
            <a:gdLst/>
            <a:ahLst/>
            <a:cxnLst/>
            <a:rect l="l" t="t" r="r" b="b"/>
            <a:pathLst>
              <a:path w="136525" h="287020">
                <a:moveTo>
                  <a:pt x="0" y="0"/>
                </a:moveTo>
                <a:lnTo>
                  <a:pt x="136150" y="0"/>
                </a:lnTo>
                <a:lnTo>
                  <a:pt x="136150" y="286763"/>
                </a:lnTo>
                <a:lnTo>
                  <a:pt x="0" y="28676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5650361" y="4370999"/>
            <a:ext cx="37465" cy="322580"/>
          </a:xfrm>
          <a:custGeom>
            <a:avLst/>
            <a:gdLst/>
            <a:ahLst/>
            <a:cxnLst/>
            <a:rect l="l" t="t" r="r" b="b"/>
            <a:pathLst>
              <a:path w="37464" h="322579">
                <a:moveTo>
                  <a:pt x="0" y="322313"/>
                </a:moveTo>
                <a:lnTo>
                  <a:pt x="0" y="35549"/>
                </a:lnTo>
                <a:lnTo>
                  <a:pt x="37132" y="0"/>
                </a:lnTo>
                <a:lnTo>
                  <a:pt x="37132" y="286763"/>
                </a:lnTo>
                <a:lnTo>
                  <a:pt x="0" y="322313"/>
                </a:lnTo>
                <a:close/>
              </a:path>
            </a:pathLst>
          </a:custGeom>
          <a:solidFill>
            <a:srgbClr val="7A7A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5650361" y="4370999"/>
            <a:ext cx="37465" cy="322580"/>
          </a:xfrm>
          <a:custGeom>
            <a:avLst/>
            <a:gdLst/>
            <a:ahLst/>
            <a:cxnLst/>
            <a:rect l="l" t="t" r="r" b="b"/>
            <a:pathLst>
              <a:path w="37464" h="322579">
                <a:moveTo>
                  <a:pt x="0" y="322313"/>
                </a:moveTo>
                <a:lnTo>
                  <a:pt x="37132" y="286763"/>
                </a:lnTo>
                <a:lnTo>
                  <a:pt x="37132" y="0"/>
                </a:lnTo>
                <a:lnTo>
                  <a:pt x="0" y="35549"/>
                </a:lnTo>
                <a:lnTo>
                  <a:pt x="0" y="322313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5650361" y="4370999"/>
            <a:ext cx="37465" cy="322580"/>
          </a:xfrm>
          <a:custGeom>
            <a:avLst/>
            <a:gdLst/>
            <a:ahLst/>
            <a:cxnLst/>
            <a:rect l="l" t="t" r="r" b="b"/>
            <a:pathLst>
              <a:path w="37464" h="322579">
                <a:moveTo>
                  <a:pt x="0" y="322313"/>
                </a:moveTo>
                <a:lnTo>
                  <a:pt x="0" y="35549"/>
                </a:lnTo>
                <a:lnTo>
                  <a:pt x="37132" y="0"/>
                </a:lnTo>
                <a:lnTo>
                  <a:pt x="37132" y="286763"/>
                </a:lnTo>
                <a:lnTo>
                  <a:pt x="0" y="322313"/>
                </a:lnTo>
                <a:close/>
              </a:path>
            </a:pathLst>
          </a:custGeom>
          <a:solidFill>
            <a:srgbClr val="7A7A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5650361" y="4370999"/>
            <a:ext cx="37465" cy="322580"/>
          </a:xfrm>
          <a:custGeom>
            <a:avLst/>
            <a:gdLst/>
            <a:ahLst/>
            <a:cxnLst/>
            <a:rect l="l" t="t" r="r" b="b"/>
            <a:pathLst>
              <a:path w="37464" h="322579">
                <a:moveTo>
                  <a:pt x="0" y="322313"/>
                </a:moveTo>
                <a:lnTo>
                  <a:pt x="37132" y="286763"/>
                </a:lnTo>
                <a:lnTo>
                  <a:pt x="37132" y="0"/>
                </a:lnTo>
                <a:lnTo>
                  <a:pt x="0" y="35549"/>
                </a:lnTo>
                <a:lnTo>
                  <a:pt x="0" y="322313"/>
                </a:lnTo>
                <a:close/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5514210" y="4370999"/>
            <a:ext cx="173355" cy="33655"/>
          </a:xfrm>
          <a:custGeom>
            <a:avLst/>
            <a:gdLst/>
            <a:ahLst/>
            <a:cxnLst/>
            <a:rect l="l" t="t" r="r" b="b"/>
            <a:pathLst>
              <a:path w="173354" h="33654">
                <a:moveTo>
                  <a:pt x="136150" y="33179"/>
                </a:moveTo>
                <a:lnTo>
                  <a:pt x="0" y="33179"/>
                </a:lnTo>
                <a:lnTo>
                  <a:pt x="37132" y="0"/>
                </a:lnTo>
                <a:lnTo>
                  <a:pt x="173283" y="0"/>
                </a:lnTo>
                <a:lnTo>
                  <a:pt x="136150" y="33179"/>
                </a:lnTo>
                <a:close/>
              </a:path>
            </a:pathLst>
          </a:custGeom>
          <a:solidFill>
            <a:srgbClr val="C9C9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5514210" y="4370999"/>
            <a:ext cx="173355" cy="33655"/>
          </a:xfrm>
          <a:custGeom>
            <a:avLst/>
            <a:gdLst/>
            <a:ahLst/>
            <a:cxnLst/>
            <a:rect l="l" t="t" r="r" b="b"/>
            <a:pathLst>
              <a:path w="173354" h="33654">
                <a:moveTo>
                  <a:pt x="0" y="33179"/>
                </a:moveTo>
                <a:lnTo>
                  <a:pt x="37132" y="0"/>
                </a:lnTo>
                <a:lnTo>
                  <a:pt x="173283" y="0"/>
                </a:lnTo>
                <a:lnTo>
                  <a:pt x="136150" y="33179"/>
                </a:lnTo>
                <a:lnTo>
                  <a:pt x="0" y="33179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5514210" y="4370999"/>
            <a:ext cx="173355" cy="33655"/>
          </a:xfrm>
          <a:custGeom>
            <a:avLst/>
            <a:gdLst/>
            <a:ahLst/>
            <a:cxnLst/>
            <a:rect l="l" t="t" r="r" b="b"/>
            <a:pathLst>
              <a:path w="173354" h="33654">
                <a:moveTo>
                  <a:pt x="136150" y="33179"/>
                </a:moveTo>
                <a:lnTo>
                  <a:pt x="0" y="33179"/>
                </a:lnTo>
                <a:lnTo>
                  <a:pt x="37132" y="0"/>
                </a:lnTo>
                <a:lnTo>
                  <a:pt x="173283" y="0"/>
                </a:lnTo>
                <a:lnTo>
                  <a:pt x="136150" y="33179"/>
                </a:lnTo>
                <a:close/>
              </a:path>
            </a:pathLst>
          </a:custGeom>
          <a:solidFill>
            <a:srgbClr val="C9C9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5514210" y="4370999"/>
            <a:ext cx="173355" cy="33655"/>
          </a:xfrm>
          <a:custGeom>
            <a:avLst/>
            <a:gdLst/>
            <a:ahLst/>
            <a:cxnLst/>
            <a:rect l="l" t="t" r="r" b="b"/>
            <a:pathLst>
              <a:path w="173354" h="33654">
                <a:moveTo>
                  <a:pt x="0" y="33179"/>
                </a:moveTo>
                <a:lnTo>
                  <a:pt x="37132" y="0"/>
                </a:lnTo>
                <a:lnTo>
                  <a:pt x="173283" y="0"/>
                </a:lnTo>
                <a:lnTo>
                  <a:pt x="136150" y="33179"/>
                </a:lnTo>
                <a:lnTo>
                  <a:pt x="0" y="33179"/>
                </a:lnTo>
                <a:close/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5581048" y="4406544"/>
            <a:ext cx="0" cy="284480"/>
          </a:xfrm>
          <a:custGeom>
            <a:avLst/>
            <a:gdLst/>
            <a:ahLst/>
            <a:cxnLst/>
            <a:rect l="l" t="t" r="r" b="b"/>
            <a:pathLst>
              <a:path w="0" h="284479">
                <a:moveTo>
                  <a:pt x="0" y="0"/>
                </a:moveTo>
                <a:lnTo>
                  <a:pt x="0" y="284391"/>
                </a:lnTo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5581053" y="4371004"/>
            <a:ext cx="37465" cy="33655"/>
          </a:xfrm>
          <a:custGeom>
            <a:avLst/>
            <a:gdLst/>
            <a:ahLst/>
            <a:cxnLst/>
            <a:rect l="l" t="t" r="r" b="b"/>
            <a:pathLst>
              <a:path w="37464" h="33654">
                <a:moveTo>
                  <a:pt x="37121" y="0"/>
                </a:moveTo>
                <a:lnTo>
                  <a:pt x="0" y="33170"/>
                </a:lnTo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5514213" y="4420768"/>
            <a:ext cx="64769" cy="0"/>
          </a:xfrm>
          <a:custGeom>
            <a:avLst/>
            <a:gdLst/>
            <a:ahLst/>
            <a:cxnLst/>
            <a:rect l="l" t="t" r="r" b="b"/>
            <a:pathLst>
              <a:path w="64770" h="0">
                <a:moveTo>
                  <a:pt x="0" y="0"/>
                </a:moveTo>
                <a:lnTo>
                  <a:pt x="64363" y="0"/>
                </a:lnTo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5514213" y="4434988"/>
            <a:ext cx="64769" cy="0"/>
          </a:xfrm>
          <a:custGeom>
            <a:avLst/>
            <a:gdLst/>
            <a:ahLst/>
            <a:cxnLst/>
            <a:rect l="l" t="t" r="r" b="b"/>
            <a:pathLst>
              <a:path w="64770" h="0">
                <a:moveTo>
                  <a:pt x="0" y="0"/>
                </a:moveTo>
                <a:lnTo>
                  <a:pt x="64363" y="0"/>
                </a:lnTo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5514213" y="4446838"/>
            <a:ext cx="64769" cy="0"/>
          </a:xfrm>
          <a:custGeom>
            <a:avLst/>
            <a:gdLst/>
            <a:ahLst/>
            <a:cxnLst/>
            <a:rect l="l" t="t" r="r" b="b"/>
            <a:pathLst>
              <a:path w="64770" h="0">
                <a:moveTo>
                  <a:pt x="0" y="0"/>
                </a:moveTo>
                <a:lnTo>
                  <a:pt x="64363" y="0"/>
                </a:lnTo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5514213" y="4461057"/>
            <a:ext cx="64769" cy="0"/>
          </a:xfrm>
          <a:custGeom>
            <a:avLst/>
            <a:gdLst/>
            <a:ahLst/>
            <a:cxnLst/>
            <a:rect l="l" t="t" r="r" b="b"/>
            <a:pathLst>
              <a:path w="64770" h="0">
                <a:moveTo>
                  <a:pt x="0" y="0"/>
                </a:moveTo>
                <a:lnTo>
                  <a:pt x="64363" y="0"/>
                </a:lnTo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5514213" y="4475277"/>
            <a:ext cx="64769" cy="0"/>
          </a:xfrm>
          <a:custGeom>
            <a:avLst/>
            <a:gdLst/>
            <a:ahLst/>
            <a:cxnLst/>
            <a:rect l="l" t="t" r="r" b="b"/>
            <a:pathLst>
              <a:path w="64770" h="0">
                <a:moveTo>
                  <a:pt x="0" y="0"/>
                </a:moveTo>
                <a:lnTo>
                  <a:pt x="64363" y="0"/>
                </a:lnTo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5514213" y="4489497"/>
            <a:ext cx="64769" cy="0"/>
          </a:xfrm>
          <a:custGeom>
            <a:avLst/>
            <a:gdLst/>
            <a:ahLst/>
            <a:cxnLst/>
            <a:rect l="l" t="t" r="r" b="b"/>
            <a:pathLst>
              <a:path w="64770" h="0">
                <a:moveTo>
                  <a:pt x="0" y="0"/>
                </a:moveTo>
                <a:lnTo>
                  <a:pt x="64363" y="0"/>
                </a:lnTo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5514213" y="4501346"/>
            <a:ext cx="64769" cy="0"/>
          </a:xfrm>
          <a:custGeom>
            <a:avLst/>
            <a:gdLst/>
            <a:ahLst/>
            <a:cxnLst/>
            <a:rect l="l" t="t" r="r" b="b"/>
            <a:pathLst>
              <a:path w="64770" h="0">
                <a:moveTo>
                  <a:pt x="0" y="0"/>
                </a:moveTo>
                <a:lnTo>
                  <a:pt x="64363" y="0"/>
                </a:lnTo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5514213" y="4515566"/>
            <a:ext cx="64769" cy="0"/>
          </a:xfrm>
          <a:custGeom>
            <a:avLst/>
            <a:gdLst/>
            <a:ahLst/>
            <a:cxnLst/>
            <a:rect l="l" t="t" r="r" b="b"/>
            <a:pathLst>
              <a:path w="64770" h="0">
                <a:moveTo>
                  <a:pt x="0" y="0"/>
                </a:moveTo>
                <a:lnTo>
                  <a:pt x="64363" y="0"/>
                </a:lnTo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5514213" y="4529786"/>
            <a:ext cx="64769" cy="0"/>
          </a:xfrm>
          <a:custGeom>
            <a:avLst/>
            <a:gdLst/>
            <a:ahLst/>
            <a:cxnLst/>
            <a:rect l="l" t="t" r="r" b="b"/>
            <a:pathLst>
              <a:path w="64770" h="0">
                <a:moveTo>
                  <a:pt x="0" y="0"/>
                </a:moveTo>
                <a:lnTo>
                  <a:pt x="64363" y="0"/>
                </a:lnTo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5514213" y="4541636"/>
            <a:ext cx="64769" cy="0"/>
          </a:xfrm>
          <a:custGeom>
            <a:avLst/>
            <a:gdLst/>
            <a:ahLst/>
            <a:cxnLst/>
            <a:rect l="l" t="t" r="r" b="b"/>
            <a:pathLst>
              <a:path w="64770" h="0">
                <a:moveTo>
                  <a:pt x="0" y="0"/>
                </a:moveTo>
                <a:lnTo>
                  <a:pt x="64363" y="0"/>
                </a:lnTo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5514213" y="4555856"/>
            <a:ext cx="64769" cy="0"/>
          </a:xfrm>
          <a:custGeom>
            <a:avLst/>
            <a:gdLst/>
            <a:ahLst/>
            <a:cxnLst/>
            <a:rect l="l" t="t" r="r" b="b"/>
            <a:pathLst>
              <a:path w="64770" h="0">
                <a:moveTo>
                  <a:pt x="0" y="0"/>
                </a:moveTo>
                <a:lnTo>
                  <a:pt x="64363" y="0"/>
                </a:lnTo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5514213" y="4570075"/>
            <a:ext cx="64769" cy="0"/>
          </a:xfrm>
          <a:custGeom>
            <a:avLst/>
            <a:gdLst/>
            <a:ahLst/>
            <a:cxnLst/>
            <a:rect l="l" t="t" r="r" b="b"/>
            <a:pathLst>
              <a:path w="64770" h="0">
                <a:moveTo>
                  <a:pt x="0" y="0"/>
                </a:moveTo>
                <a:lnTo>
                  <a:pt x="64363" y="0"/>
                </a:lnTo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5514213" y="4584295"/>
            <a:ext cx="64769" cy="0"/>
          </a:xfrm>
          <a:custGeom>
            <a:avLst/>
            <a:gdLst/>
            <a:ahLst/>
            <a:cxnLst/>
            <a:rect l="l" t="t" r="r" b="b"/>
            <a:pathLst>
              <a:path w="64770" h="0">
                <a:moveTo>
                  <a:pt x="0" y="0"/>
                </a:moveTo>
                <a:lnTo>
                  <a:pt x="64363" y="0"/>
                </a:lnTo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5514213" y="4596145"/>
            <a:ext cx="64769" cy="0"/>
          </a:xfrm>
          <a:custGeom>
            <a:avLst/>
            <a:gdLst/>
            <a:ahLst/>
            <a:cxnLst/>
            <a:rect l="l" t="t" r="r" b="b"/>
            <a:pathLst>
              <a:path w="64770" h="0">
                <a:moveTo>
                  <a:pt x="0" y="0"/>
                </a:moveTo>
                <a:lnTo>
                  <a:pt x="64363" y="0"/>
                </a:lnTo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5514213" y="4610364"/>
            <a:ext cx="64769" cy="0"/>
          </a:xfrm>
          <a:custGeom>
            <a:avLst/>
            <a:gdLst/>
            <a:ahLst/>
            <a:cxnLst/>
            <a:rect l="l" t="t" r="r" b="b"/>
            <a:pathLst>
              <a:path w="64770" h="0">
                <a:moveTo>
                  <a:pt x="0" y="0"/>
                </a:moveTo>
                <a:lnTo>
                  <a:pt x="64363" y="0"/>
                </a:lnTo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5514213" y="4624584"/>
            <a:ext cx="64769" cy="0"/>
          </a:xfrm>
          <a:custGeom>
            <a:avLst/>
            <a:gdLst/>
            <a:ahLst/>
            <a:cxnLst/>
            <a:rect l="l" t="t" r="r" b="b"/>
            <a:pathLst>
              <a:path w="64770" h="0">
                <a:moveTo>
                  <a:pt x="0" y="0"/>
                </a:moveTo>
                <a:lnTo>
                  <a:pt x="64363" y="0"/>
                </a:lnTo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5514213" y="4636434"/>
            <a:ext cx="64769" cy="0"/>
          </a:xfrm>
          <a:custGeom>
            <a:avLst/>
            <a:gdLst/>
            <a:ahLst/>
            <a:cxnLst/>
            <a:rect l="l" t="t" r="r" b="b"/>
            <a:pathLst>
              <a:path w="64770" h="0">
                <a:moveTo>
                  <a:pt x="0" y="0"/>
                </a:moveTo>
                <a:lnTo>
                  <a:pt x="64363" y="0"/>
                </a:lnTo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5514213" y="4650653"/>
            <a:ext cx="64769" cy="0"/>
          </a:xfrm>
          <a:custGeom>
            <a:avLst/>
            <a:gdLst/>
            <a:ahLst/>
            <a:cxnLst/>
            <a:rect l="l" t="t" r="r" b="b"/>
            <a:pathLst>
              <a:path w="64770" h="0">
                <a:moveTo>
                  <a:pt x="0" y="0"/>
                </a:moveTo>
                <a:lnTo>
                  <a:pt x="64363" y="0"/>
                </a:lnTo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5514213" y="4664873"/>
            <a:ext cx="64769" cy="0"/>
          </a:xfrm>
          <a:custGeom>
            <a:avLst/>
            <a:gdLst/>
            <a:ahLst/>
            <a:cxnLst/>
            <a:rect l="l" t="t" r="r" b="b"/>
            <a:pathLst>
              <a:path w="64770" h="0">
                <a:moveTo>
                  <a:pt x="0" y="0"/>
                </a:moveTo>
                <a:lnTo>
                  <a:pt x="64363" y="0"/>
                </a:lnTo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5514213" y="4679093"/>
            <a:ext cx="64769" cy="0"/>
          </a:xfrm>
          <a:custGeom>
            <a:avLst/>
            <a:gdLst/>
            <a:ahLst/>
            <a:cxnLst/>
            <a:rect l="l" t="t" r="r" b="b"/>
            <a:pathLst>
              <a:path w="64770" h="0">
                <a:moveTo>
                  <a:pt x="0" y="0"/>
                </a:moveTo>
                <a:lnTo>
                  <a:pt x="64363" y="0"/>
                </a:lnTo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5615704" y="4420768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20">
                <a:moveTo>
                  <a:pt x="0" y="0"/>
                </a:moveTo>
                <a:lnTo>
                  <a:pt x="0" y="71094"/>
                </a:lnTo>
              </a:path>
            </a:pathLst>
          </a:custGeom>
          <a:ln w="4950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5682543" y="4685016"/>
            <a:ext cx="250190" cy="0"/>
          </a:xfrm>
          <a:custGeom>
            <a:avLst/>
            <a:gdLst/>
            <a:ahLst/>
            <a:cxnLst/>
            <a:rect l="l" t="t" r="r" b="b"/>
            <a:pathLst>
              <a:path w="250189" h="0">
                <a:moveTo>
                  <a:pt x="0" y="0"/>
                </a:moveTo>
                <a:lnTo>
                  <a:pt x="250022" y="0"/>
                </a:lnTo>
              </a:path>
            </a:pathLst>
          </a:custGeom>
          <a:ln w="17859">
            <a:solidFill>
              <a:srgbClr val="B7B7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5681305" y="4685016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 h="0">
                <a:moveTo>
                  <a:pt x="0" y="0"/>
                </a:moveTo>
                <a:lnTo>
                  <a:pt x="252498" y="0"/>
                </a:lnTo>
              </a:path>
            </a:pathLst>
          </a:custGeom>
          <a:ln w="2022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5681305" y="4685016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 h="0">
                <a:moveTo>
                  <a:pt x="0" y="0"/>
                </a:moveTo>
                <a:lnTo>
                  <a:pt x="252498" y="0"/>
                </a:lnTo>
              </a:path>
            </a:pathLst>
          </a:custGeom>
          <a:ln w="20229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5932565" y="4629324"/>
            <a:ext cx="37465" cy="64135"/>
          </a:xfrm>
          <a:custGeom>
            <a:avLst/>
            <a:gdLst/>
            <a:ahLst/>
            <a:cxnLst/>
            <a:rect l="l" t="t" r="r" b="b"/>
            <a:pathLst>
              <a:path w="37464" h="64135">
                <a:moveTo>
                  <a:pt x="0" y="63988"/>
                </a:moveTo>
                <a:lnTo>
                  <a:pt x="0" y="45029"/>
                </a:lnTo>
                <a:lnTo>
                  <a:pt x="37132" y="0"/>
                </a:lnTo>
                <a:lnTo>
                  <a:pt x="37132" y="26069"/>
                </a:lnTo>
                <a:lnTo>
                  <a:pt x="0" y="63988"/>
                </a:lnTo>
                <a:close/>
              </a:path>
            </a:pathLst>
          </a:custGeom>
          <a:solidFill>
            <a:srgbClr val="7A7A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5932565" y="4629324"/>
            <a:ext cx="37465" cy="64135"/>
          </a:xfrm>
          <a:custGeom>
            <a:avLst/>
            <a:gdLst/>
            <a:ahLst/>
            <a:cxnLst/>
            <a:rect l="l" t="t" r="r" b="b"/>
            <a:pathLst>
              <a:path w="37464" h="64135">
                <a:moveTo>
                  <a:pt x="0" y="63988"/>
                </a:moveTo>
                <a:lnTo>
                  <a:pt x="37132" y="26069"/>
                </a:lnTo>
                <a:lnTo>
                  <a:pt x="37132" y="0"/>
                </a:lnTo>
                <a:lnTo>
                  <a:pt x="0" y="45029"/>
                </a:lnTo>
                <a:lnTo>
                  <a:pt x="0" y="63988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5932565" y="4629324"/>
            <a:ext cx="37465" cy="64135"/>
          </a:xfrm>
          <a:custGeom>
            <a:avLst/>
            <a:gdLst/>
            <a:ahLst/>
            <a:cxnLst/>
            <a:rect l="l" t="t" r="r" b="b"/>
            <a:pathLst>
              <a:path w="37464" h="64135">
                <a:moveTo>
                  <a:pt x="0" y="63988"/>
                </a:moveTo>
                <a:lnTo>
                  <a:pt x="0" y="45029"/>
                </a:lnTo>
                <a:lnTo>
                  <a:pt x="37132" y="0"/>
                </a:lnTo>
                <a:lnTo>
                  <a:pt x="37132" y="26069"/>
                </a:lnTo>
                <a:lnTo>
                  <a:pt x="0" y="63988"/>
                </a:lnTo>
                <a:close/>
              </a:path>
            </a:pathLst>
          </a:custGeom>
          <a:solidFill>
            <a:srgbClr val="7A7A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5932565" y="4629324"/>
            <a:ext cx="37465" cy="64135"/>
          </a:xfrm>
          <a:custGeom>
            <a:avLst/>
            <a:gdLst/>
            <a:ahLst/>
            <a:cxnLst/>
            <a:rect l="l" t="t" r="r" b="b"/>
            <a:pathLst>
              <a:path w="37464" h="64135">
                <a:moveTo>
                  <a:pt x="0" y="63988"/>
                </a:moveTo>
                <a:lnTo>
                  <a:pt x="37132" y="26069"/>
                </a:lnTo>
                <a:lnTo>
                  <a:pt x="37132" y="0"/>
                </a:lnTo>
                <a:lnTo>
                  <a:pt x="0" y="45029"/>
                </a:lnTo>
                <a:lnTo>
                  <a:pt x="0" y="63988"/>
                </a:lnTo>
                <a:close/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5660263" y="4378109"/>
            <a:ext cx="349250" cy="31115"/>
          </a:xfrm>
          <a:custGeom>
            <a:avLst/>
            <a:gdLst/>
            <a:ahLst/>
            <a:cxnLst/>
            <a:rect l="l" t="t" r="r" b="b"/>
            <a:pathLst>
              <a:path w="349250" h="31114">
                <a:moveTo>
                  <a:pt x="314385" y="30809"/>
                </a:moveTo>
                <a:lnTo>
                  <a:pt x="0" y="30809"/>
                </a:lnTo>
                <a:lnTo>
                  <a:pt x="34656" y="0"/>
                </a:lnTo>
                <a:lnTo>
                  <a:pt x="349041" y="0"/>
                </a:lnTo>
                <a:lnTo>
                  <a:pt x="314385" y="30809"/>
                </a:lnTo>
                <a:close/>
              </a:path>
            </a:pathLst>
          </a:custGeom>
          <a:solidFill>
            <a:srgbClr val="C9C9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5660263" y="4378109"/>
            <a:ext cx="349250" cy="31115"/>
          </a:xfrm>
          <a:custGeom>
            <a:avLst/>
            <a:gdLst/>
            <a:ahLst/>
            <a:cxnLst/>
            <a:rect l="l" t="t" r="r" b="b"/>
            <a:pathLst>
              <a:path w="349250" h="31114">
                <a:moveTo>
                  <a:pt x="0" y="30809"/>
                </a:moveTo>
                <a:lnTo>
                  <a:pt x="34656" y="0"/>
                </a:lnTo>
                <a:lnTo>
                  <a:pt x="349041" y="0"/>
                </a:lnTo>
                <a:lnTo>
                  <a:pt x="314385" y="30809"/>
                </a:lnTo>
                <a:lnTo>
                  <a:pt x="0" y="30809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5660263" y="4378109"/>
            <a:ext cx="349250" cy="31115"/>
          </a:xfrm>
          <a:custGeom>
            <a:avLst/>
            <a:gdLst/>
            <a:ahLst/>
            <a:cxnLst/>
            <a:rect l="l" t="t" r="r" b="b"/>
            <a:pathLst>
              <a:path w="349250" h="31114">
                <a:moveTo>
                  <a:pt x="314385" y="30809"/>
                </a:moveTo>
                <a:lnTo>
                  <a:pt x="0" y="30809"/>
                </a:lnTo>
                <a:lnTo>
                  <a:pt x="34656" y="0"/>
                </a:lnTo>
                <a:lnTo>
                  <a:pt x="349041" y="0"/>
                </a:lnTo>
                <a:lnTo>
                  <a:pt x="314385" y="30809"/>
                </a:lnTo>
                <a:close/>
              </a:path>
            </a:pathLst>
          </a:custGeom>
          <a:solidFill>
            <a:srgbClr val="C9C9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5660263" y="4378109"/>
            <a:ext cx="349250" cy="31115"/>
          </a:xfrm>
          <a:custGeom>
            <a:avLst/>
            <a:gdLst/>
            <a:ahLst/>
            <a:cxnLst/>
            <a:rect l="l" t="t" r="r" b="b"/>
            <a:pathLst>
              <a:path w="349250" h="31114">
                <a:moveTo>
                  <a:pt x="0" y="30809"/>
                </a:moveTo>
                <a:lnTo>
                  <a:pt x="34656" y="0"/>
                </a:lnTo>
                <a:lnTo>
                  <a:pt x="349041" y="0"/>
                </a:lnTo>
                <a:lnTo>
                  <a:pt x="314385" y="30809"/>
                </a:lnTo>
                <a:lnTo>
                  <a:pt x="0" y="30809"/>
                </a:lnTo>
                <a:close/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5682542" y="4643544"/>
            <a:ext cx="274955" cy="33655"/>
          </a:xfrm>
          <a:custGeom>
            <a:avLst/>
            <a:gdLst/>
            <a:ahLst/>
            <a:cxnLst/>
            <a:rect l="l" t="t" r="r" b="b"/>
            <a:pathLst>
              <a:path w="274954" h="33654">
                <a:moveTo>
                  <a:pt x="250022" y="33179"/>
                </a:moveTo>
                <a:lnTo>
                  <a:pt x="0" y="33179"/>
                </a:lnTo>
                <a:lnTo>
                  <a:pt x="24754" y="0"/>
                </a:lnTo>
                <a:lnTo>
                  <a:pt x="274777" y="0"/>
                </a:lnTo>
                <a:lnTo>
                  <a:pt x="250022" y="33179"/>
                </a:lnTo>
                <a:close/>
              </a:path>
            </a:pathLst>
          </a:custGeom>
          <a:solidFill>
            <a:srgbClr val="C9C9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5682542" y="4643544"/>
            <a:ext cx="274955" cy="33655"/>
          </a:xfrm>
          <a:custGeom>
            <a:avLst/>
            <a:gdLst/>
            <a:ahLst/>
            <a:cxnLst/>
            <a:rect l="l" t="t" r="r" b="b"/>
            <a:pathLst>
              <a:path w="274954" h="33654">
                <a:moveTo>
                  <a:pt x="0" y="33179"/>
                </a:moveTo>
                <a:lnTo>
                  <a:pt x="24754" y="0"/>
                </a:lnTo>
                <a:lnTo>
                  <a:pt x="274777" y="0"/>
                </a:lnTo>
                <a:lnTo>
                  <a:pt x="250022" y="33179"/>
                </a:lnTo>
                <a:lnTo>
                  <a:pt x="0" y="33179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5682542" y="4643544"/>
            <a:ext cx="274955" cy="33655"/>
          </a:xfrm>
          <a:custGeom>
            <a:avLst/>
            <a:gdLst/>
            <a:ahLst/>
            <a:cxnLst/>
            <a:rect l="l" t="t" r="r" b="b"/>
            <a:pathLst>
              <a:path w="274954" h="33654">
                <a:moveTo>
                  <a:pt x="250022" y="33179"/>
                </a:moveTo>
                <a:lnTo>
                  <a:pt x="0" y="33179"/>
                </a:lnTo>
                <a:lnTo>
                  <a:pt x="24754" y="0"/>
                </a:lnTo>
                <a:lnTo>
                  <a:pt x="274777" y="0"/>
                </a:lnTo>
                <a:lnTo>
                  <a:pt x="250022" y="33179"/>
                </a:lnTo>
                <a:close/>
              </a:path>
            </a:pathLst>
          </a:custGeom>
          <a:solidFill>
            <a:srgbClr val="C9C9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5682542" y="4643544"/>
            <a:ext cx="274955" cy="33655"/>
          </a:xfrm>
          <a:custGeom>
            <a:avLst/>
            <a:gdLst/>
            <a:ahLst/>
            <a:cxnLst/>
            <a:rect l="l" t="t" r="r" b="b"/>
            <a:pathLst>
              <a:path w="274954" h="33654">
                <a:moveTo>
                  <a:pt x="0" y="33179"/>
                </a:moveTo>
                <a:lnTo>
                  <a:pt x="24754" y="0"/>
                </a:lnTo>
                <a:lnTo>
                  <a:pt x="274777" y="0"/>
                </a:lnTo>
                <a:lnTo>
                  <a:pt x="250022" y="33179"/>
                </a:lnTo>
                <a:lnTo>
                  <a:pt x="0" y="33179"/>
                </a:lnTo>
                <a:close/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5974648" y="4378109"/>
            <a:ext cx="34925" cy="267970"/>
          </a:xfrm>
          <a:custGeom>
            <a:avLst/>
            <a:gdLst/>
            <a:ahLst/>
            <a:cxnLst/>
            <a:rect l="l" t="t" r="r" b="b"/>
            <a:pathLst>
              <a:path w="34925" h="267970">
                <a:moveTo>
                  <a:pt x="0" y="267804"/>
                </a:moveTo>
                <a:lnTo>
                  <a:pt x="0" y="30809"/>
                </a:lnTo>
                <a:lnTo>
                  <a:pt x="34656" y="0"/>
                </a:lnTo>
                <a:lnTo>
                  <a:pt x="34656" y="234625"/>
                </a:lnTo>
                <a:lnTo>
                  <a:pt x="0" y="267804"/>
                </a:lnTo>
                <a:close/>
              </a:path>
            </a:pathLst>
          </a:custGeom>
          <a:solidFill>
            <a:srgbClr val="7A7A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5974648" y="4378109"/>
            <a:ext cx="34925" cy="267970"/>
          </a:xfrm>
          <a:custGeom>
            <a:avLst/>
            <a:gdLst/>
            <a:ahLst/>
            <a:cxnLst/>
            <a:rect l="l" t="t" r="r" b="b"/>
            <a:pathLst>
              <a:path w="34925" h="267970">
                <a:moveTo>
                  <a:pt x="0" y="267804"/>
                </a:moveTo>
                <a:lnTo>
                  <a:pt x="34656" y="234625"/>
                </a:lnTo>
                <a:lnTo>
                  <a:pt x="34656" y="0"/>
                </a:lnTo>
                <a:lnTo>
                  <a:pt x="0" y="30809"/>
                </a:lnTo>
                <a:lnTo>
                  <a:pt x="0" y="267804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5974648" y="4378109"/>
            <a:ext cx="34925" cy="267970"/>
          </a:xfrm>
          <a:custGeom>
            <a:avLst/>
            <a:gdLst/>
            <a:ahLst/>
            <a:cxnLst/>
            <a:rect l="l" t="t" r="r" b="b"/>
            <a:pathLst>
              <a:path w="34925" h="267970">
                <a:moveTo>
                  <a:pt x="0" y="267804"/>
                </a:moveTo>
                <a:lnTo>
                  <a:pt x="0" y="30809"/>
                </a:lnTo>
                <a:lnTo>
                  <a:pt x="34656" y="0"/>
                </a:lnTo>
                <a:lnTo>
                  <a:pt x="34656" y="234625"/>
                </a:lnTo>
                <a:lnTo>
                  <a:pt x="0" y="267804"/>
                </a:lnTo>
                <a:close/>
              </a:path>
            </a:pathLst>
          </a:custGeom>
          <a:solidFill>
            <a:srgbClr val="7A7A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5974648" y="4378109"/>
            <a:ext cx="34925" cy="267970"/>
          </a:xfrm>
          <a:custGeom>
            <a:avLst/>
            <a:gdLst/>
            <a:ahLst/>
            <a:cxnLst/>
            <a:rect l="l" t="t" r="r" b="b"/>
            <a:pathLst>
              <a:path w="34925" h="267970">
                <a:moveTo>
                  <a:pt x="0" y="267804"/>
                </a:moveTo>
                <a:lnTo>
                  <a:pt x="34656" y="234625"/>
                </a:lnTo>
                <a:lnTo>
                  <a:pt x="34656" y="0"/>
                </a:lnTo>
                <a:lnTo>
                  <a:pt x="0" y="30809"/>
                </a:lnTo>
                <a:lnTo>
                  <a:pt x="0" y="267804"/>
                </a:lnTo>
                <a:close/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5660263" y="4651838"/>
            <a:ext cx="314960" cy="0"/>
          </a:xfrm>
          <a:custGeom>
            <a:avLst/>
            <a:gdLst/>
            <a:ahLst/>
            <a:cxnLst/>
            <a:rect l="l" t="t" r="r" b="b"/>
            <a:pathLst>
              <a:path w="314960" h="0">
                <a:moveTo>
                  <a:pt x="0" y="0"/>
                </a:moveTo>
                <a:lnTo>
                  <a:pt x="314385" y="0"/>
                </a:lnTo>
              </a:path>
            </a:pathLst>
          </a:custGeom>
          <a:ln w="13119">
            <a:solidFill>
              <a:srgbClr val="A5A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5660263" y="4645914"/>
            <a:ext cx="314960" cy="12065"/>
          </a:xfrm>
          <a:custGeom>
            <a:avLst/>
            <a:gdLst/>
            <a:ahLst/>
            <a:cxnLst/>
            <a:rect l="l" t="t" r="r" b="b"/>
            <a:pathLst>
              <a:path w="314960" h="12064">
                <a:moveTo>
                  <a:pt x="37132" y="11849"/>
                </a:moveTo>
                <a:lnTo>
                  <a:pt x="0" y="0"/>
                </a:lnTo>
                <a:lnTo>
                  <a:pt x="314385" y="0"/>
                </a:lnTo>
                <a:lnTo>
                  <a:pt x="284679" y="11849"/>
                </a:lnTo>
                <a:lnTo>
                  <a:pt x="37132" y="11849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5660263" y="4645914"/>
            <a:ext cx="314960" cy="12065"/>
          </a:xfrm>
          <a:custGeom>
            <a:avLst/>
            <a:gdLst/>
            <a:ahLst/>
            <a:cxnLst/>
            <a:rect l="l" t="t" r="r" b="b"/>
            <a:pathLst>
              <a:path w="314960" h="12064">
                <a:moveTo>
                  <a:pt x="37132" y="11849"/>
                </a:moveTo>
                <a:lnTo>
                  <a:pt x="0" y="0"/>
                </a:lnTo>
                <a:lnTo>
                  <a:pt x="314385" y="0"/>
                </a:lnTo>
                <a:lnTo>
                  <a:pt x="284679" y="11849"/>
                </a:lnTo>
                <a:lnTo>
                  <a:pt x="37132" y="11849"/>
                </a:lnTo>
                <a:close/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5660264" y="4408917"/>
            <a:ext cx="314960" cy="239395"/>
          </a:xfrm>
          <a:custGeom>
            <a:avLst/>
            <a:gdLst/>
            <a:ahLst/>
            <a:cxnLst/>
            <a:rect l="l" t="t" r="r" b="b"/>
            <a:pathLst>
              <a:path w="314960" h="239395">
                <a:moveTo>
                  <a:pt x="0" y="0"/>
                </a:moveTo>
                <a:lnTo>
                  <a:pt x="314385" y="0"/>
                </a:lnTo>
                <a:lnTo>
                  <a:pt x="314385" y="239364"/>
                </a:lnTo>
                <a:lnTo>
                  <a:pt x="0" y="239364"/>
                </a:lnTo>
                <a:lnTo>
                  <a:pt x="0" y="0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5660264" y="4408917"/>
            <a:ext cx="314960" cy="239395"/>
          </a:xfrm>
          <a:custGeom>
            <a:avLst/>
            <a:gdLst/>
            <a:ahLst/>
            <a:cxnLst/>
            <a:rect l="l" t="t" r="r" b="b"/>
            <a:pathLst>
              <a:path w="314960" h="239395">
                <a:moveTo>
                  <a:pt x="0" y="0"/>
                </a:moveTo>
                <a:lnTo>
                  <a:pt x="314385" y="0"/>
                </a:lnTo>
                <a:lnTo>
                  <a:pt x="314385" y="239364"/>
                </a:lnTo>
                <a:lnTo>
                  <a:pt x="0" y="23936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5687494" y="4439727"/>
            <a:ext cx="260350" cy="185420"/>
          </a:xfrm>
          <a:custGeom>
            <a:avLst/>
            <a:gdLst/>
            <a:ahLst/>
            <a:cxnLst/>
            <a:rect l="l" t="t" r="r" b="b"/>
            <a:pathLst>
              <a:path w="260350" h="185420">
                <a:moveTo>
                  <a:pt x="0" y="0"/>
                </a:moveTo>
                <a:lnTo>
                  <a:pt x="259924" y="0"/>
                </a:lnTo>
                <a:lnTo>
                  <a:pt x="259924" y="184856"/>
                </a:lnTo>
                <a:lnTo>
                  <a:pt x="0" y="1848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5687494" y="4439727"/>
            <a:ext cx="260350" cy="185420"/>
          </a:xfrm>
          <a:custGeom>
            <a:avLst/>
            <a:gdLst/>
            <a:ahLst/>
            <a:cxnLst/>
            <a:rect l="l" t="t" r="r" b="b"/>
            <a:pathLst>
              <a:path w="260350" h="185420">
                <a:moveTo>
                  <a:pt x="0" y="0"/>
                </a:moveTo>
                <a:lnTo>
                  <a:pt x="259924" y="0"/>
                </a:lnTo>
                <a:lnTo>
                  <a:pt x="259924" y="184856"/>
                </a:lnTo>
                <a:lnTo>
                  <a:pt x="0" y="18485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5598376" y="4686203"/>
            <a:ext cx="391160" cy="57150"/>
          </a:xfrm>
          <a:custGeom>
            <a:avLst/>
            <a:gdLst/>
            <a:ahLst/>
            <a:cxnLst/>
            <a:rect l="l" t="t" r="r" b="b"/>
            <a:pathLst>
              <a:path w="391160" h="57150">
                <a:moveTo>
                  <a:pt x="341615" y="56878"/>
                </a:moveTo>
                <a:lnTo>
                  <a:pt x="0" y="56878"/>
                </a:lnTo>
                <a:lnTo>
                  <a:pt x="49509" y="0"/>
                </a:lnTo>
                <a:lnTo>
                  <a:pt x="391124" y="0"/>
                </a:lnTo>
                <a:lnTo>
                  <a:pt x="341615" y="56878"/>
                </a:lnTo>
                <a:close/>
              </a:path>
            </a:pathLst>
          </a:custGeom>
          <a:solidFill>
            <a:srgbClr val="C9C9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5598376" y="4686203"/>
            <a:ext cx="391160" cy="57150"/>
          </a:xfrm>
          <a:custGeom>
            <a:avLst/>
            <a:gdLst/>
            <a:ahLst/>
            <a:cxnLst/>
            <a:rect l="l" t="t" r="r" b="b"/>
            <a:pathLst>
              <a:path w="391160" h="57150">
                <a:moveTo>
                  <a:pt x="0" y="56878"/>
                </a:moveTo>
                <a:lnTo>
                  <a:pt x="49509" y="0"/>
                </a:lnTo>
                <a:lnTo>
                  <a:pt x="391124" y="0"/>
                </a:lnTo>
                <a:lnTo>
                  <a:pt x="341615" y="56878"/>
                </a:lnTo>
                <a:lnTo>
                  <a:pt x="0" y="56878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5598376" y="4686203"/>
            <a:ext cx="391160" cy="57150"/>
          </a:xfrm>
          <a:custGeom>
            <a:avLst/>
            <a:gdLst/>
            <a:ahLst/>
            <a:cxnLst/>
            <a:rect l="l" t="t" r="r" b="b"/>
            <a:pathLst>
              <a:path w="391160" h="57150">
                <a:moveTo>
                  <a:pt x="341615" y="56878"/>
                </a:moveTo>
                <a:lnTo>
                  <a:pt x="0" y="56878"/>
                </a:lnTo>
                <a:lnTo>
                  <a:pt x="49509" y="0"/>
                </a:lnTo>
                <a:lnTo>
                  <a:pt x="391124" y="0"/>
                </a:lnTo>
                <a:lnTo>
                  <a:pt x="341615" y="56878"/>
                </a:lnTo>
                <a:close/>
              </a:path>
            </a:pathLst>
          </a:custGeom>
          <a:solidFill>
            <a:srgbClr val="C9C9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5598376" y="4686203"/>
            <a:ext cx="391160" cy="57150"/>
          </a:xfrm>
          <a:custGeom>
            <a:avLst/>
            <a:gdLst/>
            <a:ahLst/>
            <a:cxnLst/>
            <a:rect l="l" t="t" r="r" b="b"/>
            <a:pathLst>
              <a:path w="391160" h="57150">
                <a:moveTo>
                  <a:pt x="0" y="56878"/>
                </a:moveTo>
                <a:lnTo>
                  <a:pt x="49509" y="0"/>
                </a:lnTo>
                <a:lnTo>
                  <a:pt x="391124" y="0"/>
                </a:lnTo>
                <a:lnTo>
                  <a:pt x="341615" y="56878"/>
                </a:lnTo>
                <a:lnTo>
                  <a:pt x="0" y="56878"/>
                </a:lnTo>
                <a:close/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5939992" y="4686203"/>
            <a:ext cx="49530" cy="69215"/>
          </a:xfrm>
          <a:custGeom>
            <a:avLst/>
            <a:gdLst/>
            <a:ahLst/>
            <a:cxnLst/>
            <a:rect l="l" t="t" r="r" b="b"/>
            <a:pathLst>
              <a:path w="49529" h="69214">
                <a:moveTo>
                  <a:pt x="0" y="68728"/>
                </a:moveTo>
                <a:lnTo>
                  <a:pt x="0" y="56878"/>
                </a:lnTo>
                <a:lnTo>
                  <a:pt x="49509" y="0"/>
                </a:lnTo>
                <a:lnTo>
                  <a:pt x="49509" y="21329"/>
                </a:lnTo>
                <a:lnTo>
                  <a:pt x="0" y="68728"/>
                </a:lnTo>
                <a:close/>
              </a:path>
            </a:pathLst>
          </a:custGeom>
          <a:solidFill>
            <a:srgbClr val="7A7A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5939992" y="4686203"/>
            <a:ext cx="49530" cy="69215"/>
          </a:xfrm>
          <a:custGeom>
            <a:avLst/>
            <a:gdLst/>
            <a:ahLst/>
            <a:cxnLst/>
            <a:rect l="l" t="t" r="r" b="b"/>
            <a:pathLst>
              <a:path w="49529" h="69214">
                <a:moveTo>
                  <a:pt x="0" y="68728"/>
                </a:moveTo>
                <a:lnTo>
                  <a:pt x="49509" y="21329"/>
                </a:lnTo>
                <a:lnTo>
                  <a:pt x="49509" y="0"/>
                </a:lnTo>
                <a:lnTo>
                  <a:pt x="0" y="56878"/>
                </a:lnTo>
                <a:lnTo>
                  <a:pt x="0" y="68728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5939992" y="4686203"/>
            <a:ext cx="49530" cy="69215"/>
          </a:xfrm>
          <a:custGeom>
            <a:avLst/>
            <a:gdLst/>
            <a:ahLst/>
            <a:cxnLst/>
            <a:rect l="l" t="t" r="r" b="b"/>
            <a:pathLst>
              <a:path w="49529" h="69214">
                <a:moveTo>
                  <a:pt x="0" y="68728"/>
                </a:moveTo>
                <a:lnTo>
                  <a:pt x="0" y="56878"/>
                </a:lnTo>
                <a:lnTo>
                  <a:pt x="49509" y="0"/>
                </a:lnTo>
                <a:lnTo>
                  <a:pt x="49509" y="21329"/>
                </a:lnTo>
                <a:lnTo>
                  <a:pt x="0" y="68728"/>
                </a:lnTo>
                <a:close/>
              </a:path>
            </a:pathLst>
          </a:custGeom>
          <a:solidFill>
            <a:srgbClr val="7A7A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5939992" y="4686203"/>
            <a:ext cx="49530" cy="69215"/>
          </a:xfrm>
          <a:custGeom>
            <a:avLst/>
            <a:gdLst/>
            <a:ahLst/>
            <a:cxnLst/>
            <a:rect l="l" t="t" r="r" b="b"/>
            <a:pathLst>
              <a:path w="49529" h="69214">
                <a:moveTo>
                  <a:pt x="0" y="68728"/>
                </a:moveTo>
                <a:lnTo>
                  <a:pt x="49509" y="21329"/>
                </a:lnTo>
                <a:lnTo>
                  <a:pt x="49509" y="0"/>
                </a:lnTo>
                <a:lnTo>
                  <a:pt x="0" y="56878"/>
                </a:lnTo>
                <a:lnTo>
                  <a:pt x="0" y="68728"/>
                </a:lnTo>
                <a:close/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5598377" y="4749005"/>
            <a:ext cx="341630" cy="0"/>
          </a:xfrm>
          <a:custGeom>
            <a:avLst/>
            <a:gdLst/>
            <a:ahLst/>
            <a:cxnLst/>
            <a:rect l="l" t="t" r="r" b="b"/>
            <a:pathLst>
              <a:path w="341629" h="0">
                <a:moveTo>
                  <a:pt x="0" y="0"/>
                </a:moveTo>
                <a:lnTo>
                  <a:pt x="341615" y="0"/>
                </a:lnTo>
              </a:path>
            </a:pathLst>
          </a:custGeom>
          <a:ln w="13119">
            <a:solidFill>
              <a:srgbClr val="B7B7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5597139" y="4749005"/>
            <a:ext cx="344170" cy="0"/>
          </a:xfrm>
          <a:custGeom>
            <a:avLst/>
            <a:gdLst/>
            <a:ahLst/>
            <a:cxnLst/>
            <a:rect l="l" t="t" r="r" b="b"/>
            <a:pathLst>
              <a:path w="344170" h="0">
                <a:moveTo>
                  <a:pt x="0" y="0"/>
                </a:moveTo>
                <a:lnTo>
                  <a:pt x="344090" y="0"/>
                </a:lnTo>
              </a:path>
            </a:pathLst>
          </a:custGeom>
          <a:ln w="154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5597139" y="4749005"/>
            <a:ext cx="344170" cy="0"/>
          </a:xfrm>
          <a:custGeom>
            <a:avLst/>
            <a:gdLst/>
            <a:ahLst/>
            <a:cxnLst/>
            <a:rect l="l" t="t" r="r" b="b"/>
            <a:pathLst>
              <a:path w="344170" h="0">
                <a:moveTo>
                  <a:pt x="0" y="0"/>
                </a:moveTo>
                <a:lnTo>
                  <a:pt x="344090" y="0"/>
                </a:lnTo>
              </a:path>
            </a:pathLst>
          </a:custGeom>
          <a:ln w="15489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 txBox="1"/>
          <p:nvPr/>
        </p:nvSpPr>
        <p:spPr>
          <a:xfrm>
            <a:off x="6667585" y="4423340"/>
            <a:ext cx="23812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b="1">
                <a:latin typeface="Arial"/>
                <a:cs typeface="Arial"/>
              </a:rPr>
              <a:t>PC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5" name="object 225"/>
          <p:cNvSpPr/>
          <p:nvPr/>
        </p:nvSpPr>
        <p:spPr>
          <a:xfrm>
            <a:off x="5582581" y="5219566"/>
            <a:ext cx="418465" cy="137160"/>
          </a:xfrm>
          <a:custGeom>
            <a:avLst/>
            <a:gdLst/>
            <a:ahLst/>
            <a:cxnLst/>
            <a:rect l="l" t="t" r="r" b="b"/>
            <a:pathLst>
              <a:path w="418464" h="137160">
                <a:moveTo>
                  <a:pt x="294513" y="136828"/>
                </a:moveTo>
                <a:lnTo>
                  <a:pt x="0" y="136828"/>
                </a:lnTo>
                <a:lnTo>
                  <a:pt x="123920" y="0"/>
                </a:lnTo>
                <a:lnTo>
                  <a:pt x="418434" y="0"/>
                </a:lnTo>
                <a:lnTo>
                  <a:pt x="294513" y="136828"/>
                </a:lnTo>
                <a:close/>
              </a:path>
            </a:pathLst>
          </a:custGeom>
          <a:solidFill>
            <a:srgbClr val="C9C9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5582581" y="5219566"/>
            <a:ext cx="418465" cy="137160"/>
          </a:xfrm>
          <a:custGeom>
            <a:avLst/>
            <a:gdLst/>
            <a:ahLst/>
            <a:cxnLst/>
            <a:rect l="l" t="t" r="r" b="b"/>
            <a:pathLst>
              <a:path w="418464" h="137160">
                <a:moveTo>
                  <a:pt x="123920" y="0"/>
                </a:moveTo>
                <a:lnTo>
                  <a:pt x="418434" y="0"/>
                </a:lnTo>
                <a:lnTo>
                  <a:pt x="294513" y="136828"/>
                </a:lnTo>
                <a:lnTo>
                  <a:pt x="0" y="136828"/>
                </a:lnTo>
                <a:lnTo>
                  <a:pt x="123920" y="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5582580" y="5219565"/>
            <a:ext cx="418465" cy="137160"/>
          </a:xfrm>
          <a:custGeom>
            <a:avLst/>
            <a:gdLst/>
            <a:ahLst/>
            <a:cxnLst/>
            <a:rect l="l" t="t" r="r" b="b"/>
            <a:pathLst>
              <a:path w="418464" h="137160">
                <a:moveTo>
                  <a:pt x="294513" y="136828"/>
                </a:moveTo>
                <a:lnTo>
                  <a:pt x="0" y="136828"/>
                </a:lnTo>
                <a:lnTo>
                  <a:pt x="123920" y="0"/>
                </a:lnTo>
                <a:lnTo>
                  <a:pt x="418434" y="0"/>
                </a:lnTo>
                <a:lnTo>
                  <a:pt x="294513" y="136828"/>
                </a:lnTo>
                <a:close/>
              </a:path>
            </a:pathLst>
          </a:custGeom>
          <a:solidFill>
            <a:srgbClr val="C9C9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5582580" y="5219566"/>
            <a:ext cx="418465" cy="137160"/>
          </a:xfrm>
          <a:custGeom>
            <a:avLst/>
            <a:gdLst/>
            <a:ahLst/>
            <a:cxnLst/>
            <a:rect l="l" t="t" r="r" b="b"/>
            <a:pathLst>
              <a:path w="418464" h="137160">
                <a:moveTo>
                  <a:pt x="123920" y="0"/>
                </a:moveTo>
                <a:lnTo>
                  <a:pt x="418434" y="0"/>
                </a:lnTo>
                <a:lnTo>
                  <a:pt x="294513" y="136828"/>
                </a:lnTo>
                <a:lnTo>
                  <a:pt x="0" y="136828"/>
                </a:lnTo>
                <a:lnTo>
                  <a:pt x="123920" y="0"/>
                </a:lnTo>
                <a:close/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5717766" y="5320451"/>
            <a:ext cx="56515" cy="25400"/>
          </a:xfrm>
          <a:custGeom>
            <a:avLst/>
            <a:gdLst/>
            <a:ahLst/>
            <a:cxnLst/>
            <a:rect l="l" t="t" r="r" b="b"/>
            <a:pathLst>
              <a:path w="56514" h="25400">
                <a:moveTo>
                  <a:pt x="28992" y="25281"/>
                </a:moveTo>
                <a:lnTo>
                  <a:pt x="46076" y="22736"/>
                </a:lnTo>
                <a:lnTo>
                  <a:pt x="56429" y="16238"/>
                </a:lnTo>
                <a:lnTo>
                  <a:pt x="52968" y="5845"/>
                </a:lnTo>
                <a:lnTo>
                  <a:pt x="41420" y="0"/>
                </a:lnTo>
                <a:lnTo>
                  <a:pt x="20533" y="496"/>
                </a:lnTo>
                <a:lnTo>
                  <a:pt x="7091" y="3806"/>
                </a:lnTo>
                <a:lnTo>
                  <a:pt x="691" y="9088"/>
                </a:lnTo>
                <a:lnTo>
                  <a:pt x="0" y="12008"/>
                </a:lnTo>
              </a:path>
            </a:pathLst>
          </a:custGeom>
          <a:ln w="5246">
            <a:solidFill>
              <a:srgbClr val="DBDB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5719791" y="5319544"/>
            <a:ext cx="51435" cy="26670"/>
          </a:xfrm>
          <a:custGeom>
            <a:avLst/>
            <a:gdLst/>
            <a:ahLst/>
            <a:cxnLst/>
            <a:rect l="l" t="t" r="r" b="b"/>
            <a:pathLst>
              <a:path w="51435" h="26670">
                <a:moveTo>
                  <a:pt x="51082" y="13012"/>
                </a:moveTo>
                <a:lnTo>
                  <a:pt x="51084" y="12861"/>
                </a:lnTo>
                <a:lnTo>
                  <a:pt x="45393" y="4688"/>
                </a:lnTo>
                <a:lnTo>
                  <a:pt x="30974" y="0"/>
                </a:lnTo>
                <a:lnTo>
                  <a:pt x="11678" y="1556"/>
                </a:lnTo>
                <a:lnTo>
                  <a:pt x="0" y="6400"/>
                </a:lnTo>
                <a:lnTo>
                  <a:pt x="1361" y="18007"/>
                </a:lnTo>
                <a:lnTo>
                  <a:pt x="10873" y="24429"/>
                </a:lnTo>
                <a:lnTo>
                  <a:pt x="23747" y="26189"/>
                </a:lnTo>
              </a:path>
            </a:pathLst>
          </a:custGeom>
          <a:ln w="5226">
            <a:solidFill>
              <a:srgbClr val="DBDB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5720987" y="5307183"/>
            <a:ext cx="58419" cy="22225"/>
          </a:xfrm>
          <a:custGeom>
            <a:avLst/>
            <a:gdLst/>
            <a:ahLst/>
            <a:cxnLst/>
            <a:rect l="l" t="t" r="r" b="b"/>
            <a:pathLst>
              <a:path w="58420" h="22225">
                <a:moveTo>
                  <a:pt x="0" y="11166"/>
                </a:moveTo>
                <a:lnTo>
                  <a:pt x="5903" y="18028"/>
                </a:lnTo>
                <a:lnTo>
                  <a:pt x="20538" y="22068"/>
                </a:lnTo>
                <a:lnTo>
                  <a:pt x="40626" y="20926"/>
                </a:lnTo>
                <a:lnTo>
                  <a:pt x="53162" y="17137"/>
                </a:lnTo>
                <a:lnTo>
                  <a:pt x="57898" y="11583"/>
                </a:lnTo>
                <a:lnTo>
                  <a:pt x="52257" y="4232"/>
                </a:lnTo>
                <a:lnTo>
                  <a:pt x="37804" y="0"/>
                </a:lnTo>
              </a:path>
            </a:pathLst>
          </a:custGeom>
          <a:ln w="5267">
            <a:solidFill>
              <a:srgbClr val="DBDB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5720110" y="5306639"/>
            <a:ext cx="50165" cy="22860"/>
          </a:xfrm>
          <a:custGeom>
            <a:avLst/>
            <a:gdLst/>
            <a:ahLst/>
            <a:cxnLst/>
            <a:rect l="l" t="t" r="r" b="b"/>
            <a:pathLst>
              <a:path w="50164" h="22860">
                <a:moveTo>
                  <a:pt x="26645" y="0"/>
                </a:moveTo>
                <a:lnTo>
                  <a:pt x="9504" y="2515"/>
                </a:lnTo>
                <a:lnTo>
                  <a:pt x="0" y="8857"/>
                </a:lnTo>
                <a:lnTo>
                  <a:pt x="4752" y="17861"/>
                </a:lnTo>
                <a:lnTo>
                  <a:pt x="18206" y="22531"/>
                </a:lnTo>
                <a:lnTo>
                  <a:pt x="38035" y="21361"/>
                </a:lnTo>
                <a:lnTo>
                  <a:pt x="49997" y="17360"/>
                </a:lnTo>
              </a:path>
            </a:pathLst>
          </a:custGeom>
          <a:ln w="5246">
            <a:solidFill>
              <a:srgbClr val="DBDB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5582577" y="5363503"/>
            <a:ext cx="294640" cy="0"/>
          </a:xfrm>
          <a:custGeom>
            <a:avLst/>
            <a:gdLst/>
            <a:ahLst/>
            <a:cxnLst/>
            <a:rect l="l" t="t" r="r" b="b"/>
            <a:pathLst>
              <a:path w="294639" h="0">
                <a:moveTo>
                  <a:pt x="0" y="0"/>
                </a:moveTo>
                <a:lnTo>
                  <a:pt x="294513" y="0"/>
                </a:lnTo>
              </a:path>
            </a:pathLst>
          </a:custGeom>
          <a:ln w="15485">
            <a:solidFill>
              <a:srgbClr val="A5A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5581773" y="5363503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 h="0">
                <a:moveTo>
                  <a:pt x="0" y="0"/>
                </a:moveTo>
                <a:lnTo>
                  <a:pt x="296122" y="0"/>
                </a:lnTo>
              </a:path>
            </a:pathLst>
          </a:custGeom>
          <a:ln w="1726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5581772" y="5363503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 h="0">
                <a:moveTo>
                  <a:pt x="0" y="0"/>
                </a:moveTo>
                <a:lnTo>
                  <a:pt x="296122" y="0"/>
                </a:lnTo>
              </a:path>
            </a:pathLst>
          </a:custGeom>
          <a:ln w="17262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5706497" y="4997443"/>
            <a:ext cx="0" cy="222250"/>
          </a:xfrm>
          <a:custGeom>
            <a:avLst/>
            <a:gdLst/>
            <a:ahLst/>
            <a:cxnLst/>
            <a:rect l="l" t="t" r="r" b="b"/>
            <a:pathLst>
              <a:path w="0" h="222250">
                <a:moveTo>
                  <a:pt x="0" y="0"/>
                </a:moveTo>
                <a:lnTo>
                  <a:pt x="0" y="222124"/>
                </a:lnTo>
                <a:lnTo>
                  <a:pt x="0" y="0"/>
                </a:lnTo>
                <a:close/>
              </a:path>
            </a:pathLst>
          </a:custGeom>
          <a:solidFill>
            <a:srgbClr val="A5A5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5706497" y="4997443"/>
            <a:ext cx="294640" cy="222250"/>
          </a:xfrm>
          <a:custGeom>
            <a:avLst/>
            <a:gdLst/>
            <a:ahLst/>
            <a:cxnLst/>
            <a:rect l="l" t="t" r="r" b="b"/>
            <a:pathLst>
              <a:path w="294639" h="222250">
                <a:moveTo>
                  <a:pt x="0" y="222124"/>
                </a:moveTo>
                <a:lnTo>
                  <a:pt x="294513" y="222124"/>
                </a:lnTo>
                <a:lnTo>
                  <a:pt x="294513" y="0"/>
                </a:lnTo>
                <a:lnTo>
                  <a:pt x="0" y="0"/>
                </a:lnTo>
                <a:lnTo>
                  <a:pt x="0" y="222124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5706497" y="4997443"/>
            <a:ext cx="294640" cy="222250"/>
          </a:xfrm>
          <a:custGeom>
            <a:avLst/>
            <a:gdLst/>
            <a:ahLst/>
            <a:cxnLst/>
            <a:rect l="l" t="t" r="r" b="b"/>
            <a:pathLst>
              <a:path w="294639" h="222250">
                <a:moveTo>
                  <a:pt x="0" y="222124"/>
                </a:moveTo>
                <a:lnTo>
                  <a:pt x="294513" y="222124"/>
                </a:lnTo>
                <a:lnTo>
                  <a:pt x="294513" y="0"/>
                </a:lnTo>
                <a:lnTo>
                  <a:pt x="0" y="0"/>
                </a:lnTo>
                <a:lnTo>
                  <a:pt x="0" y="222124"/>
                </a:lnTo>
                <a:close/>
              </a:path>
            </a:pathLst>
          </a:custGeom>
          <a:solidFill>
            <a:srgbClr val="A5A5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5706497" y="4997443"/>
            <a:ext cx="294640" cy="222250"/>
          </a:xfrm>
          <a:custGeom>
            <a:avLst/>
            <a:gdLst/>
            <a:ahLst/>
            <a:cxnLst/>
            <a:rect l="l" t="t" r="r" b="b"/>
            <a:pathLst>
              <a:path w="294639" h="222250">
                <a:moveTo>
                  <a:pt x="0" y="222124"/>
                </a:moveTo>
                <a:lnTo>
                  <a:pt x="294513" y="222124"/>
                </a:lnTo>
                <a:lnTo>
                  <a:pt x="294513" y="0"/>
                </a:lnTo>
                <a:lnTo>
                  <a:pt x="0" y="0"/>
                </a:lnTo>
                <a:lnTo>
                  <a:pt x="0" y="222124"/>
                </a:lnTo>
                <a:close/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6005032" y="4988557"/>
            <a:ext cx="0" cy="231140"/>
          </a:xfrm>
          <a:custGeom>
            <a:avLst/>
            <a:gdLst/>
            <a:ahLst/>
            <a:cxnLst/>
            <a:rect l="l" t="t" r="r" b="b"/>
            <a:pathLst>
              <a:path w="0" h="231139">
                <a:moveTo>
                  <a:pt x="0" y="0"/>
                </a:moveTo>
                <a:lnTo>
                  <a:pt x="0" y="231009"/>
                </a:lnTo>
              </a:path>
            </a:pathLst>
          </a:custGeom>
          <a:ln w="9317">
            <a:solidFill>
              <a:srgbClr val="7A7A5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6001009" y="4988557"/>
            <a:ext cx="8255" cy="231140"/>
          </a:xfrm>
          <a:custGeom>
            <a:avLst/>
            <a:gdLst/>
            <a:ahLst/>
            <a:cxnLst/>
            <a:rect l="l" t="t" r="r" b="b"/>
            <a:pathLst>
              <a:path w="8254" h="231139">
                <a:moveTo>
                  <a:pt x="8046" y="222124"/>
                </a:moveTo>
                <a:lnTo>
                  <a:pt x="8046" y="0"/>
                </a:lnTo>
                <a:lnTo>
                  <a:pt x="0" y="8884"/>
                </a:lnTo>
                <a:lnTo>
                  <a:pt x="0" y="231009"/>
                </a:lnTo>
                <a:lnTo>
                  <a:pt x="8046" y="222124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6001008" y="4988557"/>
            <a:ext cx="8255" cy="231140"/>
          </a:xfrm>
          <a:custGeom>
            <a:avLst/>
            <a:gdLst/>
            <a:ahLst/>
            <a:cxnLst/>
            <a:rect l="l" t="t" r="r" b="b"/>
            <a:pathLst>
              <a:path w="8254" h="231139">
                <a:moveTo>
                  <a:pt x="8046" y="222124"/>
                </a:moveTo>
                <a:lnTo>
                  <a:pt x="8046" y="0"/>
                </a:lnTo>
                <a:lnTo>
                  <a:pt x="0" y="8884"/>
                </a:lnTo>
                <a:lnTo>
                  <a:pt x="0" y="231009"/>
                </a:lnTo>
                <a:lnTo>
                  <a:pt x="8046" y="222124"/>
                </a:lnTo>
                <a:close/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5720978" y="5015212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1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5720978" y="5015212"/>
            <a:ext cx="266065" cy="190500"/>
          </a:xfrm>
          <a:custGeom>
            <a:avLst/>
            <a:gdLst/>
            <a:ahLst/>
            <a:cxnLst/>
            <a:rect l="l" t="t" r="r" b="b"/>
            <a:pathLst>
              <a:path w="266064" h="190500">
                <a:moveTo>
                  <a:pt x="0" y="190138"/>
                </a:moveTo>
                <a:lnTo>
                  <a:pt x="265544" y="190138"/>
                </a:lnTo>
                <a:lnTo>
                  <a:pt x="265544" y="0"/>
                </a:lnTo>
                <a:lnTo>
                  <a:pt x="0" y="0"/>
                </a:lnTo>
                <a:lnTo>
                  <a:pt x="0" y="190138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5720978" y="5015212"/>
            <a:ext cx="266065" cy="190500"/>
          </a:xfrm>
          <a:custGeom>
            <a:avLst/>
            <a:gdLst/>
            <a:ahLst/>
            <a:cxnLst/>
            <a:rect l="l" t="t" r="r" b="b"/>
            <a:pathLst>
              <a:path w="266064" h="190500">
                <a:moveTo>
                  <a:pt x="0" y="190138"/>
                </a:moveTo>
                <a:lnTo>
                  <a:pt x="265544" y="190138"/>
                </a:lnTo>
                <a:lnTo>
                  <a:pt x="265544" y="0"/>
                </a:lnTo>
                <a:lnTo>
                  <a:pt x="0" y="0"/>
                </a:lnTo>
                <a:lnTo>
                  <a:pt x="0" y="1901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5720977" y="5015212"/>
            <a:ext cx="266065" cy="190500"/>
          </a:xfrm>
          <a:custGeom>
            <a:avLst/>
            <a:gdLst/>
            <a:ahLst/>
            <a:cxnLst/>
            <a:rect l="l" t="t" r="r" b="b"/>
            <a:pathLst>
              <a:path w="266064" h="190500">
                <a:moveTo>
                  <a:pt x="0" y="190138"/>
                </a:moveTo>
                <a:lnTo>
                  <a:pt x="265544" y="190138"/>
                </a:lnTo>
                <a:lnTo>
                  <a:pt x="265544" y="0"/>
                </a:lnTo>
                <a:lnTo>
                  <a:pt x="0" y="0"/>
                </a:lnTo>
                <a:lnTo>
                  <a:pt x="0" y="190138"/>
                </a:lnTo>
                <a:close/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5656603" y="5230228"/>
            <a:ext cx="312420" cy="71120"/>
          </a:xfrm>
          <a:custGeom>
            <a:avLst/>
            <a:gdLst/>
            <a:ahLst/>
            <a:cxnLst/>
            <a:rect l="l" t="t" r="r" b="b"/>
            <a:pathLst>
              <a:path w="312420" h="71120">
                <a:moveTo>
                  <a:pt x="247841" y="71079"/>
                </a:moveTo>
                <a:lnTo>
                  <a:pt x="0" y="71079"/>
                </a:lnTo>
                <a:lnTo>
                  <a:pt x="64374" y="0"/>
                </a:lnTo>
                <a:lnTo>
                  <a:pt x="312216" y="0"/>
                </a:lnTo>
                <a:lnTo>
                  <a:pt x="247841" y="71079"/>
                </a:lnTo>
                <a:close/>
              </a:path>
            </a:pathLst>
          </a:custGeom>
          <a:solidFill>
            <a:srgbClr val="9393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5656602" y="5230228"/>
            <a:ext cx="312420" cy="71120"/>
          </a:xfrm>
          <a:custGeom>
            <a:avLst/>
            <a:gdLst/>
            <a:ahLst/>
            <a:cxnLst/>
            <a:rect l="l" t="t" r="r" b="b"/>
            <a:pathLst>
              <a:path w="312420" h="71120">
                <a:moveTo>
                  <a:pt x="64374" y="0"/>
                </a:moveTo>
                <a:lnTo>
                  <a:pt x="312216" y="0"/>
                </a:lnTo>
                <a:lnTo>
                  <a:pt x="247841" y="71079"/>
                </a:lnTo>
                <a:lnTo>
                  <a:pt x="0" y="71079"/>
                </a:lnTo>
                <a:lnTo>
                  <a:pt x="64374" y="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5656602" y="5230228"/>
            <a:ext cx="312420" cy="71120"/>
          </a:xfrm>
          <a:custGeom>
            <a:avLst/>
            <a:gdLst/>
            <a:ahLst/>
            <a:cxnLst/>
            <a:rect l="l" t="t" r="r" b="b"/>
            <a:pathLst>
              <a:path w="312420" h="71120">
                <a:moveTo>
                  <a:pt x="247841" y="71079"/>
                </a:moveTo>
                <a:lnTo>
                  <a:pt x="0" y="71079"/>
                </a:lnTo>
                <a:lnTo>
                  <a:pt x="64374" y="0"/>
                </a:lnTo>
                <a:lnTo>
                  <a:pt x="312216" y="0"/>
                </a:lnTo>
                <a:lnTo>
                  <a:pt x="247841" y="71079"/>
                </a:lnTo>
                <a:close/>
              </a:path>
            </a:pathLst>
          </a:custGeom>
          <a:solidFill>
            <a:srgbClr val="9393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5656602" y="5230228"/>
            <a:ext cx="312420" cy="71120"/>
          </a:xfrm>
          <a:custGeom>
            <a:avLst/>
            <a:gdLst/>
            <a:ahLst/>
            <a:cxnLst/>
            <a:rect l="l" t="t" r="r" b="b"/>
            <a:pathLst>
              <a:path w="312420" h="71120">
                <a:moveTo>
                  <a:pt x="64374" y="0"/>
                </a:moveTo>
                <a:lnTo>
                  <a:pt x="312216" y="0"/>
                </a:lnTo>
                <a:lnTo>
                  <a:pt x="247841" y="71079"/>
                </a:lnTo>
                <a:lnTo>
                  <a:pt x="0" y="71079"/>
                </a:lnTo>
                <a:lnTo>
                  <a:pt x="64374" y="0"/>
                </a:lnTo>
                <a:close/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5735460" y="5320855"/>
            <a:ext cx="24130" cy="14604"/>
          </a:xfrm>
          <a:custGeom>
            <a:avLst/>
            <a:gdLst/>
            <a:ahLst/>
            <a:cxnLst/>
            <a:rect l="l" t="t" r="r" b="b"/>
            <a:pathLst>
              <a:path w="24129" h="14604">
                <a:moveTo>
                  <a:pt x="18776" y="14215"/>
                </a:moveTo>
                <a:lnTo>
                  <a:pt x="5364" y="14215"/>
                </a:lnTo>
                <a:lnTo>
                  <a:pt x="0" y="11056"/>
                </a:lnTo>
                <a:lnTo>
                  <a:pt x="0" y="3159"/>
                </a:lnTo>
                <a:lnTo>
                  <a:pt x="5364" y="0"/>
                </a:lnTo>
                <a:lnTo>
                  <a:pt x="18776" y="0"/>
                </a:lnTo>
                <a:lnTo>
                  <a:pt x="24140" y="3159"/>
                </a:lnTo>
                <a:lnTo>
                  <a:pt x="24140" y="11056"/>
                </a:lnTo>
                <a:lnTo>
                  <a:pt x="18776" y="14215"/>
                </a:lnTo>
                <a:close/>
              </a:path>
            </a:pathLst>
          </a:custGeom>
          <a:solidFill>
            <a:srgbClr val="7A7A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5735459" y="5320855"/>
            <a:ext cx="24130" cy="14604"/>
          </a:xfrm>
          <a:custGeom>
            <a:avLst/>
            <a:gdLst/>
            <a:ahLst/>
            <a:cxnLst/>
            <a:rect l="l" t="t" r="r" b="b"/>
            <a:pathLst>
              <a:path w="24129" h="14604">
                <a:moveTo>
                  <a:pt x="0" y="7107"/>
                </a:moveTo>
                <a:lnTo>
                  <a:pt x="0" y="3159"/>
                </a:lnTo>
                <a:lnTo>
                  <a:pt x="5364" y="0"/>
                </a:lnTo>
                <a:lnTo>
                  <a:pt x="12070" y="0"/>
                </a:lnTo>
                <a:lnTo>
                  <a:pt x="18776" y="0"/>
                </a:lnTo>
                <a:lnTo>
                  <a:pt x="24140" y="3159"/>
                </a:lnTo>
                <a:lnTo>
                  <a:pt x="24140" y="7107"/>
                </a:lnTo>
                <a:lnTo>
                  <a:pt x="24140" y="11056"/>
                </a:lnTo>
                <a:lnTo>
                  <a:pt x="18776" y="14215"/>
                </a:lnTo>
                <a:lnTo>
                  <a:pt x="12070" y="14215"/>
                </a:lnTo>
                <a:lnTo>
                  <a:pt x="5364" y="14215"/>
                </a:lnTo>
                <a:lnTo>
                  <a:pt x="0" y="11056"/>
                </a:lnTo>
                <a:lnTo>
                  <a:pt x="0" y="7107"/>
                </a:lnTo>
                <a:close/>
              </a:path>
            </a:pathLst>
          </a:custGeom>
          <a:ln w="3175">
            <a:solidFill>
              <a:srgbClr val="DBDB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5719365" y="5322229"/>
            <a:ext cx="56515" cy="25400"/>
          </a:xfrm>
          <a:custGeom>
            <a:avLst/>
            <a:gdLst/>
            <a:ahLst/>
            <a:cxnLst/>
            <a:rect l="l" t="t" r="r" b="b"/>
            <a:pathLst>
              <a:path w="56514" h="25400">
                <a:moveTo>
                  <a:pt x="28992" y="25281"/>
                </a:moveTo>
                <a:lnTo>
                  <a:pt x="46076" y="22736"/>
                </a:lnTo>
                <a:lnTo>
                  <a:pt x="56429" y="16238"/>
                </a:lnTo>
                <a:lnTo>
                  <a:pt x="52968" y="5845"/>
                </a:lnTo>
                <a:lnTo>
                  <a:pt x="41420" y="0"/>
                </a:lnTo>
                <a:lnTo>
                  <a:pt x="20533" y="496"/>
                </a:lnTo>
                <a:lnTo>
                  <a:pt x="7091" y="3806"/>
                </a:lnTo>
                <a:lnTo>
                  <a:pt x="691" y="9088"/>
                </a:lnTo>
                <a:lnTo>
                  <a:pt x="0" y="12008"/>
                </a:lnTo>
              </a:path>
            </a:pathLst>
          </a:custGeom>
          <a:ln w="5246">
            <a:solidFill>
              <a:srgbClr val="6262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5721390" y="5321321"/>
            <a:ext cx="51435" cy="26670"/>
          </a:xfrm>
          <a:custGeom>
            <a:avLst/>
            <a:gdLst/>
            <a:ahLst/>
            <a:cxnLst/>
            <a:rect l="l" t="t" r="r" b="b"/>
            <a:pathLst>
              <a:path w="51435" h="26670">
                <a:moveTo>
                  <a:pt x="51082" y="13012"/>
                </a:moveTo>
                <a:lnTo>
                  <a:pt x="51084" y="12861"/>
                </a:lnTo>
                <a:lnTo>
                  <a:pt x="45393" y="4688"/>
                </a:lnTo>
                <a:lnTo>
                  <a:pt x="30974" y="0"/>
                </a:lnTo>
                <a:lnTo>
                  <a:pt x="11678" y="1556"/>
                </a:lnTo>
                <a:lnTo>
                  <a:pt x="0" y="6400"/>
                </a:lnTo>
                <a:lnTo>
                  <a:pt x="1361" y="18007"/>
                </a:lnTo>
                <a:lnTo>
                  <a:pt x="10873" y="24429"/>
                </a:lnTo>
                <a:lnTo>
                  <a:pt x="23747" y="26189"/>
                </a:lnTo>
              </a:path>
            </a:pathLst>
          </a:custGeom>
          <a:ln w="5226">
            <a:solidFill>
              <a:srgbClr val="6262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5722586" y="5308960"/>
            <a:ext cx="58419" cy="22225"/>
          </a:xfrm>
          <a:custGeom>
            <a:avLst/>
            <a:gdLst/>
            <a:ahLst/>
            <a:cxnLst/>
            <a:rect l="l" t="t" r="r" b="b"/>
            <a:pathLst>
              <a:path w="58420" h="22225">
                <a:moveTo>
                  <a:pt x="0" y="11166"/>
                </a:moveTo>
                <a:lnTo>
                  <a:pt x="5903" y="18028"/>
                </a:lnTo>
                <a:lnTo>
                  <a:pt x="20538" y="22068"/>
                </a:lnTo>
                <a:lnTo>
                  <a:pt x="40626" y="20926"/>
                </a:lnTo>
                <a:lnTo>
                  <a:pt x="53162" y="17137"/>
                </a:lnTo>
                <a:lnTo>
                  <a:pt x="57898" y="11583"/>
                </a:lnTo>
                <a:lnTo>
                  <a:pt x="52257" y="4232"/>
                </a:lnTo>
                <a:lnTo>
                  <a:pt x="37804" y="0"/>
                </a:lnTo>
              </a:path>
            </a:pathLst>
          </a:custGeom>
          <a:ln w="5267">
            <a:solidFill>
              <a:srgbClr val="6262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5721710" y="5308416"/>
            <a:ext cx="50165" cy="22860"/>
          </a:xfrm>
          <a:custGeom>
            <a:avLst/>
            <a:gdLst/>
            <a:ahLst/>
            <a:cxnLst/>
            <a:rect l="l" t="t" r="r" b="b"/>
            <a:pathLst>
              <a:path w="50164" h="22860">
                <a:moveTo>
                  <a:pt x="26645" y="0"/>
                </a:moveTo>
                <a:lnTo>
                  <a:pt x="9504" y="2515"/>
                </a:lnTo>
                <a:lnTo>
                  <a:pt x="0" y="8857"/>
                </a:lnTo>
                <a:lnTo>
                  <a:pt x="4752" y="17861"/>
                </a:lnTo>
                <a:lnTo>
                  <a:pt x="18206" y="22531"/>
                </a:lnTo>
                <a:lnTo>
                  <a:pt x="38035" y="21361"/>
                </a:lnTo>
                <a:lnTo>
                  <a:pt x="49997" y="17360"/>
                </a:lnTo>
              </a:path>
            </a:pathLst>
          </a:custGeom>
          <a:ln w="5246">
            <a:solidFill>
              <a:srgbClr val="6262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5877081" y="5219566"/>
            <a:ext cx="124460" cy="149860"/>
          </a:xfrm>
          <a:custGeom>
            <a:avLst/>
            <a:gdLst/>
            <a:ahLst/>
            <a:cxnLst/>
            <a:rect l="l" t="t" r="r" b="b"/>
            <a:pathLst>
              <a:path w="124460" h="149860">
                <a:moveTo>
                  <a:pt x="0" y="149267"/>
                </a:moveTo>
                <a:lnTo>
                  <a:pt x="0" y="136828"/>
                </a:lnTo>
                <a:lnTo>
                  <a:pt x="123920" y="0"/>
                </a:lnTo>
                <a:lnTo>
                  <a:pt x="123920" y="12438"/>
                </a:lnTo>
                <a:lnTo>
                  <a:pt x="0" y="149267"/>
                </a:lnTo>
                <a:close/>
              </a:path>
            </a:pathLst>
          </a:custGeom>
          <a:solidFill>
            <a:srgbClr val="7A7A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5877081" y="5219566"/>
            <a:ext cx="124460" cy="149860"/>
          </a:xfrm>
          <a:custGeom>
            <a:avLst/>
            <a:gdLst/>
            <a:ahLst/>
            <a:cxnLst/>
            <a:rect l="l" t="t" r="r" b="b"/>
            <a:pathLst>
              <a:path w="124460" h="149860">
                <a:moveTo>
                  <a:pt x="123920" y="12438"/>
                </a:moveTo>
                <a:lnTo>
                  <a:pt x="0" y="149267"/>
                </a:lnTo>
                <a:lnTo>
                  <a:pt x="0" y="136828"/>
                </a:lnTo>
                <a:lnTo>
                  <a:pt x="123920" y="0"/>
                </a:lnTo>
                <a:lnTo>
                  <a:pt x="123920" y="12438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5877081" y="5219566"/>
            <a:ext cx="124460" cy="149860"/>
          </a:xfrm>
          <a:custGeom>
            <a:avLst/>
            <a:gdLst/>
            <a:ahLst/>
            <a:cxnLst/>
            <a:rect l="l" t="t" r="r" b="b"/>
            <a:pathLst>
              <a:path w="124460" h="149860">
                <a:moveTo>
                  <a:pt x="0" y="149267"/>
                </a:moveTo>
                <a:lnTo>
                  <a:pt x="0" y="136828"/>
                </a:lnTo>
                <a:lnTo>
                  <a:pt x="123920" y="0"/>
                </a:lnTo>
                <a:lnTo>
                  <a:pt x="123920" y="12438"/>
                </a:lnTo>
                <a:lnTo>
                  <a:pt x="0" y="149267"/>
                </a:lnTo>
                <a:close/>
              </a:path>
            </a:pathLst>
          </a:custGeom>
          <a:solidFill>
            <a:srgbClr val="7A7A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5877080" y="5219566"/>
            <a:ext cx="124460" cy="149860"/>
          </a:xfrm>
          <a:custGeom>
            <a:avLst/>
            <a:gdLst/>
            <a:ahLst/>
            <a:cxnLst/>
            <a:rect l="l" t="t" r="r" b="b"/>
            <a:pathLst>
              <a:path w="124460" h="149860">
                <a:moveTo>
                  <a:pt x="123920" y="12438"/>
                </a:moveTo>
                <a:lnTo>
                  <a:pt x="0" y="149267"/>
                </a:lnTo>
                <a:lnTo>
                  <a:pt x="0" y="136828"/>
                </a:lnTo>
                <a:lnTo>
                  <a:pt x="123920" y="0"/>
                </a:lnTo>
                <a:lnTo>
                  <a:pt x="123920" y="12438"/>
                </a:lnTo>
                <a:close/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5959156" y="5210682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4141" y="0"/>
                </a:lnTo>
              </a:path>
            </a:pathLst>
          </a:custGeom>
          <a:ln w="4823">
            <a:solidFill>
              <a:srgbClr val="7A7A5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5959157" y="5208905"/>
            <a:ext cx="24130" cy="3810"/>
          </a:xfrm>
          <a:custGeom>
            <a:avLst/>
            <a:gdLst/>
            <a:ahLst/>
            <a:cxnLst/>
            <a:rect l="l" t="t" r="r" b="b"/>
            <a:pathLst>
              <a:path w="24129" h="3810">
                <a:moveTo>
                  <a:pt x="-804" y="1776"/>
                </a:moveTo>
                <a:lnTo>
                  <a:pt x="24945" y="1776"/>
                </a:lnTo>
              </a:path>
            </a:pathLst>
          </a:custGeom>
          <a:ln w="66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5959156" y="5208905"/>
            <a:ext cx="24130" cy="3810"/>
          </a:xfrm>
          <a:custGeom>
            <a:avLst/>
            <a:gdLst/>
            <a:ahLst/>
            <a:cxnLst/>
            <a:rect l="l" t="t" r="r" b="b"/>
            <a:pathLst>
              <a:path w="24129" h="3810">
                <a:moveTo>
                  <a:pt x="-804" y="1776"/>
                </a:moveTo>
                <a:lnTo>
                  <a:pt x="24945" y="1776"/>
                </a:lnTo>
              </a:path>
            </a:pathLst>
          </a:custGeom>
          <a:ln w="6600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5706478" y="5247998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 h="0">
                <a:moveTo>
                  <a:pt x="24624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5690387" y="5265768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 h="0">
                <a:moveTo>
                  <a:pt x="24624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5674296" y="5283538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 h="0">
                <a:moveTo>
                  <a:pt x="24624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5706485" y="4992999"/>
            <a:ext cx="302895" cy="0"/>
          </a:xfrm>
          <a:custGeom>
            <a:avLst/>
            <a:gdLst/>
            <a:ahLst/>
            <a:cxnLst/>
            <a:rect l="l" t="t" r="r" b="b"/>
            <a:pathLst>
              <a:path w="302895" h="0">
                <a:moveTo>
                  <a:pt x="0" y="0"/>
                </a:moveTo>
                <a:lnTo>
                  <a:pt x="302560" y="0"/>
                </a:lnTo>
              </a:path>
            </a:pathLst>
          </a:custGeom>
          <a:ln w="10154">
            <a:solidFill>
              <a:srgbClr val="C9C9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5706485" y="4988557"/>
            <a:ext cx="302895" cy="8890"/>
          </a:xfrm>
          <a:custGeom>
            <a:avLst/>
            <a:gdLst/>
            <a:ahLst/>
            <a:cxnLst/>
            <a:rect l="l" t="t" r="r" b="b"/>
            <a:pathLst>
              <a:path w="302895" h="8889">
                <a:moveTo>
                  <a:pt x="8046" y="0"/>
                </a:moveTo>
                <a:lnTo>
                  <a:pt x="302560" y="0"/>
                </a:lnTo>
                <a:lnTo>
                  <a:pt x="294513" y="8884"/>
                </a:lnTo>
                <a:lnTo>
                  <a:pt x="0" y="8884"/>
                </a:lnTo>
                <a:lnTo>
                  <a:pt x="8046" y="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5706485" y="4988557"/>
            <a:ext cx="302895" cy="8890"/>
          </a:xfrm>
          <a:custGeom>
            <a:avLst/>
            <a:gdLst/>
            <a:ahLst/>
            <a:cxnLst/>
            <a:rect l="l" t="t" r="r" b="b"/>
            <a:pathLst>
              <a:path w="302895" h="8889">
                <a:moveTo>
                  <a:pt x="8046" y="0"/>
                </a:moveTo>
                <a:lnTo>
                  <a:pt x="302560" y="0"/>
                </a:lnTo>
                <a:lnTo>
                  <a:pt x="294513" y="8884"/>
                </a:lnTo>
                <a:lnTo>
                  <a:pt x="0" y="8884"/>
                </a:lnTo>
                <a:lnTo>
                  <a:pt x="8046" y="0"/>
                </a:lnTo>
                <a:close/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 txBox="1"/>
          <p:nvPr/>
        </p:nvSpPr>
        <p:spPr>
          <a:xfrm>
            <a:off x="6596148" y="5144065"/>
            <a:ext cx="5334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 b="1">
                <a:latin typeface="Arial"/>
                <a:cs typeface="Arial"/>
              </a:rPr>
              <a:t>L</a:t>
            </a:r>
            <a:r>
              <a:rPr dirty="0" sz="1200" b="1">
                <a:latin typeface="Arial"/>
                <a:cs typeface="Arial"/>
              </a:rPr>
              <a:t>a</a:t>
            </a:r>
            <a:r>
              <a:rPr dirty="0" sz="1200" spc="-5" b="1">
                <a:latin typeface="Arial"/>
                <a:cs typeface="Arial"/>
              </a:rPr>
              <a:t>ptop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1" name="object 271"/>
          <p:cNvSpPr/>
          <p:nvPr/>
        </p:nvSpPr>
        <p:spPr>
          <a:xfrm>
            <a:off x="682751" y="3381756"/>
            <a:ext cx="576071" cy="3749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608073" y="2868233"/>
            <a:ext cx="0" cy="135890"/>
          </a:xfrm>
          <a:custGeom>
            <a:avLst/>
            <a:gdLst/>
            <a:ahLst/>
            <a:cxnLst/>
            <a:rect l="l" t="t" r="r" b="b"/>
            <a:pathLst>
              <a:path w="0" h="135889">
                <a:moveTo>
                  <a:pt x="0" y="0"/>
                </a:moveTo>
                <a:lnTo>
                  <a:pt x="0" y="135831"/>
                </a:lnTo>
                <a:lnTo>
                  <a:pt x="0" y="0"/>
                </a:lnTo>
                <a:close/>
              </a:path>
            </a:pathLst>
          </a:custGeom>
          <a:solidFill>
            <a:srgbClr val="0096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608078" y="2868233"/>
            <a:ext cx="549275" cy="135890"/>
          </a:xfrm>
          <a:custGeom>
            <a:avLst/>
            <a:gdLst/>
            <a:ahLst/>
            <a:cxnLst/>
            <a:rect l="l" t="t" r="r" b="b"/>
            <a:pathLst>
              <a:path w="549275" h="135889">
                <a:moveTo>
                  <a:pt x="0" y="135831"/>
                </a:moveTo>
                <a:lnTo>
                  <a:pt x="548914" y="135831"/>
                </a:lnTo>
                <a:lnTo>
                  <a:pt x="548914" y="0"/>
                </a:lnTo>
                <a:lnTo>
                  <a:pt x="0" y="0"/>
                </a:lnTo>
                <a:lnTo>
                  <a:pt x="0" y="135831"/>
                </a:lnTo>
                <a:close/>
              </a:path>
            </a:pathLst>
          </a:custGeom>
          <a:ln w="485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608073" y="2868234"/>
            <a:ext cx="549275" cy="135890"/>
          </a:xfrm>
          <a:custGeom>
            <a:avLst/>
            <a:gdLst/>
            <a:ahLst/>
            <a:cxnLst/>
            <a:rect l="l" t="t" r="r" b="b"/>
            <a:pathLst>
              <a:path w="549275" h="135889">
                <a:moveTo>
                  <a:pt x="0" y="0"/>
                </a:moveTo>
                <a:lnTo>
                  <a:pt x="548914" y="0"/>
                </a:lnTo>
                <a:lnTo>
                  <a:pt x="548914" y="135831"/>
                </a:lnTo>
                <a:lnTo>
                  <a:pt x="0" y="135831"/>
                </a:lnTo>
                <a:lnTo>
                  <a:pt x="0" y="0"/>
                </a:lnTo>
                <a:close/>
              </a:path>
            </a:pathLst>
          </a:custGeom>
          <a:solidFill>
            <a:srgbClr val="0096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608078" y="2868234"/>
            <a:ext cx="549275" cy="135890"/>
          </a:xfrm>
          <a:custGeom>
            <a:avLst/>
            <a:gdLst/>
            <a:ahLst/>
            <a:cxnLst/>
            <a:rect l="l" t="t" r="r" b="b"/>
            <a:pathLst>
              <a:path w="549275" h="135889">
                <a:moveTo>
                  <a:pt x="0" y="135831"/>
                </a:moveTo>
                <a:lnTo>
                  <a:pt x="548914" y="135831"/>
                </a:lnTo>
                <a:lnTo>
                  <a:pt x="548914" y="0"/>
                </a:lnTo>
                <a:lnTo>
                  <a:pt x="0" y="0"/>
                </a:lnTo>
                <a:lnTo>
                  <a:pt x="0" y="135831"/>
                </a:lnTo>
                <a:close/>
              </a:path>
            </a:pathLst>
          </a:custGeom>
          <a:ln w="4859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1156989" y="2708151"/>
            <a:ext cx="170180" cy="295910"/>
          </a:xfrm>
          <a:custGeom>
            <a:avLst/>
            <a:gdLst/>
            <a:ahLst/>
            <a:cxnLst/>
            <a:rect l="l" t="t" r="r" b="b"/>
            <a:pathLst>
              <a:path w="170180" h="295910">
                <a:moveTo>
                  <a:pt x="0" y="295914"/>
                </a:moveTo>
                <a:lnTo>
                  <a:pt x="0" y="160082"/>
                </a:lnTo>
                <a:lnTo>
                  <a:pt x="169664" y="0"/>
                </a:lnTo>
                <a:lnTo>
                  <a:pt x="169664" y="135827"/>
                </a:lnTo>
                <a:lnTo>
                  <a:pt x="0" y="295914"/>
                </a:lnTo>
                <a:close/>
              </a:path>
            </a:pathLst>
          </a:custGeom>
          <a:solidFill>
            <a:srgbClr val="005A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1156991" y="2708149"/>
            <a:ext cx="170180" cy="295910"/>
          </a:xfrm>
          <a:custGeom>
            <a:avLst/>
            <a:gdLst/>
            <a:ahLst/>
            <a:cxnLst/>
            <a:rect l="l" t="t" r="r" b="b"/>
            <a:pathLst>
              <a:path w="170180" h="295910">
                <a:moveTo>
                  <a:pt x="0" y="160087"/>
                </a:moveTo>
                <a:lnTo>
                  <a:pt x="169664" y="0"/>
                </a:lnTo>
                <a:lnTo>
                  <a:pt x="169664" y="135831"/>
                </a:lnTo>
                <a:lnTo>
                  <a:pt x="0" y="295919"/>
                </a:lnTo>
                <a:lnTo>
                  <a:pt x="0" y="160087"/>
                </a:lnTo>
                <a:close/>
              </a:path>
            </a:pathLst>
          </a:custGeom>
          <a:ln w="495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1156990" y="2708152"/>
            <a:ext cx="170180" cy="295910"/>
          </a:xfrm>
          <a:custGeom>
            <a:avLst/>
            <a:gdLst/>
            <a:ahLst/>
            <a:cxnLst/>
            <a:rect l="l" t="t" r="r" b="b"/>
            <a:pathLst>
              <a:path w="170180" h="295910">
                <a:moveTo>
                  <a:pt x="0" y="295914"/>
                </a:moveTo>
                <a:lnTo>
                  <a:pt x="0" y="160082"/>
                </a:lnTo>
                <a:lnTo>
                  <a:pt x="169664" y="0"/>
                </a:lnTo>
                <a:lnTo>
                  <a:pt x="169664" y="135827"/>
                </a:lnTo>
                <a:lnTo>
                  <a:pt x="0" y="295914"/>
                </a:lnTo>
                <a:close/>
              </a:path>
            </a:pathLst>
          </a:custGeom>
          <a:solidFill>
            <a:srgbClr val="005A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1156991" y="2708150"/>
            <a:ext cx="170180" cy="295910"/>
          </a:xfrm>
          <a:custGeom>
            <a:avLst/>
            <a:gdLst/>
            <a:ahLst/>
            <a:cxnLst/>
            <a:rect l="l" t="t" r="r" b="b"/>
            <a:pathLst>
              <a:path w="170180" h="295910">
                <a:moveTo>
                  <a:pt x="0" y="160087"/>
                </a:moveTo>
                <a:lnTo>
                  <a:pt x="169664" y="0"/>
                </a:lnTo>
                <a:lnTo>
                  <a:pt x="169664" y="135831"/>
                </a:lnTo>
                <a:lnTo>
                  <a:pt x="0" y="295919"/>
                </a:lnTo>
                <a:lnTo>
                  <a:pt x="0" y="160087"/>
                </a:lnTo>
                <a:close/>
              </a:path>
            </a:pathLst>
          </a:custGeom>
          <a:ln w="4955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608076" y="2708153"/>
            <a:ext cx="718820" cy="160655"/>
          </a:xfrm>
          <a:custGeom>
            <a:avLst/>
            <a:gdLst/>
            <a:ahLst/>
            <a:cxnLst/>
            <a:rect l="l" t="t" r="r" b="b"/>
            <a:pathLst>
              <a:path w="718819" h="160655">
                <a:moveTo>
                  <a:pt x="548914" y="160082"/>
                </a:moveTo>
                <a:lnTo>
                  <a:pt x="0" y="160082"/>
                </a:lnTo>
                <a:lnTo>
                  <a:pt x="169664" y="0"/>
                </a:lnTo>
                <a:lnTo>
                  <a:pt x="718579" y="0"/>
                </a:lnTo>
                <a:lnTo>
                  <a:pt x="548914" y="160082"/>
                </a:lnTo>
                <a:close/>
              </a:path>
            </a:pathLst>
          </a:custGeom>
          <a:solidFill>
            <a:srgbClr val="00B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608076" y="2708150"/>
            <a:ext cx="718820" cy="160655"/>
          </a:xfrm>
          <a:custGeom>
            <a:avLst/>
            <a:gdLst/>
            <a:ahLst/>
            <a:cxnLst/>
            <a:rect l="l" t="t" r="r" b="b"/>
            <a:pathLst>
              <a:path w="718819" h="160655">
                <a:moveTo>
                  <a:pt x="548914" y="160087"/>
                </a:moveTo>
                <a:lnTo>
                  <a:pt x="718579" y="0"/>
                </a:lnTo>
                <a:lnTo>
                  <a:pt x="169664" y="0"/>
                </a:lnTo>
                <a:lnTo>
                  <a:pt x="0" y="160087"/>
                </a:lnTo>
                <a:lnTo>
                  <a:pt x="548914" y="160087"/>
                </a:lnTo>
                <a:close/>
              </a:path>
            </a:pathLst>
          </a:custGeom>
          <a:ln w="485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608076" y="2708154"/>
            <a:ext cx="718820" cy="160655"/>
          </a:xfrm>
          <a:custGeom>
            <a:avLst/>
            <a:gdLst/>
            <a:ahLst/>
            <a:cxnLst/>
            <a:rect l="l" t="t" r="r" b="b"/>
            <a:pathLst>
              <a:path w="718819" h="160655">
                <a:moveTo>
                  <a:pt x="548914" y="160082"/>
                </a:moveTo>
                <a:lnTo>
                  <a:pt x="0" y="160082"/>
                </a:lnTo>
                <a:lnTo>
                  <a:pt x="169664" y="0"/>
                </a:lnTo>
                <a:lnTo>
                  <a:pt x="718579" y="0"/>
                </a:lnTo>
                <a:lnTo>
                  <a:pt x="548914" y="160082"/>
                </a:lnTo>
                <a:close/>
              </a:path>
            </a:pathLst>
          </a:custGeom>
          <a:solidFill>
            <a:srgbClr val="00B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608076" y="2708151"/>
            <a:ext cx="718820" cy="160655"/>
          </a:xfrm>
          <a:custGeom>
            <a:avLst/>
            <a:gdLst/>
            <a:ahLst/>
            <a:cxnLst/>
            <a:rect l="l" t="t" r="r" b="b"/>
            <a:pathLst>
              <a:path w="718819" h="160655">
                <a:moveTo>
                  <a:pt x="548914" y="160087"/>
                </a:moveTo>
                <a:lnTo>
                  <a:pt x="718579" y="0"/>
                </a:lnTo>
                <a:lnTo>
                  <a:pt x="169664" y="0"/>
                </a:lnTo>
                <a:lnTo>
                  <a:pt x="0" y="160087"/>
                </a:lnTo>
                <a:lnTo>
                  <a:pt x="548914" y="160087"/>
                </a:lnTo>
                <a:close/>
              </a:path>
            </a:pathLst>
          </a:custGeom>
          <a:ln w="4857">
            <a:solidFill>
              <a:srgbClr val="AA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757777" y="2751813"/>
            <a:ext cx="444500" cy="67945"/>
          </a:xfrm>
          <a:custGeom>
            <a:avLst/>
            <a:gdLst/>
            <a:ahLst/>
            <a:cxnLst/>
            <a:rect l="l" t="t" r="r" b="b"/>
            <a:pathLst>
              <a:path w="444500" h="67944">
                <a:moveTo>
                  <a:pt x="304403" y="67915"/>
                </a:moveTo>
                <a:lnTo>
                  <a:pt x="329353" y="43660"/>
                </a:lnTo>
                <a:lnTo>
                  <a:pt x="0" y="43660"/>
                </a:lnTo>
                <a:lnTo>
                  <a:pt x="29945" y="14553"/>
                </a:lnTo>
                <a:lnTo>
                  <a:pt x="359289" y="14553"/>
                </a:lnTo>
                <a:lnTo>
                  <a:pt x="374265" y="0"/>
                </a:lnTo>
                <a:lnTo>
                  <a:pt x="444122" y="33953"/>
                </a:lnTo>
                <a:lnTo>
                  <a:pt x="304403" y="67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757780" y="2751812"/>
            <a:ext cx="444500" cy="67945"/>
          </a:xfrm>
          <a:custGeom>
            <a:avLst/>
            <a:gdLst/>
            <a:ahLst/>
            <a:cxnLst/>
            <a:rect l="l" t="t" r="r" b="b"/>
            <a:pathLst>
              <a:path w="444500" h="67944">
                <a:moveTo>
                  <a:pt x="29940" y="14553"/>
                </a:moveTo>
                <a:lnTo>
                  <a:pt x="0" y="43660"/>
                </a:lnTo>
                <a:lnTo>
                  <a:pt x="329348" y="43660"/>
                </a:lnTo>
                <a:lnTo>
                  <a:pt x="304398" y="67915"/>
                </a:lnTo>
                <a:lnTo>
                  <a:pt x="444122" y="33957"/>
                </a:lnTo>
                <a:lnTo>
                  <a:pt x="374260" y="0"/>
                </a:lnTo>
                <a:lnTo>
                  <a:pt x="359289" y="14553"/>
                </a:lnTo>
                <a:lnTo>
                  <a:pt x="29940" y="14553"/>
                </a:lnTo>
                <a:close/>
              </a:path>
            </a:pathLst>
          </a:custGeom>
          <a:ln w="48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757777" y="2751814"/>
            <a:ext cx="444500" cy="67945"/>
          </a:xfrm>
          <a:custGeom>
            <a:avLst/>
            <a:gdLst/>
            <a:ahLst/>
            <a:cxnLst/>
            <a:rect l="l" t="t" r="r" b="b"/>
            <a:pathLst>
              <a:path w="444500" h="67944">
                <a:moveTo>
                  <a:pt x="304403" y="67915"/>
                </a:moveTo>
                <a:lnTo>
                  <a:pt x="329353" y="43660"/>
                </a:lnTo>
                <a:lnTo>
                  <a:pt x="0" y="43660"/>
                </a:lnTo>
                <a:lnTo>
                  <a:pt x="29945" y="14553"/>
                </a:lnTo>
                <a:lnTo>
                  <a:pt x="359289" y="14553"/>
                </a:lnTo>
                <a:lnTo>
                  <a:pt x="374265" y="0"/>
                </a:lnTo>
                <a:lnTo>
                  <a:pt x="444122" y="33953"/>
                </a:lnTo>
                <a:lnTo>
                  <a:pt x="304403" y="67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757781" y="2751813"/>
            <a:ext cx="444500" cy="67945"/>
          </a:xfrm>
          <a:custGeom>
            <a:avLst/>
            <a:gdLst/>
            <a:ahLst/>
            <a:cxnLst/>
            <a:rect l="l" t="t" r="r" b="b"/>
            <a:pathLst>
              <a:path w="444500" h="67944">
                <a:moveTo>
                  <a:pt x="29940" y="14553"/>
                </a:moveTo>
                <a:lnTo>
                  <a:pt x="0" y="43660"/>
                </a:lnTo>
                <a:lnTo>
                  <a:pt x="329348" y="43660"/>
                </a:lnTo>
                <a:lnTo>
                  <a:pt x="304398" y="67915"/>
                </a:lnTo>
                <a:lnTo>
                  <a:pt x="444122" y="33957"/>
                </a:lnTo>
                <a:lnTo>
                  <a:pt x="374260" y="0"/>
                </a:lnTo>
                <a:lnTo>
                  <a:pt x="359289" y="14553"/>
                </a:lnTo>
                <a:lnTo>
                  <a:pt x="29940" y="14553"/>
                </a:lnTo>
                <a:close/>
              </a:path>
            </a:pathLst>
          </a:custGeom>
          <a:ln w="48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762767" y="2756666"/>
            <a:ext cx="439420" cy="63500"/>
          </a:xfrm>
          <a:custGeom>
            <a:avLst/>
            <a:gdLst/>
            <a:ahLst/>
            <a:cxnLst/>
            <a:rect l="l" t="t" r="r" b="b"/>
            <a:pathLst>
              <a:path w="439419" h="63500">
                <a:moveTo>
                  <a:pt x="304403" y="63064"/>
                </a:moveTo>
                <a:lnTo>
                  <a:pt x="329353" y="38809"/>
                </a:lnTo>
                <a:lnTo>
                  <a:pt x="0" y="38809"/>
                </a:lnTo>
                <a:lnTo>
                  <a:pt x="29945" y="14553"/>
                </a:lnTo>
                <a:lnTo>
                  <a:pt x="354299" y="14553"/>
                </a:lnTo>
                <a:lnTo>
                  <a:pt x="374265" y="0"/>
                </a:lnTo>
                <a:lnTo>
                  <a:pt x="439136" y="33957"/>
                </a:lnTo>
                <a:lnTo>
                  <a:pt x="304403" y="630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762771" y="2756665"/>
            <a:ext cx="439420" cy="63500"/>
          </a:xfrm>
          <a:custGeom>
            <a:avLst/>
            <a:gdLst/>
            <a:ahLst/>
            <a:cxnLst/>
            <a:rect l="l" t="t" r="r" b="b"/>
            <a:pathLst>
              <a:path w="439419" h="63500">
                <a:moveTo>
                  <a:pt x="29940" y="14553"/>
                </a:moveTo>
                <a:lnTo>
                  <a:pt x="0" y="38809"/>
                </a:lnTo>
                <a:lnTo>
                  <a:pt x="329348" y="38809"/>
                </a:lnTo>
                <a:lnTo>
                  <a:pt x="304398" y="63064"/>
                </a:lnTo>
                <a:lnTo>
                  <a:pt x="439131" y="33957"/>
                </a:lnTo>
                <a:lnTo>
                  <a:pt x="374260" y="0"/>
                </a:lnTo>
                <a:lnTo>
                  <a:pt x="354299" y="14553"/>
                </a:lnTo>
                <a:lnTo>
                  <a:pt x="29940" y="14553"/>
                </a:lnTo>
                <a:close/>
              </a:path>
            </a:pathLst>
          </a:custGeom>
          <a:ln w="485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762767" y="2756666"/>
            <a:ext cx="439420" cy="63500"/>
          </a:xfrm>
          <a:custGeom>
            <a:avLst/>
            <a:gdLst/>
            <a:ahLst/>
            <a:cxnLst/>
            <a:rect l="l" t="t" r="r" b="b"/>
            <a:pathLst>
              <a:path w="439419" h="63500">
                <a:moveTo>
                  <a:pt x="304403" y="63064"/>
                </a:moveTo>
                <a:lnTo>
                  <a:pt x="329353" y="38809"/>
                </a:lnTo>
                <a:lnTo>
                  <a:pt x="0" y="38809"/>
                </a:lnTo>
                <a:lnTo>
                  <a:pt x="29945" y="14553"/>
                </a:lnTo>
                <a:lnTo>
                  <a:pt x="354299" y="14553"/>
                </a:lnTo>
                <a:lnTo>
                  <a:pt x="374265" y="0"/>
                </a:lnTo>
                <a:lnTo>
                  <a:pt x="439136" y="33957"/>
                </a:lnTo>
                <a:lnTo>
                  <a:pt x="304403" y="630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762771" y="2756666"/>
            <a:ext cx="439420" cy="63500"/>
          </a:xfrm>
          <a:custGeom>
            <a:avLst/>
            <a:gdLst/>
            <a:ahLst/>
            <a:cxnLst/>
            <a:rect l="l" t="t" r="r" b="b"/>
            <a:pathLst>
              <a:path w="439419" h="63500">
                <a:moveTo>
                  <a:pt x="29940" y="14553"/>
                </a:moveTo>
                <a:lnTo>
                  <a:pt x="0" y="38809"/>
                </a:lnTo>
                <a:lnTo>
                  <a:pt x="329348" y="38809"/>
                </a:lnTo>
                <a:lnTo>
                  <a:pt x="304398" y="63064"/>
                </a:lnTo>
                <a:lnTo>
                  <a:pt x="439131" y="33957"/>
                </a:lnTo>
                <a:lnTo>
                  <a:pt x="374260" y="0"/>
                </a:lnTo>
                <a:lnTo>
                  <a:pt x="354299" y="14553"/>
                </a:lnTo>
                <a:lnTo>
                  <a:pt x="29940" y="14553"/>
                </a:lnTo>
                <a:close/>
              </a:path>
            </a:pathLst>
          </a:custGeom>
          <a:ln w="485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 txBox="1"/>
          <p:nvPr/>
        </p:nvSpPr>
        <p:spPr>
          <a:xfrm>
            <a:off x="1671149" y="2766710"/>
            <a:ext cx="5976620" cy="1128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40"/>
              </a:lnSpc>
            </a:pPr>
            <a:r>
              <a:rPr dirty="0" sz="1200" spc="-5" b="1">
                <a:latin typeface="Arial"/>
                <a:cs typeface="Arial"/>
              </a:rPr>
              <a:t>Hu</a:t>
            </a:r>
            <a:r>
              <a:rPr dirty="0" sz="1200" b="1">
                <a:latin typeface="Arial"/>
                <a:cs typeface="Arial"/>
              </a:rPr>
              <a:t>b</a:t>
            </a:r>
            <a:r>
              <a:rPr dirty="0" sz="1200" spc="1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100</a:t>
            </a:r>
            <a:r>
              <a:rPr dirty="0" sz="1200" spc="-5" b="1">
                <a:latin typeface="Arial"/>
                <a:cs typeface="Arial"/>
              </a:rPr>
              <a:t>B</a:t>
            </a:r>
            <a:r>
              <a:rPr dirty="0" sz="1200" b="1">
                <a:latin typeface="Arial"/>
                <a:cs typeface="Arial"/>
              </a:rPr>
              <a:t>a</a:t>
            </a:r>
            <a:r>
              <a:rPr dirty="0" sz="1200" spc="-10" b="1">
                <a:latin typeface="Arial"/>
                <a:cs typeface="Arial"/>
              </a:rPr>
              <a:t>se</a:t>
            </a:r>
            <a:r>
              <a:rPr dirty="0" sz="1200" spc="-5" b="1">
                <a:latin typeface="Arial"/>
                <a:cs typeface="Arial"/>
              </a:rPr>
              <a:t>-</a:t>
            </a:r>
            <a:r>
              <a:rPr dirty="0" sz="1200" b="1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  <a:p>
            <a:pPr marL="71120" indent="4792980">
              <a:lnSpc>
                <a:spcPts val="1340"/>
              </a:lnSpc>
            </a:pPr>
            <a:r>
              <a:rPr dirty="0" sz="1200" spc="-40" b="1">
                <a:latin typeface="Arial"/>
                <a:cs typeface="Arial"/>
              </a:rPr>
              <a:t>A</a:t>
            </a:r>
            <a:r>
              <a:rPr dirty="0" sz="1200" b="1">
                <a:latin typeface="Arial"/>
                <a:cs typeface="Arial"/>
              </a:rPr>
              <a:t>ccess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Ser</a:t>
            </a:r>
            <a:r>
              <a:rPr dirty="0" sz="1200" spc="-20" b="1">
                <a:latin typeface="Arial"/>
                <a:cs typeface="Arial"/>
              </a:rPr>
              <a:t>v</a:t>
            </a:r>
            <a:r>
              <a:rPr dirty="0" sz="1200" b="1">
                <a:latin typeface="Arial"/>
                <a:cs typeface="Arial"/>
              </a:rPr>
              <a:t>er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400">
              <a:latin typeface="Times New Roman"/>
              <a:cs typeface="Times New Roman"/>
            </a:endParaRPr>
          </a:p>
          <a:p>
            <a:pPr marL="71120">
              <a:lnSpc>
                <a:spcPct val="100000"/>
              </a:lnSpc>
            </a:pPr>
            <a:r>
              <a:rPr dirty="0" sz="1200" spc="-5" b="1">
                <a:latin typeface="Arial"/>
                <a:cs typeface="Arial"/>
              </a:rPr>
              <a:t>B</a:t>
            </a:r>
            <a:r>
              <a:rPr dirty="0" sz="1200" b="1">
                <a:latin typeface="Arial"/>
                <a:cs typeface="Arial"/>
              </a:rPr>
              <a:t>ri</a:t>
            </a:r>
            <a:r>
              <a:rPr dirty="0" sz="1200" spc="-5" b="1">
                <a:latin typeface="Arial"/>
                <a:cs typeface="Arial"/>
              </a:rPr>
              <a:t>dge</a:t>
            </a:r>
            <a:endParaRPr sz="12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365"/>
              </a:spcBef>
            </a:pPr>
            <a:r>
              <a:rPr dirty="0" sz="1200" spc="-40" b="1">
                <a:latin typeface="Arial"/>
                <a:cs typeface="Arial"/>
              </a:rPr>
              <a:t>A</a:t>
            </a:r>
            <a:r>
              <a:rPr dirty="0" sz="1200" b="1">
                <a:latin typeface="Arial"/>
                <a:cs typeface="Arial"/>
              </a:rPr>
              <a:t>ccess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P</a:t>
            </a:r>
            <a:r>
              <a:rPr dirty="0" sz="1200" spc="-5" b="1">
                <a:latin typeface="Arial"/>
                <a:cs typeface="Arial"/>
              </a:rPr>
              <a:t>o</a:t>
            </a:r>
            <a:r>
              <a:rPr dirty="0" sz="1200" b="1">
                <a:latin typeface="Arial"/>
                <a:cs typeface="Arial"/>
              </a:rPr>
              <a:t>i</a:t>
            </a:r>
            <a:r>
              <a:rPr dirty="0" sz="1200" spc="-5" b="1">
                <a:latin typeface="Arial"/>
                <a:cs typeface="Arial"/>
              </a:rPr>
              <a:t>n</a:t>
            </a:r>
            <a:r>
              <a:rPr dirty="0" sz="1200" b="1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3" name="object 293"/>
          <p:cNvSpPr txBox="1"/>
          <p:nvPr/>
        </p:nvSpPr>
        <p:spPr>
          <a:xfrm>
            <a:off x="1801324" y="4424060"/>
            <a:ext cx="52133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b="1">
                <a:latin typeface="Arial"/>
                <a:cs typeface="Arial"/>
              </a:rPr>
              <a:t>S</a:t>
            </a:r>
            <a:r>
              <a:rPr dirty="0" sz="1200" spc="25" b="1">
                <a:latin typeface="Arial"/>
                <a:cs typeface="Arial"/>
              </a:rPr>
              <a:t>w</a:t>
            </a:r>
            <a:r>
              <a:rPr dirty="0" sz="1200" b="1">
                <a:latin typeface="Arial"/>
                <a:cs typeface="Arial"/>
              </a:rPr>
              <a:t>i</a:t>
            </a:r>
            <a:r>
              <a:rPr dirty="0" sz="1200" spc="-5" b="1">
                <a:latin typeface="Arial"/>
                <a:cs typeface="Arial"/>
              </a:rPr>
              <a:t>t</a:t>
            </a:r>
            <a:r>
              <a:rPr dirty="0" sz="1200" b="1">
                <a:latin typeface="Arial"/>
                <a:cs typeface="Arial"/>
              </a:rPr>
              <a:t>ch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4" name="object 294"/>
          <p:cNvSpPr txBox="1"/>
          <p:nvPr/>
        </p:nvSpPr>
        <p:spPr>
          <a:xfrm>
            <a:off x="1647400" y="5143236"/>
            <a:ext cx="127571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 b="1">
                <a:latin typeface="Arial"/>
                <a:cs typeface="Arial"/>
              </a:rPr>
              <a:t>Mu</a:t>
            </a:r>
            <a:r>
              <a:rPr dirty="0" sz="1200" b="1">
                <a:latin typeface="Arial"/>
                <a:cs typeface="Arial"/>
              </a:rPr>
              <a:t>l</a:t>
            </a:r>
            <a:r>
              <a:rPr dirty="0" sz="1200" spc="-5" b="1">
                <a:latin typeface="Arial"/>
                <a:cs typeface="Arial"/>
              </a:rPr>
              <a:t>t</a:t>
            </a:r>
            <a:r>
              <a:rPr dirty="0" sz="1200" b="1">
                <a:latin typeface="Arial"/>
                <a:cs typeface="Arial"/>
              </a:rPr>
              <a:t>ila</a:t>
            </a:r>
            <a:r>
              <a:rPr dirty="0" sz="1200" spc="-35" b="1">
                <a:latin typeface="Arial"/>
                <a:cs typeface="Arial"/>
              </a:rPr>
              <a:t>y</a:t>
            </a:r>
            <a:r>
              <a:rPr dirty="0" sz="1200" b="1">
                <a:latin typeface="Arial"/>
                <a:cs typeface="Arial"/>
              </a:rPr>
              <a:t>er</a:t>
            </a:r>
            <a:r>
              <a:rPr dirty="0" sz="1200" spc="2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</a:t>
            </a:r>
            <a:r>
              <a:rPr dirty="0" sz="1200" spc="25" b="1">
                <a:latin typeface="Arial"/>
                <a:cs typeface="Arial"/>
              </a:rPr>
              <a:t>w</a:t>
            </a:r>
            <a:r>
              <a:rPr dirty="0" sz="1200" b="1">
                <a:latin typeface="Arial"/>
                <a:cs typeface="Arial"/>
              </a:rPr>
              <a:t>i</a:t>
            </a:r>
            <a:r>
              <a:rPr dirty="0" sz="1200" spc="-5" b="1">
                <a:latin typeface="Arial"/>
                <a:cs typeface="Arial"/>
              </a:rPr>
              <a:t>t</a:t>
            </a:r>
            <a:r>
              <a:rPr dirty="0" sz="1200" b="1">
                <a:latin typeface="Arial"/>
                <a:cs typeface="Arial"/>
              </a:rPr>
              <a:t>ch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5" name="object 295"/>
          <p:cNvSpPr txBox="1"/>
          <p:nvPr/>
        </p:nvSpPr>
        <p:spPr>
          <a:xfrm>
            <a:off x="1725124" y="6008410"/>
            <a:ext cx="51625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 b="1">
                <a:latin typeface="Arial"/>
                <a:cs typeface="Arial"/>
              </a:rPr>
              <a:t>Rout</a:t>
            </a:r>
            <a:r>
              <a:rPr dirty="0" sz="1200" b="1">
                <a:latin typeface="Arial"/>
                <a:cs typeface="Arial"/>
              </a:rPr>
              <a:t>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6" name="object 296"/>
          <p:cNvSpPr/>
          <p:nvPr/>
        </p:nvSpPr>
        <p:spPr>
          <a:xfrm>
            <a:off x="5436108" y="3645408"/>
            <a:ext cx="649223" cy="4236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0013" y="2799506"/>
            <a:ext cx="6019800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3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.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1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.9</a:t>
            </a:r>
            <a:r>
              <a:rPr dirty="0" sz="2800" spc="-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25">
                <a:solidFill>
                  <a:srgbClr val="B3B3B3"/>
                </a:solidFill>
                <a:latin typeface="Arial"/>
                <a:cs typeface="Arial"/>
              </a:rPr>
              <a:t>F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or</a:t>
            </a:r>
            <a:r>
              <a:rPr dirty="0" sz="2800" spc="-30">
                <a:solidFill>
                  <a:srgbClr val="B3B3B3"/>
                </a:solidFill>
                <a:latin typeface="Arial"/>
                <a:cs typeface="Arial"/>
              </a:rPr>
              <a:t>m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a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to</a:t>
            </a:r>
            <a:r>
              <a:rPr dirty="0" sz="2800" spc="3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d</a:t>
            </a:r>
            <a:r>
              <a:rPr dirty="0" sz="2800" spc="-20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2800" spc="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d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recc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ona</a:t>
            </a:r>
            <a:r>
              <a:rPr dirty="0" sz="2800" spc="-30">
                <a:solidFill>
                  <a:srgbClr val="B3B3B3"/>
                </a:solidFill>
                <a:latin typeface="Arial"/>
                <a:cs typeface="Arial"/>
              </a:rPr>
              <a:t>m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en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to</a:t>
            </a:r>
            <a:r>
              <a:rPr dirty="0" sz="2800" spc="1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2800" spc="-385">
                <a:solidFill>
                  <a:srgbClr val="B3B3B3"/>
                </a:solidFill>
                <a:latin typeface="Arial"/>
                <a:cs typeface="Arial"/>
              </a:rPr>
              <a:t>P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7064" y="3933444"/>
            <a:ext cx="1008888" cy="432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27064" y="3933444"/>
            <a:ext cx="1009015" cy="433070"/>
          </a:xfrm>
          <a:custGeom>
            <a:avLst/>
            <a:gdLst/>
            <a:ahLst/>
            <a:cxnLst/>
            <a:rect l="l" t="t" r="r" b="b"/>
            <a:pathLst>
              <a:path w="1009015" h="433070">
                <a:moveTo>
                  <a:pt x="0" y="216407"/>
                </a:moveTo>
                <a:lnTo>
                  <a:pt x="14660" y="164402"/>
                </a:lnTo>
                <a:lnTo>
                  <a:pt x="39641" y="132171"/>
                </a:lnTo>
                <a:lnTo>
                  <a:pt x="75576" y="102413"/>
                </a:lnTo>
                <a:lnTo>
                  <a:pt x="121427" y="75571"/>
                </a:lnTo>
                <a:lnTo>
                  <a:pt x="176155" y="52092"/>
                </a:lnTo>
                <a:lnTo>
                  <a:pt x="238723" y="32422"/>
                </a:lnTo>
                <a:lnTo>
                  <a:pt x="308090" y="17006"/>
                </a:lnTo>
                <a:lnTo>
                  <a:pt x="383219" y="6289"/>
                </a:lnTo>
                <a:lnTo>
                  <a:pt x="422619" y="2832"/>
                </a:lnTo>
                <a:lnTo>
                  <a:pt x="463071" y="717"/>
                </a:lnTo>
                <a:lnTo>
                  <a:pt x="504444" y="0"/>
                </a:lnTo>
                <a:lnTo>
                  <a:pt x="545816" y="717"/>
                </a:lnTo>
                <a:lnTo>
                  <a:pt x="586268" y="2832"/>
                </a:lnTo>
                <a:lnTo>
                  <a:pt x="625668" y="6289"/>
                </a:lnTo>
                <a:lnTo>
                  <a:pt x="663888" y="11032"/>
                </a:lnTo>
                <a:lnTo>
                  <a:pt x="736266" y="24154"/>
                </a:lnTo>
                <a:lnTo>
                  <a:pt x="802363" y="41753"/>
                </a:lnTo>
                <a:lnTo>
                  <a:pt x="861140" y="63384"/>
                </a:lnTo>
                <a:lnTo>
                  <a:pt x="911560" y="88599"/>
                </a:lnTo>
                <a:lnTo>
                  <a:pt x="952583" y="116955"/>
                </a:lnTo>
                <a:lnTo>
                  <a:pt x="983171" y="148006"/>
                </a:lnTo>
                <a:lnTo>
                  <a:pt x="1002285" y="181305"/>
                </a:lnTo>
                <a:lnTo>
                  <a:pt x="1008888" y="216407"/>
                </a:lnTo>
                <a:lnTo>
                  <a:pt x="1007215" y="234156"/>
                </a:lnTo>
                <a:lnTo>
                  <a:pt x="983171" y="284809"/>
                </a:lnTo>
                <a:lnTo>
                  <a:pt x="952583" y="315860"/>
                </a:lnTo>
                <a:lnTo>
                  <a:pt x="911560" y="344216"/>
                </a:lnTo>
                <a:lnTo>
                  <a:pt x="861140" y="369431"/>
                </a:lnTo>
                <a:lnTo>
                  <a:pt x="802363" y="391062"/>
                </a:lnTo>
                <a:lnTo>
                  <a:pt x="736266" y="408661"/>
                </a:lnTo>
                <a:lnTo>
                  <a:pt x="663888" y="421783"/>
                </a:lnTo>
                <a:lnTo>
                  <a:pt x="625668" y="426526"/>
                </a:lnTo>
                <a:lnTo>
                  <a:pt x="586268" y="429983"/>
                </a:lnTo>
                <a:lnTo>
                  <a:pt x="545816" y="432098"/>
                </a:lnTo>
                <a:lnTo>
                  <a:pt x="504444" y="432815"/>
                </a:lnTo>
                <a:lnTo>
                  <a:pt x="463071" y="432098"/>
                </a:lnTo>
                <a:lnTo>
                  <a:pt x="422619" y="429983"/>
                </a:lnTo>
                <a:lnTo>
                  <a:pt x="383219" y="426526"/>
                </a:lnTo>
                <a:lnTo>
                  <a:pt x="344999" y="421783"/>
                </a:lnTo>
                <a:lnTo>
                  <a:pt x="272621" y="408661"/>
                </a:lnTo>
                <a:lnTo>
                  <a:pt x="206524" y="391062"/>
                </a:lnTo>
                <a:lnTo>
                  <a:pt x="147747" y="369431"/>
                </a:lnTo>
                <a:lnTo>
                  <a:pt x="97327" y="344216"/>
                </a:lnTo>
                <a:lnTo>
                  <a:pt x="56304" y="315860"/>
                </a:lnTo>
                <a:lnTo>
                  <a:pt x="25716" y="284809"/>
                </a:lnTo>
                <a:lnTo>
                  <a:pt x="6602" y="251510"/>
                </a:lnTo>
                <a:lnTo>
                  <a:pt x="0" y="216407"/>
                </a:lnTo>
                <a:close/>
              </a:path>
            </a:pathLst>
          </a:custGeom>
          <a:ln w="9144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2264" y="1594230"/>
            <a:ext cx="76199" cy="88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2425" marR="5080" indent="-635">
              <a:lnSpc>
                <a:spcPct val="100000"/>
              </a:lnSpc>
            </a:pPr>
            <a:r>
              <a:rPr dirty="0" sz="1800" b="0">
                <a:solidFill>
                  <a:srgbClr val="000080"/>
                </a:solidFill>
                <a:latin typeface="Arial"/>
                <a:cs typeface="Arial"/>
              </a:rPr>
              <a:t>Para</a:t>
            </a:r>
            <a:r>
              <a:rPr dirty="0" sz="1800" spc="160" b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 b="0">
                <a:solidFill>
                  <a:srgbClr val="000080"/>
                </a:solidFill>
                <a:latin typeface="Arial"/>
                <a:cs typeface="Arial"/>
              </a:rPr>
              <a:t>ad</a:t>
            </a:r>
            <a:r>
              <a:rPr dirty="0" sz="1800" spc="5" b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-10" b="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800" b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 b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b="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10" b="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b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165" b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b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165" b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b="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 b="0">
                <a:solidFill>
                  <a:srgbClr val="000080"/>
                </a:solidFill>
                <a:latin typeface="Arial"/>
                <a:cs typeface="Arial"/>
              </a:rPr>
              <a:t>ede</a:t>
            </a:r>
            <a:r>
              <a:rPr dirty="0" sz="1800" b="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170" b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 b="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 b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165" b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5" b="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 spc="-5" b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b="0">
                <a:solidFill>
                  <a:srgbClr val="000080"/>
                </a:solidFill>
                <a:latin typeface="Arial"/>
                <a:cs typeface="Arial"/>
              </a:rPr>
              <a:t>st</a:t>
            </a:r>
            <a:r>
              <a:rPr dirty="0" sz="1800" spc="-5" b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 b="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b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 b="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 b="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170" b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b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 b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b="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-10" b="0">
                <a:solidFill>
                  <a:srgbClr val="000080"/>
                </a:solidFill>
                <a:latin typeface="Arial"/>
                <a:cs typeface="Arial"/>
              </a:rPr>
              <a:t>añ</a:t>
            </a:r>
            <a:r>
              <a:rPr dirty="0" sz="1800" spc="5" b="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 b="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180" b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b="0">
                <a:solidFill>
                  <a:srgbClr val="000080"/>
                </a:solidFill>
                <a:latin typeface="Arial"/>
                <a:cs typeface="Arial"/>
              </a:rPr>
              <a:t>y</a:t>
            </a:r>
            <a:r>
              <a:rPr dirty="0" sz="1800" spc="145" b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 b="0">
                <a:solidFill>
                  <a:srgbClr val="000080"/>
                </a:solidFill>
                <a:latin typeface="Arial"/>
                <a:cs typeface="Arial"/>
              </a:rPr>
              <a:t>pa</a:t>
            </a:r>
            <a:r>
              <a:rPr dirty="0" sz="1800" b="0">
                <a:solidFill>
                  <a:srgbClr val="000080"/>
                </a:solidFill>
                <a:latin typeface="Arial"/>
                <a:cs typeface="Arial"/>
              </a:rPr>
              <a:t>ra</a:t>
            </a:r>
            <a:r>
              <a:rPr dirty="0" sz="1800" spc="165" b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5" b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-15" b="0">
                <a:solidFill>
                  <a:srgbClr val="000080"/>
                </a:solidFill>
                <a:latin typeface="Arial"/>
                <a:cs typeface="Arial"/>
              </a:rPr>
              <a:t>y</a:t>
            </a:r>
            <a:r>
              <a:rPr dirty="0" sz="1800" spc="5" b="0">
                <a:solidFill>
                  <a:srgbClr val="000080"/>
                </a:solidFill>
                <a:latin typeface="Arial"/>
                <a:cs typeface="Arial"/>
              </a:rPr>
              <a:t>ud</a:t>
            </a:r>
            <a:r>
              <a:rPr dirty="0" sz="1800" spc="-5" b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b="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170" b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b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165" b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b="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5" b="0">
                <a:solidFill>
                  <a:srgbClr val="000080"/>
                </a:solidFill>
                <a:latin typeface="Arial"/>
                <a:cs typeface="Arial"/>
              </a:rPr>
              <a:t>la</a:t>
            </a:r>
            <a:r>
              <a:rPr dirty="0" sz="1800" b="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-5" b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b="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1800" spc="-5" b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b="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5" b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10" b="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5" b="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-5" b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b="0">
                <a:solidFill>
                  <a:srgbClr val="000080"/>
                </a:solidFill>
                <a:latin typeface="Arial"/>
                <a:cs typeface="Arial"/>
              </a:rPr>
              <a:t>s,</a:t>
            </a:r>
            <a:r>
              <a:rPr dirty="0" sz="1800" spc="175" b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 b="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-10" b="0">
                <a:solidFill>
                  <a:srgbClr val="000080"/>
                </a:solidFill>
                <a:latin typeface="Arial"/>
                <a:cs typeface="Arial"/>
              </a:rPr>
              <a:t>as</a:t>
            </a:r>
            <a:r>
              <a:rPr dirty="0" sz="1800" spc="-10" b="0">
                <a:solidFill>
                  <a:srgbClr val="000080"/>
                </a:solidFill>
                <a:latin typeface="Arial"/>
                <a:cs typeface="Arial"/>
              </a:rPr>
              <a:t> d</a:t>
            </a:r>
            <a:r>
              <a:rPr dirty="0" sz="1800" spc="-5" b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b="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 b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b="0">
                <a:solidFill>
                  <a:srgbClr val="000080"/>
                </a:solidFill>
                <a:latin typeface="Arial"/>
                <a:cs typeface="Arial"/>
              </a:rPr>
              <a:t>cc</a:t>
            </a:r>
            <a:r>
              <a:rPr dirty="0" sz="1800" spc="-5" b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 b="0">
                <a:solidFill>
                  <a:srgbClr val="000080"/>
                </a:solidFill>
                <a:latin typeface="Arial"/>
                <a:cs typeface="Arial"/>
              </a:rPr>
              <a:t>one</a:t>
            </a:r>
            <a:r>
              <a:rPr dirty="0" sz="1800" b="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25" b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b="0">
                <a:solidFill>
                  <a:srgbClr val="000080"/>
                </a:solidFill>
                <a:latin typeface="Arial"/>
                <a:cs typeface="Arial"/>
              </a:rPr>
              <a:t>IP</a:t>
            </a:r>
            <a:r>
              <a:rPr dirty="0" sz="1800" spc="-35" b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b="0">
                <a:solidFill>
                  <a:srgbClr val="000080"/>
                </a:solidFill>
                <a:latin typeface="Arial"/>
                <a:cs typeface="Arial"/>
              </a:rPr>
              <a:t>se</a:t>
            </a:r>
            <a:r>
              <a:rPr dirty="0" sz="1800" spc="-5" b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 b="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 spc="-5" b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b="0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1800" spc="-5" b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 b="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800" b="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10" b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 b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b="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10" b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99CC"/>
                </a:solidFill>
              </a:rPr>
              <a:t>g</a:t>
            </a:r>
            <a:r>
              <a:rPr dirty="0" sz="1800" spc="-5">
                <a:solidFill>
                  <a:srgbClr val="0099CC"/>
                </a:solidFill>
              </a:rPr>
              <a:t>r</a:t>
            </a:r>
            <a:r>
              <a:rPr dirty="0" sz="1800">
                <a:solidFill>
                  <a:srgbClr val="0099CC"/>
                </a:solidFill>
              </a:rPr>
              <a:t>upos</a:t>
            </a:r>
            <a:r>
              <a:rPr dirty="0" sz="1800" spc="-15">
                <a:solidFill>
                  <a:srgbClr val="0099CC"/>
                </a:solidFill>
              </a:rPr>
              <a:t> </a:t>
            </a:r>
            <a:r>
              <a:rPr dirty="0" sz="1800">
                <a:solidFill>
                  <a:srgbClr val="0099CC"/>
                </a:solidFill>
              </a:rPr>
              <a:t>ll</a:t>
            </a:r>
            <a:r>
              <a:rPr dirty="0" sz="1800" spc="-10">
                <a:solidFill>
                  <a:srgbClr val="0099CC"/>
                </a:solidFill>
              </a:rPr>
              <a:t>a</a:t>
            </a:r>
            <a:r>
              <a:rPr dirty="0" sz="1800" spc="-5">
                <a:solidFill>
                  <a:srgbClr val="0099CC"/>
                </a:solidFill>
              </a:rPr>
              <a:t>m</a:t>
            </a:r>
            <a:r>
              <a:rPr dirty="0" sz="1800" spc="-10">
                <a:solidFill>
                  <a:srgbClr val="0099CC"/>
                </a:solidFill>
              </a:rPr>
              <a:t>a</a:t>
            </a:r>
            <a:r>
              <a:rPr dirty="0" sz="1800">
                <a:solidFill>
                  <a:srgbClr val="0099CC"/>
                </a:solidFill>
              </a:rPr>
              <a:t>dos</a:t>
            </a:r>
            <a:r>
              <a:rPr dirty="0" sz="1800" spc="-15">
                <a:solidFill>
                  <a:srgbClr val="0099CC"/>
                </a:solidFill>
              </a:rPr>
              <a:t> </a:t>
            </a:r>
            <a:r>
              <a:rPr dirty="0" sz="1800" spc="-10">
                <a:solidFill>
                  <a:srgbClr val="0099CC"/>
                </a:solidFill>
              </a:rPr>
              <a:t>c</a:t>
            </a:r>
            <a:r>
              <a:rPr dirty="0" sz="1800">
                <a:solidFill>
                  <a:srgbClr val="0099CC"/>
                </a:solidFill>
              </a:rPr>
              <a:t>l</a:t>
            </a:r>
            <a:r>
              <a:rPr dirty="0" sz="1800" spc="-10">
                <a:solidFill>
                  <a:srgbClr val="0099CC"/>
                </a:solidFill>
              </a:rPr>
              <a:t>ases</a:t>
            </a:r>
            <a:r>
              <a:rPr dirty="0" sz="1800" b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2264" y="2543683"/>
            <a:ext cx="76199" cy="88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78096" y="2333244"/>
            <a:ext cx="1158239" cy="513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2264" y="3220339"/>
            <a:ext cx="76199" cy="883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2264" y="4169790"/>
            <a:ext cx="76199" cy="883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2264" y="5542915"/>
            <a:ext cx="76199" cy="883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70255" y="2432613"/>
            <a:ext cx="8143240" cy="3253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3335">
              <a:lnSpc>
                <a:spcPct val="100000"/>
              </a:lnSpc>
            </a:pP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Esto se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ono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ce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mo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cc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ona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to</a:t>
            </a:r>
            <a:r>
              <a:rPr dirty="0" sz="1800" spc="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99CC"/>
                </a:solidFill>
                <a:latin typeface="Arial"/>
                <a:cs typeface="Arial"/>
              </a:rPr>
              <a:t>c</a:t>
            </a:r>
            <a:r>
              <a:rPr dirty="0" sz="1800" b="1">
                <a:solidFill>
                  <a:srgbClr val="0099CC"/>
                </a:solidFill>
                <a:latin typeface="Arial"/>
                <a:cs typeface="Arial"/>
              </a:rPr>
              <a:t>l</a:t>
            </a:r>
            <a:r>
              <a:rPr dirty="0" sz="1800" spc="-10" b="1">
                <a:solidFill>
                  <a:srgbClr val="0099CC"/>
                </a:solidFill>
                <a:latin typeface="Arial"/>
                <a:cs typeface="Arial"/>
              </a:rPr>
              <a:t>ass</a:t>
            </a:r>
            <a:r>
              <a:rPr dirty="0" sz="1800" b="1">
                <a:solidFill>
                  <a:srgbClr val="0099CC"/>
                </a:solidFill>
                <a:latin typeface="Arial"/>
                <a:cs typeface="Arial"/>
              </a:rPr>
              <a:t>fu</a:t>
            </a:r>
            <a:r>
              <a:rPr dirty="0" sz="1800" spc="5" b="1">
                <a:solidFill>
                  <a:srgbClr val="0099CC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just" marL="13335" marR="5080" indent="-635">
              <a:lnSpc>
                <a:spcPct val="100000"/>
              </a:lnSpc>
              <a:spcBef>
                <a:spcPts val="1095"/>
              </a:spcBef>
            </a:pP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Cad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cc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10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IP</a:t>
            </a:r>
            <a:r>
              <a:rPr dirty="0" sz="1800" spc="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sta</a:t>
            </a:r>
            <a:r>
              <a:rPr dirty="0" sz="1800" spc="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3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2</a:t>
            </a:r>
            <a:r>
              <a:rPr dirty="0" sz="1800" spc="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ts</a:t>
            </a:r>
            <a:r>
              <a:rPr dirty="0" sz="1800" spc="1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y</a:t>
            </a:r>
            <a:r>
              <a:rPr dirty="0" sz="1800" spc="7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se</a:t>
            </a:r>
            <a:r>
              <a:rPr dirty="0" sz="1800" spc="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CC0000"/>
                </a:solidFill>
                <a:latin typeface="Arial"/>
                <a:cs typeface="Arial"/>
              </a:rPr>
              <a:t>pa</a:t>
            </a:r>
            <a:r>
              <a:rPr dirty="0" sz="1800">
                <a:solidFill>
                  <a:srgbClr val="CC0000"/>
                </a:solidFill>
                <a:latin typeface="Arial"/>
                <a:cs typeface="Arial"/>
              </a:rPr>
              <a:t>rte</a:t>
            </a:r>
            <a:r>
              <a:rPr dirty="0" sz="1800" spc="9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CC000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dirty="0" sz="1800" spc="9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CC0000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dirty="0" sz="1800" spc="9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CC000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CC0000"/>
                </a:solidFill>
                <a:latin typeface="Arial"/>
                <a:cs typeface="Arial"/>
              </a:rPr>
              <a:t>d</a:t>
            </a:r>
            <a:r>
              <a:rPr dirty="0" sz="1800" spc="10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y</a:t>
            </a:r>
            <a:r>
              <a:rPr dirty="0" sz="1800" spc="7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99CC"/>
                </a:solidFill>
                <a:latin typeface="Arial"/>
                <a:cs typeface="Arial"/>
              </a:rPr>
              <a:t>pa</a:t>
            </a:r>
            <a:r>
              <a:rPr dirty="0" sz="1800" spc="10">
                <a:solidFill>
                  <a:srgbClr val="0099CC"/>
                </a:solidFill>
                <a:latin typeface="Arial"/>
                <a:cs typeface="Arial"/>
              </a:rPr>
              <a:t>r</a:t>
            </a:r>
            <a:r>
              <a:rPr dirty="0" sz="1800">
                <a:solidFill>
                  <a:srgbClr val="0099CC"/>
                </a:solidFill>
                <a:latin typeface="Arial"/>
                <a:cs typeface="Arial"/>
              </a:rPr>
              <a:t>te</a:t>
            </a:r>
            <a:r>
              <a:rPr dirty="0" sz="1800" spc="95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99CC"/>
                </a:solidFill>
                <a:latin typeface="Arial"/>
                <a:cs typeface="Arial"/>
              </a:rPr>
              <a:t>de</a:t>
            </a:r>
            <a:r>
              <a:rPr dirty="0" sz="1800" spc="-10">
                <a:solidFill>
                  <a:srgbClr val="0099CC"/>
                </a:solidFill>
                <a:latin typeface="Arial"/>
                <a:cs typeface="Arial"/>
              </a:rPr>
              <a:t> ho</a:t>
            </a:r>
            <a:r>
              <a:rPr dirty="0" sz="1800">
                <a:solidFill>
                  <a:srgbClr val="0099CC"/>
                </a:solidFill>
                <a:latin typeface="Arial"/>
                <a:cs typeface="Arial"/>
              </a:rPr>
              <a:t>s</a:t>
            </a:r>
            <a:r>
              <a:rPr dirty="0" sz="1800" spc="5">
                <a:solidFill>
                  <a:srgbClr val="0099CC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0099CC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just" marL="12700" marR="5080" indent="635">
              <a:lnSpc>
                <a:spcPct val="100000"/>
              </a:lnSpc>
              <a:spcBef>
                <a:spcPts val="1085"/>
              </a:spcBef>
            </a:pPr>
            <a:r>
              <a:rPr dirty="0" sz="1800" spc="-10">
                <a:latin typeface="Arial"/>
                <a:cs typeface="Arial"/>
              </a:rPr>
              <a:t>La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10">
                <a:latin typeface="Arial"/>
                <a:cs typeface="Arial"/>
              </a:rPr>
              <a:t>c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 spc="5">
                <a:latin typeface="Arial"/>
                <a:cs typeface="Arial"/>
              </a:rPr>
              <a:t>ne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IP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ag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up</a:t>
            </a:r>
            <a:r>
              <a:rPr dirty="0" sz="1800" spc="5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5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s.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La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 spc="-40" b="1">
                <a:solidFill>
                  <a:srgbClr val="990000"/>
                </a:solidFill>
                <a:latin typeface="Arial"/>
                <a:cs typeface="Arial"/>
              </a:rPr>
              <a:t>A</a:t>
            </a:r>
            <a:r>
              <a:rPr dirty="0" sz="1800" b="1">
                <a:solidFill>
                  <a:srgbClr val="990000"/>
                </a:solidFill>
                <a:latin typeface="Arial"/>
                <a:cs typeface="Arial"/>
              </a:rPr>
              <a:t>,</a:t>
            </a:r>
            <a:r>
              <a:rPr dirty="0" sz="1800" spc="40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0000"/>
                </a:solidFill>
                <a:latin typeface="Arial"/>
                <a:cs typeface="Arial"/>
              </a:rPr>
              <a:t>B</a:t>
            </a:r>
            <a:r>
              <a:rPr dirty="0" sz="1800" spc="35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y </a:t>
            </a:r>
            <a:r>
              <a:rPr dirty="0" sz="1800" b="1">
                <a:solidFill>
                  <a:srgbClr val="990000"/>
                </a:solidFill>
                <a:latin typeface="Arial"/>
                <a:cs typeface="Arial"/>
              </a:rPr>
              <a:t>C</a:t>
            </a:r>
            <a:r>
              <a:rPr dirty="0" sz="1800" spc="20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10">
                <a:latin typeface="Arial"/>
                <a:cs typeface="Arial"/>
              </a:rPr>
              <a:t>r</a:t>
            </a:r>
            <a:r>
              <a:rPr dirty="0" sz="1800" spc="5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cc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ones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5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rc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5">
                <a:latin typeface="Arial"/>
                <a:cs typeface="Arial"/>
              </a:rPr>
              <a:t>a</a:t>
            </a:r>
            <a:r>
              <a:rPr dirty="0" sz="1800" spc="-5">
                <a:latin typeface="Arial"/>
                <a:cs typeface="Arial"/>
              </a:rPr>
              <a:t>le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229">
                <a:latin typeface="Arial"/>
                <a:cs typeface="Arial"/>
              </a:rPr>
              <a:t> </a:t>
            </a:r>
            <a:r>
              <a:rPr dirty="0" sz="1800" spc="5">
                <a:latin typeface="Arial"/>
                <a:cs typeface="Arial"/>
              </a:rPr>
              <a:t>q</a:t>
            </a:r>
            <a:r>
              <a:rPr dirty="0" sz="1800" spc="-10">
                <a:latin typeface="Arial"/>
                <a:cs typeface="Arial"/>
              </a:rPr>
              <a:t>u</a:t>
            </a:r>
            <a:r>
              <a:rPr dirty="0" sz="1800">
                <a:latin typeface="Arial"/>
                <a:cs typeface="Arial"/>
              </a:rPr>
              <a:t>e</a:t>
            </a:r>
            <a:r>
              <a:rPr dirty="0" sz="1800" spc="2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</a:t>
            </a:r>
            <a:r>
              <a:rPr dirty="0" sz="1800" spc="2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 spc="10">
                <a:latin typeface="Arial"/>
                <a:cs typeface="Arial"/>
              </a:rPr>
              <a:t>s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g</a:t>
            </a:r>
            <a:r>
              <a:rPr dirty="0" sz="1800" spc="5">
                <a:latin typeface="Arial"/>
                <a:cs typeface="Arial"/>
              </a:rPr>
              <a:t>n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2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2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ho</a:t>
            </a:r>
            <a:r>
              <a:rPr dirty="0" sz="1800">
                <a:latin typeface="Arial"/>
                <a:cs typeface="Arial"/>
              </a:rPr>
              <a:t>sts.</a:t>
            </a:r>
            <a:r>
              <a:rPr dirty="0" sz="1800" spc="2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L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225">
                <a:latin typeface="Arial"/>
                <a:cs typeface="Arial"/>
              </a:rPr>
              <a:t> </a:t>
            </a:r>
            <a:r>
              <a:rPr dirty="0" sz="1800" spc="5">
                <a:latin typeface="Arial"/>
                <a:cs typeface="Arial"/>
              </a:rPr>
              <a:t>C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se</a:t>
            </a:r>
            <a:r>
              <a:rPr dirty="0" sz="1800" spc="225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0000"/>
                </a:solidFill>
                <a:latin typeface="Arial"/>
                <a:cs typeface="Arial"/>
              </a:rPr>
              <a:t>D</a:t>
            </a:r>
            <a:r>
              <a:rPr dirty="0" sz="1800" spc="235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stá</a:t>
            </a:r>
            <a:r>
              <a:rPr dirty="0" sz="1800" spc="2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5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rv</a:t>
            </a:r>
            <a:r>
              <a:rPr dirty="0" sz="1800" spc="-5">
                <a:latin typeface="Arial"/>
                <a:cs typeface="Arial"/>
              </a:rPr>
              <a:t>ad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2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pa</a:t>
            </a:r>
            <a:r>
              <a:rPr dirty="0" sz="1800">
                <a:latin typeface="Arial"/>
                <a:cs typeface="Arial"/>
              </a:rPr>
              <a:t>ra</a:t>
            </a:r>
            <a:r>
              <a:rPr dirty="0" sz="1800" spc="2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u</a:t>
            </a:r>
            <a:r>
              <a:rPr dirty="0" sz="1800">
                <a:latin typeface="Arial"/>
                <a:cs typeface="Arial"/>
              </a:rPr>
              <a:t>so</a:t>
            </a:r>
            <a:r>
              <a:rPr dirty="0" sz="1800" spc="225">
                <a:latin typeface="Arial"/>
                <a:cs typeface="Arial"/>
              </a:rPr>
              <a:t> </a:t>
            </a:r>
            <a:r>
              <a:rPr dirty="0" sz="1800" spc="5">
                <a:latin typeface="Arial"/>
                <a:cs typeface="Arial"/>
              </a:rPr>
              <a:t>de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5">
                <a:latin typeface="Arial"/>
                <a:cs typeface="Arial"/>
              </a:rPr>
              <a:t>ul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5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st,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y 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5">
                <a:latin typeface="Arial"/>
                <a:cs typeface="Arial"/>
              </a:rPr>
              <a:t> Cla</a:t>
            </a:r>
            <a:r>
              <a:rPr dirty="0" sz="1800">
                <a:latin typeface="Arial"/>
                <a:cs typeface="Arial"/>
              </a:rPr>
              <a:t>se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0000"/>
                </a:solidFill>
                <a:latin typeface="Arial"/>
                <a:cs typeface="Arial"/>
              </a:rPr>
              <a:t>E 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s </a:t>
            </a:r>
            <a:r>
              <a:rPr dirty="0" sz="1800" spc="-10">
                <a:latin typeface="Arial"/>
                <a:cs typeface="Arial"/>
              </a:rPr>
              <a:t>pa</a:t>
            </a:r>
            <a:r>
              <a:rPr dirty="0" sz="1800">
                <a:latin typeface="Arial"/>
                <a:cs typeface="Arial"/>
              </a:rPr>
              <a:t>ra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u</a:t>
            </a:r>
            <a:r>
              <a:rPr dirty="0" sz="1800">
                <a:latin typeface="Arial"/>
                <a:cs typeface="Arial"/>
              </a:rPr>
              <a:t>so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 spc="-15">
                <a:latin typeface="Arial"/>
                <a:cs typeface="Arial"/>
              </a:rPr>
              <a:t>x</a:t>
            </a:r>
            <a:r>
              <a:rPr dirty="0" sz="1800" spc="-10">
                <a:latin typeface="Arial"/>
                <a:cs typeface="Arial"/>
              </a:rPr>
              <a:t>pe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10">
                <a:latin typeface="Arial"/>
                <a:cs typeface="Arial"/>
              </a:rPr>
              <a:t>en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l.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950">
              <a:latin typeface="Times New Roman"/>
              <a:cs typeface="Times New Roman"/>
            </a:endParaRPr>
          </a:p>
          <a:p>
            <a:pPr algn="just" marL="13335">
              <a:lnSpc>
                <a:spcPct val="100000"/>
              </a:lnSpc>
            </a:pPr>
            <a:r>
              <a:rPr dirty="0" sz="1800" spc="-5">
                <a:solidFill>
                  <a:srgbClr val="0099CC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0099CC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99CC"/>
                </a:solidFill>
                <a:latin typeface="Arial"/>
                <a:cs typeface="Arial"/>
              </a:rPr>
              <a:t>b</a:t>
            </a:r>
            <a:r>
              <a:rPr dirty="0" sz="1800" spc="-5">
                <a:solidFill>
                  <a:srgbClr val="0099CC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99CC"/>
                </a:solidFill>
                <a:latin typeface="Arial"/>
                <a:cs typeface="Arial"/>
              </a:rPr>
              <a:t>t</a:t>
            </a:r>
            <a:r>
              <a:rPr dirty="0" sz="1800" spc="5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99CC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99CC"/>
                </a:solidFill>
                <a:latin typeface="Arial"/>
                <a:cs typeface="Arial"/>
              </a:rPr>
              <a:t>un</a:t>
            </a:r>
            <a:r>
              <a:rPr dirty="0" sz="1800">
                <a:solidFill>
                  <a:srgbClr val="0099CC"/>
                </a:solidFill>
                <a:latin typeface="Arial"/>
                <a:cs typeface="Arial"/>
              </a:rPr>
              <a:t>a</a:t>
            </a:r>
            <a:r>
              <a:rPr dirty="0" sz="1800" spc="10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99CC"/>
                </a:solidFill>
                <a:latin typeface="Arial"/>
                <a:cs typeface="Arial"/>
              </a:rPr>
              <a:t>s</a:t>
            </a:r>
            <a:r>
              <a:rPr dirty="0" sz="1800" spc="-10">
                <a:solidFill>
                  <a:srgbClr val="0099CC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99CC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99CC"/>
                </a:solidFill>
                <a:latin typeface="Arial"/>
                <a:cs typeface="Arial"/>
              </a:rPr>
              <a:t>uen</a:t>
            </a:r>
            <a:r>
              <a:rPr dirty="0" sz="1800">
                <a:solidFill>
                  <a:srgbClr val="0099CC"/>
                </a:solidFill>
                <a:latin typeface="Arial"/>
                <a:cs typeface="Arial"/>
              </a:rPr>
              <a:t>c</a:t>
            </a:r>
            <a:r>
              <a:rPr dirty="0" sz="1800" spc="-5">
                <a:solidFill>
                  <a:srgbClr val="0099CC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99CC"/>
                </a:solidFill>
                <a:latin typeface="Arial"/>
                <a:cs typeface="Arial"/>
              </a:rPr>
              <a:t>a</a:t>
            </a:r>
            <a:r>
              <a:rPr dirty="0" sz="1800" spc="25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99CC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99CC"/>
                </a:solidFill>
                <a:latin typeface="Arial"/>
                <a:cs typeface="Arial"/>
              </a:rPr>
              <a:t>e </a:t>
            </a:r>
            <a:r>
              <a:rPr dirty="0" sz="1800" spc="-10">
                <a:solidFill>
                  <a:srgbClr val="0099CC"/>
                </a:solidFill>
                <a:latin typeface="Arial"/>
                <a:cs typeface="Arial"/>
              </a:rPr>
              <a:t>b</a:t>
            </a:r>
            <a:r>
              <a:rPr dirty="0" sz="1800" spc="-5">
                <a:solidFill>
                  <a:srgbClr val="0099CC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99CC"/>
                </a:solidFill>
                <a:latin typeface="Arial"/>
                <a:cs typeface="Arial"/>
              </a:rPr>
              <a:t>ts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l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ini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 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cc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rm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su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4802" y="829288"/>
            <a:ext cx="2840990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3.1.9</a:t>
            </a:r>
            <a:r>
              <a:rPr dirty="0" sz="1300" spc="2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Form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a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to</a:t>
            </a:r>
            <a:r>
              <a:rPr dirty="0" sz="1300" spc="3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De</a:t>
            </a:r>
            <a:r>
              <a:rPr dirty="0" sz="1300" spc="1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Dir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cci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o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n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a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mi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nto</a:t>
            </a:r>
            <a:r>
              <a:rPr dirty="0" sz="1300" spc="5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IP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" y="2334767"/>
            <a:ext cx="2534411" cy="818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1088" y="2500229"/>
            <a:ext cx="8302625" cy="25749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900" b="1" i="1">
                <a:solidFill>
                  <a:srgbClr val="CC0000"/>
                </a:solidFill>
                <a:latin typeface="Arial"/>
                <a:cs typeface="Arial"/>
              </a:rPr>
              <a:t>N</a:t>
            </a:r>
            <a:r>
              <a:rPr dirty="0" sz="2900" spc="5" b="1" i="1">
                <a:solidFill>
                  <a:srgbClr val="CC0000"/>
                </a:solidFill>
                <a:latin typeface="Arial"/>
                <a:cs typeface="Arial"/>
              </a:rPr>
              <a:t>et</a:t>
            </a:r>
            <a:r>
              <a:rPr dirty="0" sz="2900" spc="-5" b="1" i="1">
                <a:solidFill>
                  <a:srgbClr val="CC0000"/>
                </a:solidFill>
                <a:latin typeface="Arial"/>
                <a:cs typeface="Arial"/>
              </a:rPr>
              <a:t>w</a:t>
            </a:r>
            <a:r>
              <a:rPr dirty="0" sz="2900" b="1" i="1">
                <a:solidFill>
                  <a:srgbClr val="CC0000"/>
                </a:solidFill>
                <a:latin typeface="Arial"/>
                <a:cs typeface="Arial"/>
              </a:rPr>
              <a:t>o</a:t>
            </a:r>
            <a:r>
              <a:rPr dirty="0" sz="2900" spc="-5" b="1" i="1">
                <a:solidFill>
                  <a:srgbClr val="CC0000"/>
                </a:solidFill>
                <a:latin typeface="Arial"/>
                <a:cs typeface="Arial"/>
              </a:rPr>
              <a:t>r</a:t>
            </a:r>
            <a:r>
              <a:rPr dirty="0" sz="2900" b="1" i="1">
                <a:solidFill>
                  <a:srgbClr val="CC0000"/>
                </a:solidFill>
                <a:latin typeface="Arial"/>
                <a:cs typeface="Arial"/>
              </a:rPr>
              <a:t>k</a:t>
            </a:r>
            <a:r>
              <a:rPr dirty="0" sz="2900" spc="-35" b="1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900" spc="-5" b="1" i="1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dirty="0" sz="2900" b="1" i="1">
                <a:solidFill>
                  <a:srgbClr val="CC0000"/>
                </a:solidFill>
                <a:latin typeface="Arial"/>
                <a:cs typeface="Arial"/>
              </a:rPr>
              <a:t>D:</a:t>
            </a:r>
            <a:endParaRPr sz="29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535"/>
              </a:spcBef>
              <a:buClr>
                <a:srgbClr val="FF6633"/>
              </a:buClr>
              <a:buSzPct val="44444"/>
              <a:buFont typeface="Arial"/>
              <a:buChar char="●"/>
              <a:tabLst>
                <a:tab pos="354330" algn="l"/>
              </a:tabLst>
            </a:pP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den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ca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ed</a:t>
            </a:r>
            <a:endParaRPr sz="18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490"/>
              </a:spcBef>
              <a:buClr>
                <a:srgbClr val="FF6633"/>
              </a:buClr>
              <a:buSzPct val="44444"/>
              <a:buFont typeface="Arial"/>
              <a:buChar char="●"/>
              <a:tabLst>
                <a:tab pos="354330" algn="l"/>
              </a:tabLst>
            </a:pP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ca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se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cc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IP</a:t>
            </a:r>
            <a:endParaRPr sz="1800">
              <a:latin typeface="Arial"/>
              <a:cs typeface="Arial"/>
            </a:endParaRPr>
          </a:p>
          <a:p>
            <a:pPr marL="353695" marR="5080" indent="-340995">
              <a:lnSpc>
                <a:spcPct val="100000"/>
              </a:lnSpc>
              <a:spcBef>
                <a:spcPts val="505"/>
              </a:spcBef>
              <a:buClr>
                <a:srgbClr val="FF6633"/>
              </a:buClr>
              <a:buSzPct val="44444"/>
              <a:buFont typeface="Arial"/>
              <a:buChar char="●"/>
              <a:tabLst>
                <a:tab pos="354330" algn="l"/>
              </a:tabLst>
            </a:pP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Lo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ho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sts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un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puede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un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rse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te</a:t>
            </a:r>
            <a:r>
              <a:rPr dirty="0" sz="18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os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 d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sma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i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ho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sts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ne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un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rse</a:t>
            </a:r>
            <a:r>
              <a:rPr dirty="0" sz="18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on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 d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qu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pone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rf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gnada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guno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ne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40">
                <a:solidFill>
                  <a:srgbClr val="000080"/>
                </a:solidFill>
                <a:latin typeface="Arial"/>
                <a:cs typeface="Arial"/>
              </a:rPr>
              <a:t>w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rk</a:t>
            </a:r>
            <a:r>
              <a:rPr dirty="0" sz="1800" spc="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deb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-15">
                <a:solidFill>
                  <a:srgbClr val="000080"/>
                </a:solidFill>
                <a:latin typeface="Arial"/>
                <a:cs typeface="Arial"/>
              </a:rPr>
              <a:t>x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st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vo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qu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pued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tre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 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ede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500"/>
              </a:spcBef>
              <a:buClr>
                <a:srgbClr val="FF6633"/>
              </a:buClr>
              <a:buSzPct val="44444"/>
              <a:buFont typeface="Arial"/>
              <a:buChar char="●"/>
              <a:tabLst>
                <a:tab pos="354330" algn="l"/>
              </a:tabLst>
            </a:pP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rm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te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ou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pone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l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paque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te</a:t>
            </a:r>
            <a:r>
              <a:rPr dirty="0" sz="18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l s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eg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to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ade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uado.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6755" y="1196339"/>
            <a:ext cx="1616964" cy="641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76755" y="1196339"/>
            <a:ext cx="1617345" cy="641985"/>
          </a:xfrm>
          <a:custGeom>
            <a:avLst/>
            <a:gdLst/>
            <a:ahLst/>
            <a:cxnLst/>
            <a:rect l="l" t="t" r="r" b="b"/>
            <a:pathLst>
              <a:path w="1617345" h="641985">
                <a:moveTo>
                  <a:pt x="0" y="0"/>
                </a:moveTo>
                <a:lnTo>
                  <a:pt x="1616964" y="0"/>
                </a:lnTo>
                <a:lnTo>
                  <a:pt x="1616964" y="641603"/>
                </a:lnTo>
                <a:lnTo>
                  <a:pt x="0" y="64160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45336" y="1168908"/>
            <a:ext cx="1501139" cy="5135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76114" y="1268340"/>
            <a:ext cx="121920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35" b="1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18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ID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68395" y="1196339"/>
            <a:ext cx="4425696" cy="3672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68395" y="1196339"/>
            <a:ext cx="4425950" cy="367665"/>
          </a:xfrm>
          <a:custGeom>
            <a:avLst/>
            <a:gdLst/>
            <a:ahLst/>
            <a:cxnLst/>
            <a:rect l="l" t="t" r="r" b="b"/>
            <a:pathLst>
              <a:path w="4425950" h="367665">
                <a:moveTo>
                  <a:pt x="0" y="0"/>
                </a:moveTo>
                <a:lnTo>
                  <a:pt x="4425696" y="0"/>
                </a:lnTo>
                <a:lnTo>
                  <a:pt x="4425696" y="367284"/>
                </a:lnTo>
                <a:lnTo>
                  <a:pt x="0" y="36728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99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73167" y="1168908"/>
            <a:ext cx="1234439" cy="5135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904548" y="1268340"/>
            <a:ext cx="95313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ID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27576" y="1684020"/>
            <a:ext cx="467867" cy="2346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280058" y="1722058"/>
            <a:ext cx="350520" cy="127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 b="1">
                <a:solidFill>
                  <a:srgbClr val="990000"/>
                </a:solidFill>
                <a:latin typeface="Arial"/>
                <a:cs typeface="Arial"/>
              </a:rPr>
              <a:t>3</a:t>
            </a:r>
            <a:r>
              <a:rPr dirty="0" sz="800" b="1">
                <a:solidFill>
                  <a:srgbClr val="990000"/>
                </a:solidFill>
                <a:latin typeface="Arial"/>
                <a:cs typeface="Arial"/>
              </a:rPr>
              <a:t>2</a:t>
            </a:r>
            <a:r>
              <a:rPr dirty="0" sz="800" spc="10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990000"/>
                </a:solidFill>
                <a:latin typeface="Arial"/>
                <a:cs typeface="Arial"/>
              </a:rPr>
              <a:t>bi</a:t>
            </a:r>
            <a:r>
              <a:rPr dirty="0" sz="800" spc="-5" b="1">
                <a:solidFill>
                  <a:srgbClr val="990000"/>
                </a:solidFill>
                <a:latin typeface="Arial"/>
                <a:cs typeface="Arial"/>
              </a:rPr>
              <a:t>t</a:t>
            </a:r>
            <a:r>
              <a:rPr dirty="0" sz="800" b="1">
                <a:solidFill>
                  <a:srgbClr val="990000"/>
                </a:solidFill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19700" y="1743455"/>
            <a:ext cx="2311400" cy="0"/>
          </a:xfrm>
          <a:custGeom>
            <a:avLst/>
            <a:gdLst/>
            <a:ahLst/>
            <a:cxnLst/>
            <a:rect l="l" t="t" r="r" b="b"/>
            <a:pathLst>
              <a:path w="2311400" h="0">
                <a:moveTo>
                  <a:pt x="0" y="0"/>
                </a:moveTo>
                <a:lnTo>
                  <a:pt x="2310892" y="0"/>
                </a:lnTo>
              </a:path>
            </a:pathLst>
          </a:custGeom>
          <a:ln w="12700">
            <a:solidFill>
              <a:srgbClr val="99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517893" y="170535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38732" y="1743455"/>
            <a:ext cx="2240915" cy="0"/>
          </a:xfrm>
          <a:custGeom>
            <a:avLst/>
            <a:gdLst/>
            <a:ahLst/>
            <a:cxnLst/>
            <a:rect l="l" t="t" r="r" b="b"/>
            <a:pathLst>
              <a:path w="2240915" h="0">
                <a:moveTo>
                  <a:pt x="2240788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99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75230" y="170535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928359" y="5445252"/>
            <a:ext cx="1559560" cy="368935"/>
          </a:xfrm>
          <a:prstGeom prst="rect">
            <a:avLst/>
          </a:prstGeom>
          <a:ln w="9143">
            <a:solidFill>
              <a:srgbClr val="006699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192</a:t>
            </a:r>
            <a:r>
              <a:rPr dirty="0" sz="1800">
                <a:latin typeface="Arial"/>
                <a:cs typeface="Arial"/>
              </a:rPr>
              <a:t>.</a:t>
            </a:r>
            <a:r>
              <a:rPr dirty="0" sz="1800" spc="-10">
                <a:latin typeface="Arial"/>
                <a:cs typeface="Arial"/>
              </a:rPr>
              <a:t>168</a:t>
            </a:r>
            <a:r>
              <a:rPr dirty="0" sz="1800">
                <a:latin typeface="Arial"/>
                <a:cs typeface="Arial"/>
              </a:rPr>
              <a:t>.</a:t>
            </a:r>
            <a:r>
              <a:rPr dirty="0" sz="1800" spc="-10">
                <a:latin typeface="Arial"/>
                <a:cs typeface="Arial"/>
              </a:rPr>
              <a:t>1</a:t>
            </a:r>
            <a:r>
              <a:rPr dirty="0" sz="1800">
                <a:latin typeface="Arial"/>
                <a:cs typeface="Arial"/>
              </a:rPr>
              <a:t>.0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23060" y="5373623"/>
            <a:ext cx="1414780" cy="368935"/>
          </a:xfrm>
          <a:prstGeom prst="rect">
            <a:avLst/>
          </a:prstGeom>
          <a:ln w="9144">
            <a:solidFill>
              <a:srgbClr val="006699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6256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10</a:t>
            </a:r>
            <a:r>
              <a:rPr dirty="0" sz="1800">
                <a:latin typeface="Arial"/>
                <a:cs typeface="Arial"/>
              </a:rPr>
              <a:t>.</a:t>
            </a:r>
            <a:r>
              <a:rPr dirty="0" sz="1800" spc="-10">
                <a:latin typeface="Arial"/>
                <a:cs typeface="Arial"/>
              </a:rPr>
              <a:t>204</a:t>
            </a:r>
            <a:r>
              <a:rPr dirty="0" sz="1800">
                <a:latin typeface="Arial"/>
                <a:cs typeface="Arial"/>
              </a:rPr>
              <a:t>.</a:t>
            </a:r>
            <a:r>
              <a:rPr dirty="0" sz="1800" spc="-10">
                <a:latin typeface="Arial"/>
                <a:cs typeface="Arial"/>
              </a:rPr>
              <a:t>0</a:t>
            </a:r>
            <a:r>
              <a:rPr dirty="0" sz="1800">
                <a:latin typeface="Arial"/>
                <a:cs typeface="Arial"/>
              </a:rPr>
              <a:t>.0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67784" y="6021323"/>
            <a:ext cx="1268095" cy="368935"/>
          </a:xfrm>
          <a:prstGeom prst="rect">
            <a:avLst/>
          </a:prstGeom>
          <a:ln w="9144">
            <a:solidFill>
              <a:srgbClr val="006699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5367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172</a:t>
            </a:r>
            <a:r>
              <a:rPr dirty="0" sz="1800">
                <a:latin typeface="Arial"/>
                <a:cs typeface="Arial"/>
              </a:rPr>
              <a:t>.</a:t>
            </a:r>
            <a:r>
              <a:rPr dirty="0" sz="1800" spc="-10">
                <a:latin typeface="Arial"/>
                <a:cs typeface="Arial"/>
              </a:rPr>
              <a:t>0</a:t>
            </a:r>
            <a:r>
              <a:rPr dirty="0" sz="1800">
                <a:latin typeface="Arial"/>
                <a:cs typeface="Arial"/>
              </a:rPr>
              <a:t>.</a:t>
            </a:r>
            <a:r>
              <a:rPr dirty="0" sz="1800" spc="-10">
                <a:latin typeface="Arial"/>
                <a:cs typeface="Arial"/>
              </a:rPr>
              <a:t>0</a:t>
            </a:r>
            <a:r>
              <a:rPr dirty="0" sz="1800">
                <a:latin typeface="Arial"/>
                <a:cs typeface="Arial"/>
              </a:rPr>
              <a:t>.0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9644" y="2135123"/>
            <a:ext cx="1184147" cy="513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1088" y="2234366"/>
            <a:ext cx="8296275" cy="281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 i="1">
                <a:solidFill>
                  <a:srgbClr val="0099CC"/>
                </a:solidFill>
                <a:latin typeface="Arial"/>
                <a:cs typeface="Arial"/>
              </a:rPr>
              <a:t>H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o</a:t>
            </a:r>
            <a:r>
              <a:rPr dirty="0" sz="1800" spc="-5" b="1" i="1">
                <a:solidFill>
                  <a:srgbClr val="0099CC"/>
                </a:solidFill>
                <a:latin typeface="Arial"/>
                <a:cs typeface="Arial"/>
              </a:rPr>
              <a:t>s</a:t>
            </a:r>
            <a:r>
              <a:rPr dirty="0" sz="1800" b="1" i="1">
                <a:solidFill>
                  <a:srgbClr val="0099CC"/>
                </a:solidFill>
                <a:latin typeface="Arial"/>
                <a:cs typeface="Arial"/>
              </a:rPr>
              <a:t>t I</a:t>
            </a:r>
            <a:r>
              <a:rPr dirty="0" sz="1800" spc="-5" b="1" i="1">
                <a:solidFill>
                  <a:srgbClr val="0099CC"/>
                </a:solidFill>
                <a:latin typeface="Arial"/>
                <a:cs typeface="Arial"/>
              </a:rPr>
              <a:t>D: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350">
              <a:latin typeface="Times New Roman"/>
              <a:cs typeface="Times New Roman"/>
            </a:endParaRPr>
          </a:p>
          <a:p>
            <a:pPr marL="353695" marR="5080" indent="-340995">
              <a:lnSpc>
                <a:spcPct val="80000"/>
              </a:lnSpc>
              <a:buClr>
                <a:srgbClr val="FF6633"/>
              </a:buClr>
              <a:buSzPct val="44444"/>
              <a:buFont typeface="Arial"/>
              <a:buChar char="●"/>
              <a:tabLst>
                <a:tab pos="354330" algn="l"/>
              </a:tabLst>
            </a:pP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i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H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st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ID =“t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odo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0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 ”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 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cc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qu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ha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ce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 s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ub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ed.</a:t>
            </a:r>
            <a:endParaRPr sz="1800">
              <a:latin typeface="Arial"/>
              <a:cs typeface="Arial"/>
            </a:endParaRPr>
          </a:p>
          <a:p>
            <a:pPr marL="467995">
              <a:lnSpc>
                <a:spcPct val="100000"/>
              </a:lnSpc>
              <a:spcBef>
                <a:spcPts val="20"/>
              </a:spcBef>
              <a:tabLst>
                <a:tab pos="753110" algn="l"/>
              </a:tabLst>
            </a:pPr>
            <a:r>
              <a:rPr dirty="0" sz="1600" spc="-10">
                <a:solidFill>
                  <a:srgbClr val="990033"/>
                </a:solidFill>
                <a:latin typeface="Arial"/>
                <a:cs typeface="Arial"/>
              </a:rPr>
              <a:t>–</a:t>
            </a:r>
            <a:r>
              <a:rPr dirty="0" sz="1600" spc="-10">
                <a:solidFill>
                  <a:srgbClr val="990033"/>
                </a:solidFill>
                <a:latin typeface="Arial"/>
                <a:cs typeface="Arial"/>
              </a:rPr>
              <a:t>	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j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148.204.5.0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7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Clr>
                <a:srgbClr val="FF6633"/>
              </a:buClr>
              <a:buSzPct val="44444"/>
              <a:buFont typeface="Arial"/>
              <a:buChar char="●"/>
              <a:tabLst>
                <a:tab pos="354330" algn="l"/>
              </a:tabLst>
            </a:pP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i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H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st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ID =“t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1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na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”</a:t>
            </a:r>
            <a:r>
              <a:rPr dirty="0" sz="1800" spc="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cc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oad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st</a:t>
            </a:r>
            <a:r>
              <a:rPr dirty="0" sz="1800" spc="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ed.</a:t>
            </a:r>
            <a:endParaRPr sz="1800">
              <a:latin typeface="Arial"/>
              <a:cs typeface="Arial"/>
            </a:endParaRPr>
          </a:p>
          <a:p>
            <a:pPr marL="467995">
              <a:lnSpc>
                <a:spcPct val="100000"/>
              </a:lnSpc>
              <a:spcBef>
                <a:spcPts val="20"/>
              </a:spcBef>
              <a:tabLst>
                <a:tab pos="753110" algn="l"/>
              </a:tabLst>
            </a:pPr>
            <a:r>
              <a:rPr dirty="0" sz="1600" spc="-10">
                <a:solidFill>
                  <a:srgbClr val="990033"/>
                </a:solidFill>
                <a:latin typeface="Arial"/>
                <a:cs typeface="Arial"/>
              </a:rPr>
              <a:t>–</a:t>
            </a:r>
            <a:r>
              <a:rPr dirty="0" sz="1600" spc="-10">
                <a:solidFill>
                  <a:srgbClr val="990033"/>
                </a:solidFill>
                <a:latin typeface="Arial"/>
                <a:cs typeface="Arial"/>
              </a:rPr>
              <a:t>	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j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148.204.5.255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17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Clr>
                <a:srgbClr val="FF6633"/>
              </a:buClr>
              <a:buSzPct val="44444"/>
              <a:buFont typeface="Arial"/>
              <a:buChar char="●"/>
              <a:tabLst>
                <a:tab pos="354330" algn="l"/>
              </a:tabLst>
            </a:pP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i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H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st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na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1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 y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0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den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H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st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den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tro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ed.</a:t>
            </a:r>
            <a:endParaRPr sz="1800">
              <a:latin typeface="Arial"/>
              <a:cs typeface="Arial"/>
            </a:endParaRPr>
          </a:p>
          <a:p>
            <a:pPr marL="467995">
              <a:lnSpc>
                <a:spcPct val="100000"/>
              </a:lnSpc>
              <a:spcBef>
                <a:spcPts val="65"/>
              </a:spcBef>
              <a:tabLst>
                <a:tab pos="753110" algn="l"/>
              </a:tabLst>
            </a:pPr>
            <a:r>
              <a:rPr dirty="0" sz="1400">
                <a:solidFill>
                  <a:srgbClr val="990033"/>
                </a:solidFill>
                <a:latin typeface="Arial"/>
                <a:cs typeface="Arial"/>
              </a:rPr>
              <a:t>–	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j.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148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204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5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2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6755" y="1196339"/>
            <a:ext cx="1616964" cy="641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76755" y="1196339"/>
            <a:ext cx="1617345" cy="641985"/>
          </a:xfrm>
          <a:custGeom>
            <a:avLst/>
            <a:gdLst/>
            <a:ahLst/>
            <a:cxnLst/>
            <a:rect l="l" t="t" r="r" b="b"/>
            <a:pathLst>
              <a:path w="1617345" h="641985">
                <a:moveTo>
                  <a:pt x="0" y="0"/>
                </a:moveTo>
                <a:lnTo>
                  <a:pt x="1616964" y="0"/>
                </a:lnTo>
                <a:lnTo>
                  <a:pt x="1616964" y="641603"/>
                </a:lnTo>
                <a:lnTo>
                  <a:pt x="0" y="64160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45336" y="1168908"/>
            <a:ext cx="1501139" cy="5135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76114" y="1268340"/>
            <a:ext cx="121920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35" b="1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18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ID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68395" y="1196339"/>
            <a:ext cx="4425696" cy="3672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68395" y="1196339"/>
            <a:ext cx="4425950" cy="367665"/>
          </a:xfrm>
          <a:custGeom>
            <a:avLst/>
            <a:gdLst/>
            <a:ahLst/>
            <a:cxnLst/>
            <a:rect l="l" t="t" r="r" b="b"/>
            <a:pathLst>
              <a:path w="4425950" h="367665">
                <a:moveTo>
                  <a:pt x="0" y="0"/>
                </a:moveTo>
                <a:lnTo>
                  <a:pt x="4425696" y="0"/>
                </a:lnTo>
                <a:lnTo>
                  <a:pt x="4425696" y="367284"/>
                </a:lnTo>
                <a:lnTo>
                  <a:pt x="0" y="36728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99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73167" y="1168908"/>
            <a:ext cx="1234439" cy="5135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904548" y="1268340"/>
            <a:ext cx="95313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ID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27576" y="1684020"/>
            <a:ext cx="467867" cy="2346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280058" y="1722058"/>
            <a:ext cx="350520" cy="127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 b="1">
                <a:solidFill>
                  <a:srgbClr val="990000"/>
                </a:solidFill>
                <a:latin typeface="Arial"/>
                <a:cs typeface="Arial"/>
              </a:rPr>
              <a:t>3</a:t>
            </a:r>
            <a:r>
              <a:rPr dirty="0" sz="800" b="1">
                <a:solidFill>
                  <a:srgbClr val="990000"/>
                </a:solidFill>
                <a:latin typeface="Arial"/>
                <a:cs typeface="Arial"/>
              </a:rPr>
              <a:t>2</a:t>
            </a:r>
            <a:r>
              <a:rPr dirty="0" sz="800" spc="10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990000"/>
                </a:solidFill>
                <a:latin typeface="Arial"/>
                <a:cs typeface="Arial"/>
              </a:rPr>
              <a:t>bi</a:t>
            </a:r>
            <a:r>
              <a:rPr dirty="0" sz="800" spc="-5" b="1">
                <a:solidFill>
                  <a:srgbClr val="990000"/>
                </a:solidFill>
                <a:latin typeface="Arial"/>
                <a:cs typeface="Arial"/>
              </a:rPr>
              <a:t>t</a:t>
            </a:r>
            <a:r>
              <a:rPr dirty="0" sz="800" b="1">
                <a:solidFill>
                  <a:srgbClr val="990000"/>
                </a:solidFill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19700" y="1743455"/>
            <a:ext cx="2311400" cy="0"/>
          </a:xfrm>
          <a:custGeom>
            <a:avLst/>
            <a:gdLst/>
            <a:ahLst/>
            <a:cxnLst/>
            <a:rect l="l" t="t" r="r" b="b"/>
            <a:pathLst>
              <a:path w="2311400" h="0">
                <a:moveTo>
                  <a:pt x="0" y="0"/>
                </a:moveTo>
                <a:lnTo>
                  <a:pt x="2310892" y="0"/>
                </a:lnTo>
              </a:path>
            </a:pathLst>
          </a:custGeom>
          <a:ln w="12700">
            <a:solidFill>
              <a:srgbClr val="99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517893" y="170535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38732" y="1743455"/>
            <a:ext cx="2240915" cy="0"/>
          </a:xfrm>
          <a:custGeom>
            <a:avLst/>
            <a:gdLst/>
            <a:ahLst/>
            <a:cxnLst/>
            <a:rect l="l" t="t" r="r" b="b"/>
            <a:pathLst>
              <a:path w="2240915" h="0">
                <a:moveTo>
                  <a:pt x="2240788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99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75230" y="170535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333500" y="5876544"/>
            <a:ext cx="1412875" cy="367665"/>
          </a:xfrm>
          <a:prstGeom prst="rect">
            <a:avLst/>
          </a:prstGeom>
          <a:ln w="9143">
            <a:solidFill>
              <a:srgbClr val="006699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61925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10</a:t>
            </a:r>
            <a:r>
              <a:rPr dirty="0" sz="1800">
                <a:latin typeface="Arial"/>
                <a:cs typeface="Arial"/>
              </a:rPr>
              <a:t>.</a:t>
            </a:r>
            <a:r>
              <a:rPr dirty="0" sz="1800" spc="-10">
                <a:latin typeface="Arial"/>
                <a:cs typeface="Arial"/>
              </a:rPr>
              <a:t>210</a:t>
            </a:r>
            <a:r>
              <a:rPr dirty="0" sz="1800">
                <a:latin typeface="Arial"/>
                <a:cs typeface="Arial"/>
              </a:rPr>
              <a:t>.</a:t>
            </a:r>
            <a:r>
              <a:rPr dirty="0" sz="1800" spc="-10">
                <a:latin typeface="Arial"/>
                <a:cs typeface="Arial"/>
              </a:rPr>
              <a:t>5</a:t>
            </a:r>
            <a:r>
              <a:rPr dirty="0" sz="1800">
                <a:latin typeface="Arial"/>
                <a:cs typeface="Arial"/>
              </a:rPr>
              <a:t>.2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20012" y="5084064"/>
            <a:ext cx="789431" cy="7178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924300" y="5876544"/>
            <a:ext cx="1412875" cy="367665"/>
          </a:xfrm>
          <a:prstGeom prst="rect">
            <a:avLst/>
          </a:prstGeom>
          <a:ln w="9143">
            <a:solidFill>
              <a:srgbClr val="006699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61925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172</a:t>
            </a:r>
            <a:r>
              <a:rPr dirty="0" sz="1800">
                <a:latin typeface="Arial"/>
                <a:cs typeface="Arial"/>
              </a:rPr>
              <a:t>.</a:t>
            </a:r>
            <a:r>
              <a:rPr dirty="0" sz="1800" spc="-10">
                <a:latin typeface="Arial"/>
                <a:cs typeface="Arial"/>
              </a:rPr>
              <a:t>27</a:t>
            </a:r>
            <a:r>
              <a:rPr dirty="0" sz="1800">
                <a:latin typeface="Arial"/>
                <a:cs typeface="Arial"/>
              </a:rPr>
              <a:t>.</a:t>
            </a:r>
            <a:r>
              <a:rPr dirty="0" sz="1800" spc="-10">
                <a:latin typeface="Arial"/>
                <a:cs typeface="Arial"/>
              </a:rPr>
              <a:t>8</a:t>
            </a:r>
            <a:r>
              <a:rPr dirty="0" sz="1800">
                <a:latin typeface="Arial"/>
                <a:cs typeface="Arial"/>
              </a:rPr>
              <a:t>.8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26991" y="5084064"/>
            <a:ext cx="1007363" cy="7360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908292" y="5876544"/>
            <a:ext cx="1557655" cy="367665"/>
          </a:xfrm>
          <a:prstGeom prst="rect">
            <a:avLst/>
          </a:prstGeom>
          <a:ln w="9143">
            <a:solidFill>
              <a:srgbClr val="006699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145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192</a:t>
            </a:r>
            <a:r>
              <a:rPr dirty="0" sz="1800">
                <a:latin typeface="Arial"/>
                <a:cs typeface="Arial"/>
              </a:rPr>
              <a:t>.</a:t>
            </a:r>
            <a:r>
              <a:rPr dirty="0" sz="1800" spc="-10">
                <a:latin typeface="Arial"/>
                <a:cs typeface="Arial"/>
              </a:rPr>
              <a:t>168</a:t>
            </a:r>
            <a:r>
              <a:rPr dirty="0" sz="1800">
                <a:latin typeface="Arial"/>
                <a:cs typeface="Arial"/>
              </a:rPr>
              <a:t>.</a:t>
            </a:r>
            <a:r>
              <a:rPr dirty="0" sz="1800" spc="-10">
                <a:latin typeface="Arial"/>
                <a:cs typeface="Arial"/>
              </a:rPr>
              <a:t>1</a:t>
            </a:r>
            <a:r>
              <a:rPr dirty="0" sz="1800">
                <a:latin typeface="Arial"/>
                <a:cs typeface="Arial"/>
              </a:rPr>
              <a:t>.6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130795" y="4869179"/>
            <a:ext cx="975359" cy="9768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000" spc="5"/>
              <a:t>C</a:t>
            </a:r>
            <a:r>
              <a:rPr dirty="0" sz="2000" spc="-5"/>
              <a:t>l</a:t>
            </a:r>
            <a:r>
              <a:rPr dirty="0" sz="2000"/>
              <a:t>ases</a:t>
            </a:r>
            <a:r>
              <a:rPr dirty="0" sz="2000" spc="-30"/>
              <a:t> </a:t>
            </a:r>
            <a:r>
              <a:rPr dirty="0" sz="2000" spc="5"/>
              <a:t>D</a:t>
            </a:r>
            <a:r>
              <a:rPr dirty="0" sz="2000"/>
              <a:t>e</a:t>
            </a:r>
            <a:r>
              <a:rPr dirty="0" sz="2000" spc="-5"/>
              <a:t> </a:t>
            </a:r>
            <a:r>
              <a:rPr dirty="0" sz="2000" spc="5"/>
              <a:t>D</a:t>
            </a:r>
            <a:r>
              <a:rPr dirty="0" sz="2000" spc="-10"/>
              <a:t>i</a:t>
            </a:r>
            <a:r>
              <a:rPr dirty="0" sz="2000"/>
              <a:t>recc</a:t>
            </a:r>
            <a:r>
              <a:rPr dirty="0" sz="2000" spc="-10"/>
              <a:t>i</a:t>
            </a:r>
            <a:r>
              <a:rPr dirty="0" sz="2000" spc="-5"/>
              <a:t>on</a:t>
            </a:r>
            <a:r>
              <a:rPr dirty="0" sz="2000"/>
              <a:t>es</a:t>
            </a:r>
            <a:r>
              <a:rPr dirty="0" sz="2000" spc="-40"/>
              <a:t> </a:t>
            </a:r>
            <a:r>
              <a:rPr dirty="0" sz="2000" spc="-10"/>
              <a:t>I</a:t>
            </a:r>
            <a:r>
              <a:rPr dirty="0" sz="2000"/>
              <a:t>P</a:t>
            </a:r>
            <a:r>
              <a:rPr dirty="0" sz="2000" spc="-50"/>
              <a:t> </a:t>
            </a:r>
            <a:r>
              <a:rPr dirty="0" sz="1600" spc="-15"/>
              <a:t>(</a:t>
            </a:r>
            <a:r>
              <a:rPr dirty="0" sz="1600" spc="-10"/>
              <a:t>Direcci</a:t>
            </a:r>
            <a:r>
              <a:rPr dirty="0" sz="1600" spc="-15"/>
              <a:t>on</a:t>
            </a:r>
            <a:r>
              <a:rPr dirty="0" sz="1600" spc="-10"/>
              <a:t>a</a:t>
            </a:r>
            <a:r>
              <a:rPr dirty="0" sz="1600" spc="-20"/>
              <a:t>m</a:t>
            </a:r>
            <a:r>
              <a:rPr dirty="0" sz="1600" spc="-10"/>
              <a:t>ie</a:t>
            </a:r>
            <a:r>
              <a:rPr dirty="0" sz="1600" spc="-15"/>
              <a:t>nt</a:t>
            </a:r>
            <a:r>
              <a:rPr dirty="0" sz="1600" spc="-10"/>
              <a:t>o</a:t>
            </a:r>
            <a:r>
              <a:rPr dirty="0" sz="1600" spc="65"/>
              <a:t> </a:t>
            </a:r>
            <a:r>
              <a:rPr dirty="0" sz="1600" spc="-10"/>
              <a:t>Class</a:t>
            </a:r>
            <a:r>
              <a:rPr dirty="0" sz="1600" spc="-15"/>
              <a:t>fu</a:t>
            </a:r>
            <a:r>
              <a:rPr dirty="0" sz="1600" spc="-5"/>
              <a:t>l</a:t>
            </a:r>
            <a:r>
              <a:rPr dirty="0" sz="1600" spc="-15"/>
              <a:t>)</a:t>
            </a:r>
            <a:r>
              <a:rPr dirty="0" sz="1600" spc="-5"/>
              <a:t>.</a:t>
            </a:r>
            <a:endParaRPr sz="1600"/>
          </a:p>
        </p:txBody>
      </p:sp>
      <p:sp>
        <p:nvSpPr>
          <p:cNvPr id="3" name="object 3"/>
          <p:cNvSpPr/>
          <p:nvPr/>
        </p:nvSpPr>
        <p:spPr>
          <a:xfrm>
            <a:off x="343788" y="2177796"/>
            <a:ext cx="126479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72465" y="2117525"/>
            <a:ext cx="5552440" cy="502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-635">
              <a:lnSpc>
                <a:spcPct val="100000"/>
              </a:lnSpc>
              <a:tabLst>
                <a:tab pos="443865" algn="l"/>
                <a:tab pos="951230" algn="l"/>
                <a:tab pos="1737360" algn="l"/>
                <a:tab pos="2130425" algn="l"/>
                <a:tab pos="2903220" algn="l"/>
                <a:tab pos="3435350" algn="l"/>
                <a:tab pos="4233545" algn="l"/>
                <a:tab pos="4970145" algn="l"/>
              </a:tabLst>
            </a:pPr>
            <a:r>
              <a:rPr dirty="0" sz="1800">
                <a:latin typeface="Arial"/>
                <a:cs typeface="Arial"/>
              </a:rPr>
              <a:t>En	s</a:t>
            </a:r>
            <a:r>
              <a:rPr dirty="0" sz="1800" spc="-10">
                <a:latin typeface="Arial"/>
                <a:cs typeface="Arial"/>
              </a:rPr>
              <a:t>u</a:t>
            </a:r>
            <a:r>
              <a:rPr dirty="0" sz="1800">
                <a:latin typeface="Arial"/>
                <a:cs typeface="Arial"/>
              </a:rPr>
              <a:t>s	</a:t>
            </a:r>
            <a:r>
              <a:rPr dirty="0" sz="1800" spc="-5">
                <a:latin typeface="Arial"/>
                <a:cs typeface="Arial"/>
              </a:rPr>
              <a:t>ini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5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s	se	</a:t>
            </a:r>
            <a:r>
              <a:rPr dirty="0" sz="1800" spc="-10">
                <a:latin typeface="Arial"/>
                <a:cs typeface="Arial"/>
              </a:rPr>
              <a:t>pen</a:t>
            </a:r>
            <a:r>
              <a:rPr dirty="0" sz="1800">
                <a:latin typeface="Arial"/>
                <a:cs typeface="Arial"/>
              </a:rPr>
              <a:t>só	</a:t>
            </a:r>
            <a:r>
              <a:rPr dirty="0" sz="1800" spc="-10">
                <a:latin typeface="Arial"/>
                <a:cs typeface="Arial"/>
              </a:rPr>
              <a:t>qu</a:t>
            </a:r>
            <a:r>
              <a:rPr dirty="0" sz="1800">
                <a:latin typeface="Arial"/>
                <a:cs typeface="Arial"/>
              </a:rPr>
              <a:t>e	</a:t>
            </a:r>
            <a:r>
              <a:rPr dirty="0" sz="1800" spc="-10">
                <a:latin typeface="Arial"/>
                <a:cs typeface="Arial"/>
              </a:rPr>
              <a:t>pod</a:t>
            </a:r>
            <a:r>
              <a:rPr dirty="0" sz="1800">
                <a:latin typeface="Arial"/>
                <a:cs typeface="Arial"/>
              </a:rPr>
              <a:t>ría	</a:t>
            </a:r>
            <a:r>
              <a:rPr dirty="0" sz="1800" spc="-10">
                <a:latin typeface="Arial"/>
                <a:cs typeface="Arial"/>
              </a:rPr>
              <a:t>h</a:t>
            </a:r>
            <a:r>
              <a:rPr dirty="0" sz="1800" spc="5">
                <a:latin typeface="Arial"/>
                <a:cs typeface="Arial"/>
              </a:rPr>
              <a:t>a</a:t>
            </a:r>
            <a:r>
              <a:rPr dirty="0" sz="1800" spc="-10">
                <a:latin typeface="Arial"/>
                <a:cs typeface="Arial"/>
              </a:rPr>
              <a:t>be</a:t>
            </a:r>
            <a:r>
              <a:rPr dirty="0" sz="1800">
                <a:latin typeface="Arial"/>
                <a:cs typeface="Arial"/>
              </a:rPr>
              <a:t>r	r</a:t>
            </a:r>
            <a:r>
              <a:rPr dirty="0" sz="1800" spc="-10">
                <a:latin typeface="Arial"/>
                <a:cs typeface="Arial"/>
              </a:rPr>
              <a:t>edes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(r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5">
                <a:latin typeface="Arial"/>
                <a:cs typeface="Arial"/>
              </a:rPr>
              <a:t>pe</a:t>
            </a:r>
            <a:r>
              <a:rPr dirty="0" sz="1800">
                <a:latin typeface="Arial"/>
                <a:cs typeface="Arial"/>
              </a:rPr>
              <a:t>cto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l </a:t>
            </a:r>
            <a:r>
              <a:rPr dirty="0" sz="1800" spc="-10">
                <a:latin typeface="Arial"/>
                <a:cs typeface="Arial"/>
              </a:rPr>
              <a:t>nú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ro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</a:t>
            </a:r>
            <a:r>
              <a:rPr dirty="0" sz="1800">
                <a:latin typeface="Arial"/>
                <a:cs typeface="Arial"/>
              </a:rPr>
              <a:t>e </a:t>
            </a:r>
            <a:r>
              <a:rPr dirty="0" sz="1800" spc="-10">
                <a:latin typeface="Arial"/>
                <a:cs typeface="Arial"/>
              </a:rPr>
              <a:t>ho</a:t>
            </a:r>
            <a:r>
              <a:rPr dirty="0" sz="1800">
                <a:latin typeface="Arial"/>
                <a:cs typeface="Arial"/>
              </a:rPr>
              <a:t>sts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one</a:t>
            </a:r>
            <a:r>
              <a:rPr dirty="0" sz="1800">
                <a:latin typeface="Arial"/>
                <a:cs typeface="Arial"/>
              </a:rPr>
              <a:t>ct</a:t>
            </a:r>
            <a:r>
              <a:rPr dirty="0" sz="1800" spc="-10">
                <a:latin typeface="Arial"/>
                <a:cs typeface="Arial"/>
              </a:rPr>
              <a:t>ado</a:t>
            </a:r>
            <a:r>
              <a:rPr dirty="0" sz="1800">
                <a:latin typeface="Arial"/>
                <a:cs typeface="Arial"/>
              </a:rPr>
              <a:t>s).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52413" y="2104825"/>
            <a:ext cx="143256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19100" algn="l"/>
              </a:tabLst>
            </a:pPr>
            <a:r>
              <a:rPr dirty="0" sz="1800" spc="-10">
                <a:latin typeface="Arial"/>
                <a:cs typeface="Arial"/>
              </a:rPr>
              <a:t>d</a:t>
            </a:r>
            <a:r>
              <a:rPr dirty="0" sz="1800">
                <a:latin typeface="Arial"/>
                <a:cs typeface="Arial"/>
              </a:rPr>
              <a:t>e	</a:t>
            </a:r>
            <a:r>
              <a:rPr dirty="0" sz="1800" spc="-10">
                <a:latin typeface="Arial"/>
                <a:cs typeface="Arial"/>
              </a:rPr>
              <a:t>d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f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en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13065" y="2104825"/>
            <a:ext cx="899794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10">
                <a:latin typeface="Arial"/>
                <a:cs typeface="Arial"/>
              </a:rPr>
              <a:t>años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3788" y="3127248"/>
            <a:ext cx="126479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99464" y="3433572"/>
            <a:ext cx="152400" cy="1600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99464" y="4046220"/>
            <a:ext cx="152400" cy="160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99464" y="4383023"/>
            <a:ext cx="152400" cy="1600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72465" y="3054278"/>
            <a:ext cx="8141334" cy="1541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ARI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ad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n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stró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y 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gn</a:t>
            </a:r>
            <a:r>
              <a:rPr dirty="0" sz="1800">
                <a:latin typeface="Arial"/>
                <a:cs typeface="Arial"/>
              </a:rPr>
              <a:t>ó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cc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one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IPv</a:t>
            </a:r>
            <a:r>
              <a:rPr dirty="0" sz="1800" spc="-10">
                <a:latin typeface="Arial"/>
                <a:cs typeface="Arial"/>
              </a:rPr>
              <a:t>4</a:t>
            </a:r>
            <a:r>
              <a:rPr dirty="0" sz="180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411480" marR="5080">
              <a:lnSpc>
                <a:spcPct val="100000"/>
              </a:lnSpc>
              <a:spcBef>
                <a:spcPts val="505"/>
              </a:spcBef>
              <a:tabLst>
                <a:tab pos="1202690" algn="l"/>
                <a:tab pos="1551940" algn="l"/>
                <a:tab pos="2217420" algn="l"/>
                <a:tab pos="3683635" algn="l"/>
                <a:tab pos="5657215" algn="l"/>
                <a:tab pos="5977255" algn="l"/>
                <a:tab pos="7010400" algn="l"/>
              </a:tabLst>
            </a:pPr>
            <a:r>
              <a:rPr dirty="0" sz="1800" spc="-5">
                <a:solidFill>
                  <a:srgbClr val="CC3300"/>
                </a:solidFill>
                <a:latin typeface="Arial"/>
                <a:cs typeface="Arial"/>
              </a:rPr>
              <a:t>Clas</a:t>
            </a:r>
            <a:r>
              <a:rPr dirty="0" sz="1800">
                <a:solidFill>
                  <a:srgbClr val="CC3300"/>
                </a:solidFill>
                <a:latin typeface="Arial"/>
                <a:cs typeface="Arial"/>
              </a:rPr>
              <a:t>e	A	</a:t>
            </a:r>
            <a:r>
              <a:rPr dirty="0" sz="1800" spc="-10">
                <a:latin typeface="Arial"/>
                <a:cs typeface="Arial"/>
              </a:rPr>
              <a:t>pa</a:t>
            </a:r>
            <a:r>
              <a:rPr dirty="0" sz="1800" spc="10">
                <a:latin typeface="Arial"/>
                <a:cs typeface="Arial"/>
              </a:rPr>
              <a:t>r</a:t>
            </a:r>
            <a:r>
              <a:rPr dirty="0" sz="1800">
                <a:latin typeface="Arial"/>
                <a:cs typeface="Arial"/>
              </a:rPr>
              <a:t>a	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n</a:t>
            </a:r>
            <a:r>
              <a:rPr dirty="0" sz="1800">
                <a:latin typeface="Arial"/>
                <a:cs typeface="Arial"/>
              </a:rPr>
              <a:t>st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u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 spc="5">
                <a:latin typeface="Arial"/>
                <a:cs typeface="Arial"/>
              </a:rPr>
              <a:t>ne</a:t>
            </a:r>
            <a:r>
              <a:rPr dirty="0" sz="1800">
                <a:latin typeface="Arial"/>
                <a:cs typeface="Arial"/>
              </a:rPr>
              <a:t>s	</a:t>
            </a:r>
            <a:r>
              <a:rPr dirty="0" sz="1800" spc="-10">
                <a:latin typeface="Arial"/>
                <a:cs typeface="Arial"/>
              </a:rPr>
              <a:t>gube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na</a:t>
            </a:r>
            <a:r>
              <a:rPr dirty="0" sz="1800" spc="10">
                <a:latin typeface="Arial"/>
                <a:cs typeface="Arial"/>
              </a:rPr>
              <a:t>m</a:t>
            </a:r>
            <a:r>
              <a:rPr dirty="0" sz="1800" spc="5">
                <a:latin typeface="Arial"/>
                <a:cs typeface="Arial"/>
              </a:rPr>
              <a:t>e</a:t>
            </a:r>
            <a:r>
              <a:rPr dirty="0" sz="1800" spc="-10">
                <a:latin typeface="Arial"/>
                <a:cs typeface="Arial"/>
              </a:rPr>
              <a:t>n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s	y	</a:t>
            </a:r>
            <a:r>
              <a:rPr dirty="0" sz="1800" spc="-10">
                <a:latin typeface="Arial"/>
                <a:cs typeface="Arial"/>
              </a:rPr>
              <a:t>g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5">
                <a:latin typeface="Arial"/>
                <a:cs typeface="Arial"/>
              </a:rPr>
              <a:t>a</a:t>
            </a:r>
            <a:r>
              <a:rPr dirty="0" sz="1800" spc="-10">
                <a:latin typeface="Arial"/>
                <a:cs typeface="Arial"/>
              </a:rPr>
              <a:t>nde</a:t>
            </a:r>
            <a:r>
              <a:rPr dirty="0" sz="1800">
                <a:latin typeface="Arial"/>
                <a:cs typeface="Arial"/>
              </a:rPr>
              <a:t>s	c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10">
                <a:latin typeface="Arial"/>
                <a:cs typeface="Arial"/>
              </a:rPr>
              <a:t>p</a:t>
            </a:r>
            <a:r>
              <a:rPr dirty="0" sz="1800" spc="5">
                <a:latin typeface="Arial"/>
                <a:cs typeface="Arial"/>
              </a:rPr>
              <a:t>añ</a:t>
            </a:r>
            <a:r>
              <a:rPr dirty="0" sz="1800">
                <a:latin typeface="Arial"/>
                <a:cs typeface="Arial"/>
              </a:rPr>
              <a:t>í</a:t>
            </a:r>
            <a:r>
              <a:rPr dirty="0" sz="1800" spc="-10">
                <a:latin typeface="Arial"/>
                <a:cs typeface="Arial"/>
              </a:rPr>
              <a:t>as</a:t>
            </a:r>
            <a:r>
              <a:rPr dirty="0" sz="1800" spc="-10">
                <a:latin typeface="Arial"/>
                <a:cs typeface="Arial"/>
              </a:rPr>
              <a:t> p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n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pa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10">
                <a:latin typeface="Arial"/>
                <a:cs typeface="Arial"/>
              </a:rPr>
              <a:t>en</a:t>
            </a:r>
            <a:r>
              <a:rPr dirty="0" sz="1800">
                <a:latin typeface="Arial"/>
                <a:cs typeface="Arial"/>
              </a:rPr>
              <a:t>te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n 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st</a:t>
            </a:r>
            <a:r>
              <a:rPr dirty="0" sz="1800" spc="-10">
                <a:latin typeface="Arial"/>
                <a:cs typeface="Arial"/>
              </a:rPr>
              <a:t>ado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U</a:t>
            </a:r>
            <a:r>
              <a:rPr dirty="0" sz="1800" spc="-10">
                <a:latin typeface="Arial"/>
                <a:cs typeface="Arial"/>
              </a:rPr>
              <a:t>n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do</a:t>
            </a:r>
            <a:r>
              <a:rPr dirty="0" sz="1800"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  <a:p>
            <a:pPr marL="411480">
              <a:lnSpc>
                <a:spcPct val="100000"/>
              </a:lnSpc>
              <a:spcBef>
                <a:spcPts val="500"/>
              </a:spcBef>
            </a:pPr>
            <a:r>
              <a:rPr dirty="0" sz="1800" spc="-10">
                <a:solidFill>
                  <a:srgbClr val="CC3300"/>
                </a:solidFill>
                <a:latin typeface="Arial"/>
                <a:cs typeface="Arial"/>
              </a:rPr>
              <a:t>Clase</a:t>
            </a:r>
            <a:r>
              <a:rPr dirty="0" sz="1800">
                <a:solidFill>
                  <a:srgbClr val="CC3300"/>
                </a:solidFill>
                <a:latin typeface="Arial"/>
                <a:cs typeface="Arial"/>
              </a:rPr>
              <a:t>s</a:t>
            </a:r>
            <a:r>
              <a:rPr dirty="0" sz="1800" spc="25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CC3300"/>
                </a:solidFill>
                <a:latin typeface="Arial"/>
                <a:cs typeface="Arial"/>
              </a:rPr>
              <a:t>B </a:t>
            </a:r>
            <a:r>
              <a:rPr dirty="0" sz="1800" spc="-10">
                <a:latin typeface="Arial"/>
                <a:cs typeface="Arial"/>
              </a:rPr>
              <a:t>pa</a:t>
            </a:r>
            <a:r>
              <a:rPr dirty="0" sz="1800">
                <a:latin typeface="Arial"/>
                <a:cs typeface="Arial"/>
              </a:rPr>
              <a:t>ra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10">
                <a:latin typeface="Arial"/>
                <a:cs typeface="Arial"/>
              </a:rPr>
              <a:t>pañ</a:t>
            </a:r>
            <a:r>
              <a:rPr dirty="0" sz="1800">
                <a:latin typeface="Arial"/>
                <a:cs typeface="Arial"/>
              </a:rPr>
              <a:t>í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</a:t>
            </a:r>
            <a:r>
              <a:rPr dirty="0" sz="1800">
                <a:latin typeface="Arial"/>
                <a:cs typeface="Arial"/>
              </a:rPr>
              <a:t>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10">
                <a:latin typeface="Arial"/>
                <a:cs typeface="Arial"/>
              </a:rPr>
              <a:t>añ</a:t>
            </a:r>
            <a:r>
              <a:rPr dirty="0" sz="1800">
                <a:latin typeface="Arial"/>
                <a:cs typeface="Arial"/>
              </a:rPr>
              <a:t>o m</a:t>
            </a:r>
            <a:r>
              <a:rPr dirty="0" sz="1800" spc="-10">
                <a:latin typeface="Arial"/>
                <a:cs typeface="Arial"/>
              </a:rPr>
              <a:t>ed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411480">
              <a:lnSpc>
                <a:spcPct val="100000"/>
              </a:lnSpc>
              <a:spcBef>
                <a:spcPts val="490"/>
              </a:spcBef>
            </a:pP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odo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s </a:t>
            </a:r>
            <a:r>
              <a:rPr dirty="0" sz="1800" spc="-10">
                <a:latin typeface="Arial"/>
                <a:cs typeface="Arial"/>
              </a:rPr>
              <a:t>de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10">
                <a:latin typeface="Arial"/>
                <a:cs typeface="Arial"/>
              </a:rPr>
              <a:t>á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 spc="-5">
                <a:latin typeface="Arial"/>
                <a:cs typeface="Arial"/>
              </a:rPr>
              <a:t>li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an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</a:t>
            </a:r>
            <a:r>
              <a:rPr dirty="0" sz="1800" spc="-5">
                <a:latin typeface="Arial"/>
                <a:cs typeface="Arial"/>
              </a:rPr>
              <a:t> l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s </a:t>
            </a:r>
            <a:r>
              <a:rPr dirty="0" sz="1800" spc="-10">
                <a:latin typeface="Arial"/>
                <a:cs typeface="Arial"/>
              </a:rPr>
              <a:t>da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cc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one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</a:t>
            </a:r>
            <a:r>
              <a:rPr dirty="0" sz="1800">
                <a:latin typeface="Arial"/>
                <a:cs typeface="Arial"/>
              </a:rPr>
              <a:t>e </a:t>
            </a:r>
            <a:r>
              <a:rPr dirty="0" sz="1800" spc="-5">
                <a:solidFill>
                  <a:srgbClr val="CC3300"/>
                </a:solidFill>
                <a:latin typeface="Arial"/>
                <a:cs typeface="Arial"/>
              </a:rPr>
              <a:t>Cla</a:t>
            </a:r>
            <a:r>
              <a:rPr dirty="0" sz="1800">
                <a:solidFill>
                  <a:srgbClr val="CC3300"/>
                </a:solidFill>
                <a:latin typeface="Arial"/>
                <a:cs typeface="Arial"/>
              </a:rPr>
              <a:t>se</a:t>
            </a:r>
            <a:r>
              <a:rPr dirty="0" sz="1800" spc="1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CC3300"/>
                </a:solidFill>
                <a:latin typeface="Arial"/>
                <a:cs typeface="Arial"/>
              </a:rPr>
              <a:t>C</a:t>
            </a:r>
            <a:r>
              <a:rPr dirty="0" sz="180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72000" y="5373623"/>
            <a:ext cx="2880359" cy="2758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731827" y="5432124"/>
            <a:ext cx="55943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 b="1">
                <a:solidFill>
                  <a:srgbClr val="FFFFFF"/>
                </a:solidFill>
                <a:latin typeface="Arial"/>
                <a:cs typeface="Arial"/>
              </a:rPr>
              <a:t>Ho</a:t>
            </a: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dirty="0" sz="12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91639" y="5373623"/>
            <a:ext cx="2880360" cy="2758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721070" y="5432124"/>
            <a:ext cx="82169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200" spc="-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200" spc="25" b="1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200" spc="-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rk</a:t>
            </a:r>
            <a:r>
              <a:rPr dirty="0" sz="12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1331" y="5402579"/>
            <a:ext cx="862584" cy="2148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00334" y="5452683"/>
            <a:ext cx="564515" cy="127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80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800" spc="-4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" b="1">
                <a:solidFill>
                  <a:srgbClr val="FFFFFF"/>
                </a:solidFill>
                <a:latin typeface="Arial"/>
                <a:cs typeface="Arial"/>
              </a:rPr>
              <a:t>SSF</a:t>
            </a:r>
            <a:r>
              <a:rPr dirty="0" sz="800" spc="-5" b="1">
                <a:solidFill>
                  <a:srgbClr val="FFFFFF"/>
                </a:solidFill>
                <a:latin typeface="Arial"/>
                <a:cs typeface="Arial"/>
              </a:rPr>
              <a:t>UL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7769" y="2294549"/>
            <a:ext cx="8375015" cy="8870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5915" indent="-323215">
              <a:lnSpc>
                <a:spcPct val="100000"/>
              </a:lnSpc>
              <a:buClr>
                <a:srgbClr val="FF6633"/>
              </a:buClr>
              <a:buSzPct val="42857"/>
              <a:buFont typeface="Arial"/>
              <a:buChar char="●"/>
              <a:tabLst>
                <a:tab pos="335915" algn="l"/>
              </a:tabLst>
            </a:pP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ir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-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9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-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eñ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1400" spc="-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pa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ra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ad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ir</a:t>
            </a:r>
            <a:r>
              <a:rPr dirty="0" sz="14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ed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-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añ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 spc="-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x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da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g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ande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"/>
              </a:spcBef>
              <a:buClr>
                <a:srgbClr val="FF6633"/>
              </a:buClr>
              <a:buFont typeface="Arial"/>
              <a:buChar char="●"/>
            </a:pPr>
            <a:endParaRPr sz="1550">
              <a:latin typeface="Times New Roman"/>
              <a:cs typeface="Times New Roman"/>
            </a:endParaRPr>
          </a:p>
          <a:p>
            <a:pPr marL="335915" marR="5080" indent="-323215">
              <a:lnSpc>
                <a:spcPct val="106500"/>
              </a:lnSpc>
              <a:buClr>
                <a:srgbClr val="FF6633"/>
              </a:buClr>
              <a:buSzPct val="42857"/>
              <a:buFont typeface="Arial"/>
              <a:buChar char="●"/>
              <a:tabLst>
                <a:tab pos="335915" algn="l"/>
              </a:tabLst>
            </a:pP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1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1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400" spc="7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1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il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z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1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 spc="1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400" spc="114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ri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114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 spc="1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pa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1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114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la</a:t>
            </a:r>
            <a:r>
              <a:rPr dirty="0" sz="1400" spc="1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re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1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1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la</a:t>
            </a:r>
            <a:r>
              <a:rPr dirty="0" sz="1400" spc="1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dirty="0" sz="1400" spc="1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Lo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1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-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-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pa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ra</a:t>
            </a:r>
            <a:r>
              <a:rPr dirty="0" sz="14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ho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769" y="5116391"/>
            <a:ext cx="8376284" cy="8235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5915" marR="5080" indent="-323215">
              <a:lnSpc>
                <a:spcPct val="80000"/>
              </a:lnSpc>
              <a:buClr>
                <a:srgbClr val="FF6633"/>
              </a:buClr>
              <a:buSzPct val="42857"/>
              <a:buFont typeface="Arial"/>
              <a:buChar char="●"/>
              <a:tabLst>
                <a:tab pos="335915" algn="l"/>
              </a:tabLst>
            </a:pP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ro</a:t>
            </a:r>
            <a:r>
              <a:rPr dirty="0" sz="1400" spc="1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1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1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 spc="1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ha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y</a:t>
            </a:r>
            <a:r>
              <a:rPr dirty="0" sz="1400" spc="1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0080"/>
                </a:solidFill>
                <a:latin typeface="Arial"/>
                <a:cs typeface="Arial"/>
              </a:rPr>
              <a:t>2</a:t>
            </a:r>
            <a:r>
              <a:rPr dirty="0" baseline="24691" sz="1350" spc="15" b="1">
                <a:solidFill>
                  <a:srgbClr val="000080"/>
                </a:solidFill>
                <a:latin typeface="Arial"/>
                <a:cs typeface="Arial"/>
              </a:rPr>
              <a:t>24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1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6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7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7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7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2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1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6</a:t>
            </a:r>
            <a:r>
              <a:rPr dirty="0" sz="1400" spc="1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h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st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dirty="0" sz="1400" spc="1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á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1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1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1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6</a:t>
            </a:r>
            <a:r>
              <a:rPr dirty="0" sz="1400" spc="1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il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on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1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1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1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400" spc="1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1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1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lo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qu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pod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í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-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000080"/>
                </a:solidFill>
                <a:latin typeface="Arial"/>
                <a:cs typeface="Arial"/>
              </a:rPr>
              <a:t>2</a:t>
            </a:r>
            <a:r>
              <a:rPr dirty="0" baseline="24691" sz="1350" spc="15" b="1">
                <a:solidFill>
                  <a:srgbClr val="000080"/>
                </a:solidFill>
                <a:latin typeface="Arial"/>
                <a:cs typeface="Arial"/>
              </a:rPr>
              <a:t>24</a:t>
            </a:r>
            <a:r>
              <a:rPr dirty="0" sz="1400" b="1">
                <a:solidFill>
                  <a:srgbClr val="000080"/>
                </a:solidFill>
                <a:latin typeface="Arial"/>
                <a:cs typeface="Arial"/>
              </a:rPr>
              <a:t>-2</a:t>
            </a:r>
            <a:r>
              <a:rPr dirty="0" sz="1400" spc="5" b="1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ho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-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(la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ir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-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la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y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la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oad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 spc="-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á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li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da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pa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ra</a:t>
            </a:r>
            <a:r>
              <a:rPr dirty="0" sz="14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h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sts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).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6633"/>
              </a:buClr>
              <a:buFont typeface="Arial"/>
              <a:buChar char="●"/>
            </a:pPr>
            <a:endParaRPr sz="1550">
              <a:latin typeface="Times New Roman"/>
              <a:cs typeface="Times New Roman"/>
            </a:endParaRPr>
          </a:p>
          <a:p>
            <a:pPr marL="335280" indent="-322580">
              <a:lnSpc>
                <a:spcPct val="100000"/>
              </a:lnSpc>
              <a:buClr>
                <a:srgbClr val="FF6633"/>
              </a:buClr>
              <a:buSzPct val="42857"/>
              <a:buFont typeface="Arial"/>
              <a:buChar char="●"/>
              <a:tabLst>
                <a:tab pos="335915" algn="l"/>
              </a:tabLst>
            </a:pP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Pe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12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6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ed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-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1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6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7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77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2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1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4</a:t>
            </a:r>
            <a:r>
              <a:rPr dirty="0" sz="1400" spc="-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h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-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ad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una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34967" y="1568195"/>
            <a:ext cx="1298447" cy="429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24480" y="1557337"/>
            <a:ext cx="1295219" cy="4270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27632" y="3639311"/>
            <a:ext cx="1330452" cy="365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63470" y="3709915"/>
            <a:ext cx="85788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-4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11067" y="3639311"/>
            <a:ext cx="1330452" cy="365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32603" y="3639311"/>
            <a:ext cx="1330452" cy="3657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414515" y="3639311"/>
            <a:ext cx="1330452" cy="3657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33116" y="3531108"/>
            <a:ext cx="490727" cy="6797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054851" y="3521964"/>
            <a:ext cx="490727" cy="6797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60747" y="3531108"/>
            <a:ext cx="490727" cy="6797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011042" y="3657759"/>
            <a:ext cx="3331210" cy="339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98170" algn="l"/>
                <a:tab pos="1639570" algn="l"/>
                <a:tab pos="2251075" algn="l"/>
                <a:tab pos="3233420" algn="l"/>
              </a:tabLst>
            </a:pPr>
            <a:r>
              <a:rPr dirty="0" baseline="-3472" sz="3600" b="1">
                <a:solidFill>
                  <a:srgbClr val="990000"/>
                </a:solidFill>
                <a:latin typeface="Arial"/>
                <a:cs typeface="Arial"/>
              </a:rPr>
              <a:t>.	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st	</a:t>
            </a:r>
            <a:r>
              <a:rPr dirty="0" baseline="-3472" sz="3600" b="1">
                <a:solidFill>
                  <a:srgbClr val="990000"/>
                </a:solidFill>
                <a:latin typeface="Arial"/>
                <a:cs typeface="Arial"/>
              </a:rPr>
              <a:t>.	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st	</a:t>
            </a:r>
            <a:r>
              <a:rPr dirty="0" baseline="-2314" sz="3600" b="1">
                <a:solidFill>
                  <a:srgbClr val="990000"/>
                </a:solidFill>
                <a:latin typeface="Arial"/>
                <a:cs typeface="Arial"/>
              </a:rPr>
              <a:t>.</a:t>
            </a:r>
            <a:endParaRPr baseline="-2314" sz="3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32727" y="3709915"/>
            <a:ext cx="4946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93308" y="4215384"/>
            <a:ext cx="1808480" cy="0"/>
          </a:xfrm>
          <a:custGeom>
            <a:avLst/>
            <a:gdLst/>
            <a:ahLst/>
            <a:cxnLst/>
            <a:rect l="l" t="t" r="r" b="b"/>
            <a:pathLst>
              <a:path w="1808479" h="0">
                <a:moveTo>
                  <a:pt x="0" y="0"/>
                </a:moveTo>
                <a:lnTo>
                  <a:pt x="180797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688581" y="417728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273044" y="4215384"/>
            <a:ext cx="1808480" cy="0"/>
          </a:xfrm>
          <a:custGeom>
            <a:avLst/>
            <a:gdLst/>
            <a:ahLst/>
            <a:cxnLst/>
            <a:rect l="l" t="t" r="r" b="b"/>
            <a:pathLst>
              <a:path w="1808479" h="0">
                <a:moveTo>
                  <a:pt x="0" y="0"/>
                </a:moveTo>
                <a:lnTo>
                  <a:pt x="180797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09546" y="417728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307520" y="4154832"/>
            <a:ext cx="363220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Arial"/>
                <a:cs typeface="Arial"/>
              </a:rPr>
              <a:t>24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bits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707895" y="4221479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4" h="0">
                <a:moveTo>
                  <a:pt x="0" y="0"/>
                </a:moveTo>
                <a:lnTo>
                  <a:pt x="29616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644397" y="418337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097785" y="4148482"/>
            <a:ext cx="29908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Arial"/>
                <a:cs typeface="Arial"/>
              </a:rPr>
              <a:t>8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bits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581655" y="4221479"/>
            <a:ext cx="294640" cy="0"/>
          </a:xfrm>
          <a:custGeom>
            <a:avLst/>
            <a:gdLst/>
            <a:ahLst/>
            <a:cxnLst/>
            <a:rect l="l" t="t" r="r" b="b"/>
            <a:pathLst>
              <a:path w="294639" h="0">
                <a:moveTo>
                  <a:pt x="0" y="0"/>
                </a:moveTo>
                <a:lnTo>
                  <a:pt x="29464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863597" y="418337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199"/>
                </a:lnTo>
                <a:lnTo>
                  <a:pt x="7620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7769" y="1528644"/>
            <a:ext cx="80645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00" spc="5">
                <a:solidFill>
                  <a:srgbClr val="FF6633"/>
                </a:solidFill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0856" y="1438495"/>
            <a:ext cx="456565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>
                <a:solidFill>
                  <a:srgbClr val="0066CC"/>
                </a:solidFill>
                <a:latin typeface="Arial"/>
                <a:cs typeface="Arial"/>
              </a:rPr>
              <a:t>El</a:t>
            </a:r>
            <a:r>
              <a:rPr dirty="0" sz="1600" spc="-1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66CC"/>
                </a:solidFill>
                <a:latin typeface="Arial"/>
                <a:cs typeface="Arial"/>
              </a:rPr>
              <a:t>p</a:t>
            </a:r>
            <a:r>
              <a:rPr dirty="0" sz="1600" spc="-15">
                <a:solidFill>
                  <a:srgbClr val="0066CC"/>
                </a:solidFill>
                <a:latin typeface="Arial"/>
                <a:cs typeface="Arial"/>
              </a:rPr>
              <a:t>r</a:t>
            </a:r>
            <a:r>
              <a:rPr dirty="0" sz="1600">
                <a:solidFill>
                  <a:srgbClr val="0066CC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66CC"/>
                </a:solidFill>
                <a:latin typeface="Arial"/>
                <a:cs typeface="Arial"/>
              </a:rPr>
              <a:t>mer</a:t>
            </a:r>
            <a:r>
              <a:rPr dirty="0" sz="1600" spc="2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66CC"/>
                </a:solidFill>
                <a:latin typeface="Arial"/>
                <a:cs typeface="Arial"/>
              </a:rPr>
              <a:t>b</a:t>
            </a:r>
            <a:r>
              <a:rPr dirty="0" sz="1600">
                <a:solidFill>
                  <a:srgbClr val="0066CC"/>
                </a:solidFill>
                <a:latin typeface="Arial"/>
                <a:cs typeface="Arial"/>
              </a:rPr>
              <a:t>i</a:t>
            </a:r>
            <a:r>
              <a:rPr dirty="0" sz="1600" spc="-5">
                <a:solidFill>
                  <a:srgbClr val="0066CC"/>
                </a:solidFill>
                <a:latin typeface="Arial"/>
                <a:cs typeface="Arial"/>
              </a:rPr>
              <a:t>t</a:t>
            </a:r>
            <a:r>
              <a:rPr dirty="0" sz="1600" spc="-5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cci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ón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1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990000"/>
                </a:solidFill>
                <a:latin typeface="Arial"/>
                <a:cs typeface="Arial"/>
              </a:rPr>
              <a:t>sie</a:t>
            </a:r>
            <a:r>
              <a:rPr dirty="0" sz="1600" spc="-20" b="1">
                <a:solidFill>
                  <a:srgbClr val="990000"/>
                </a:solidFill>
                <a:latin typeface="Arial"/>
                <a:cs typeface="Arial"/>
              </a:rPr>
              <a:t>mp</a:t>
            </a:r>
            <a:r>
              <a:rPr dirty="0" sz="1600" spc="-10" b="1">
                <a:solidFill>
                  <a:srgbClr val="990000"/>
                </a:solidFill>
                <a:latin typeface="Arial"/>
                <a:cs typeface="Arial"/>
              </a:rPr>
              <a:t>re</a:t>
            </a:r>
            <a:r>
              <a:rPr dirty="0" sz="1600" spc="25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990000"/>
                </a:solidFill>
                <a:latin typeface="Arial"/>
                <a:cs typeface="Arial"/>
              </a:rPr>
              <a:t>es</a:t>
            </a:r>
            <a:r>
              <a:rPr dirty="0" sz="1600" spc="10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990000"/>
                </a:solidFill>
                <a:latin typeface="Arial"/>
                <a:cs typeface="Arial"/>
              </a:rPr>
              <a:t>0.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769" y="2116908"/>
            <a:ext cx="80645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00" spc="5">
                <a:solidFill>
                  <a:srgbClr val="FF6633"/>
                </a:solidFill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0654" y="2026759"/>
            <a:ext cx="8051165" cy="9601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Con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ic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ho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er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t,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que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6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es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0,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el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menor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úme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que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6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uede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6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ent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es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66CC"/>
                </a:solidFill>
                <a:latin typeface="Arial"/>
                <a:cs typeface="Arial"/>
              </a:rPr>
              <a:t>00000000</a:t>
            </a:r>
            <a:r>
              <a:rPr dirty="0" sz="1600" spc="-5">
                <a:latin typeface="Arial"/>
                <a:cs typeface="Arial"/>
              </a:rPr>
              <a:t>,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 spc="-10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0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 spc="-1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de</a:t>
            </a:r>
            <a:r>
              <a:rPr dirty="0" sz="1600" spc="-5">
                <a:latin typeface="Arial"/>
                <a:cs typeface="Arial"/>
              </a:rPr>
              <a:t>ci</a:t>
            </a:r>
            <a:r>
              <a:rPr dirty="0" sz="1600" spc="-15">
                <a:latin typeface="Arial"/>
                <a:cs typeface="Arial"/>
              </a:rPr>
              <a:t>m</a:t>
            </a:r>
            <a:r>
              <a:rPr dirty="0" sz="1600" spc="-25">
                <a:latin typeface="Arial"/>
                <a:cs typeface="Arial"/>
              </a:rPr>
              <a:t>a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El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or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14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más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to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que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puede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entar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es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 spc="-105"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66CC"/>
                </a:solidFill>
                <a:latin typeface="Arial"/>
                <a:cs typeface="Arial"/>
              </a:rPr>
              <a:t>0</a:t>
            </a:r>
            <a:r>
              <a:rPr dirty="0" sz="1600" spc="-130">
                <a:solidFill>
                  <a:srgbClr val="0066CC"/>
                </a:solidFill>
                <a:latin typeface="Arial"/>
                <a:cs typeface="Arial"/>
              </a:rPr>
              <a:t>1111</a:t>
            </a:r>
            <a:r>
              <a:rPr dirty="0" sz="1600" spc="-120">
                <a:solidFill>
                  <a:srgbClr val="0066CC"/>
                </a:solidFill>
                <a:latin typeface="Arial"/>
                <a:cs typeface="Arial"/>
              </a:rPr>
              <a:t>1</a:t>
            </a:r>
            <a:r>
              <a:rPr dirty="0" sz="1600" spc="-130">
                <a:solidFill>
                  <a:srgbClr val="0066CC"/>
                </a:solidFill>
                <a:latin typeface="Arial"/>
                <a:cs typeface="Arial"/>
              </a:rPr>
              <a:t>1</a:t>
            </a:r>
            <a:r>
              <a:rPr dirty="0" sz="1600" spc="-10">
                <a:solidFill>
                  <a:srgbClr val="0066CC"/>
                </a:solidFill>
                <a:latin typeface="Arial"/>
                <a:cs typeface="Arial"/>
              </a:rPr>
              <a:t>1</a:t>
            </a:r>
            <a:r>
              <a:rPr dirty="0" sz="1600" spc="-5">
                <a:latin typeface="Arial"/>
                <a:cs typeface="Arial"/>
              </a:rPr>
              <a:t>,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 spc="-1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1</a:t>
            </a:r>
            <a:r>
              <a:rPr dirty="0" sz="1600">
                <a:latin typeface="Arial"/>
                <a:cs typeface="Arial"/>
              </a:rPr>
              <a:t>2</a:t>
            </a:r>
            <a:r>
              <a:rPr dirty="0" sz="1600" spc="-10">
                <a:latin typeface="Arial"/>
                <a:cs typeface="Arial"/>
              </a:rPr>
              <a:t>7</a:t>
            </a:r>
            <a:r>
              <a:rPr dirty="0" sz="1600" spc="-10">
                <a:latin typeface="Arial"/>
                <a:cs typeface="Arial"/>
              </a:rPr>
              <a:t> de</a:t>
            </a:r>
            <a:r>
              <a:rPr dirty="0" sz="1600" spc="-5">
                <a:latin typeface="Arial"/>
                <a:cs typeface="Arial"/>
              </a:rPr>
              <a:t>ci</a:t>
            </a:r>
            <a:r>
              <a:rPr dirty="0" sz="1600" spc="-15">
                <a:latin typeface="Arial"/>
                <a:cs typeface="Arial"/>
              </a:rPr>
              <a:t>m</a:t>
            </a:r>
            <a:r>
              <a:rPr dirty="0" sz="1600" spc="-25">
                <a:latin typeface="Arial"/>
                <a:cs typeface="Arial"/>
              </a:rPr>
              <a:t>a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5">
                <a:latin typeface="Arial"/>
                <a:cs typeface="Arial"/>
              </a:rPr>
              <a:t>.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tos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núme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os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66CC"/>
                </a:solidFill>
                <a:latin typeface="Arial"/>
                <a:cs typeface="Arial"/>
              </a:rPr>
              <a:t>0</a:t>
            </a:r>
            <a:r>
              <a:rPr dirty="0" sz="160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66CC"/>
                </a:solidFill>
                <a:latin typeface="Arial"/>
                <a:cs typeface="Arial"/>
              </a:rPr>
              <a:t>y</a:t>
            </a:r>
            <a:r>
              <a:rPr dirty="0" sz="160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600" spc="-35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66CC"/>
                </a:solidFill>
                <a:latin typeface="Arial"/>
                <a:cs typeface="Arial"/>
              </a:rPr>
              <a:t>1</a:t>
            </a:r>
            <a:r>
              <a:rPr dirty="0" sz="1600" spc="-10">
                <a:solidFill>
                  <a:srgbClr val="0066CC"/>
                </a:solidFill>
                <a:latin typeface="Arial"/>
                <a:cs typeface="Arial"/>
              </a:rPr>
              <a:t>27</a:t>
            </a:r>
            <a:r>
              <a:rPr dirty="0" sz="160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66CC"/>
                </a:solidFill>
                <a:latin typeface="Arial"/>
                <a:cs typeface="Arial"/>
              </a:rPr>
              <a:t>quedan</a:t>
            </a:r>
            <a:r>
              <a:rPr dirty="0" sz="160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66CC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66CC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66CC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66CC"/>
                </a:solidFill>
                <a:latin typeface="Arial"/>
                <a:cs typeface="Arial"/>
              </a:rPr>
              <a:t>e</a:t>
            </a:r>
            <a:r>
              <a:rPr dirty="0" sz="1600" spc="-15">
                <a:solidFill>
                  <a:srgbClr val="0066CC"/>
                </a:solidFill>
                <a:latin typeface="Arial"/>
                <a:cs typeface="Arial"/>
              </a:rPr>
              <a:t>r</a:t>
            </a:r>
            <a:r>
              <a:rPr dirty="0" sz="1600" spc="-5">
                <a:solidFill>
                  <a:srgbClr val="0066CC"/>
                </a:solidFill>
                <a:latin typeface="Arial"/>
                <a:cs typeface="Arial"/>
              </a:rPr>
              <a:t>v</a:t>
            </a:r>
            <a:r>
              <a:rPr dirty="0" sz="1600" spc="-10">
                <a:solidFill>
                  <a:srgbClr val="0066CC"/>
                </a:solidFill>
                <a:latin typeface="Arial"/>
                <a:cs typeface="Arial"/>
              </a:rPr>
              <a:t>ados</a:t>
            </a:r>
            <a:r>
              <a:rPr dirty="0" sz="160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66CC"/>
                </a:solidFill>
                <a:latin typeface="Arial"/>
                <a:cs typeface="Arial"/>
              </a:rPr>
              <a:t>y</a:t>
            </a:r>
            <a:r>
              <a:rPr dirty="0" sz="160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600" spc="-35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66CC"/>
                </a:solidFill>
                <a:latin typeface="Arial"/>
                <a:cs typeface="Arial"/>
              </a:rPr>
              <a:t>no</a:t>
            </a:r>
            <a:r>
              <a:rPr dirty="0" sz="160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66CC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66CC"/>
                </a:solidFill>
                <a:latin typeface="Arial"/>
                <a:cs typeface="Arial"/>
              </a:rPr>
              <a:t>e</a:t>
            </a:r>
            <a:r>
              <a:rPr dirty="0" sz="160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66CC"/>
                </a:solidFill>
                <a:latin typeface="Arial"/>
                <a:cs typeface="Arial"/>
              </a:rPr>
              <a:t>pueden</a:t>
            </a:r>
            <a:r>
              <a:rPr dirty="0" sz="160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66CC"/>
                </a:solidFill>
                <a:latin typeface="Arial"/>
                <a:cs typeface="Arial"/>
              </a:rPr>
              <a:t>ut</a:t>
            </a:r>
            <a:r>
              <a:rPr dirty="0" sz="1600">
                <a:solidFill>
                  <a:srgbClr val="0066CC"/>
                </a:solidFill>
                <a:latin typeface="Arial"/>
                <a:cs typeface="Arial"/>
              </a:rPr>
              <a:t>ili</a:t>
            </a:r>
            <a:r>
              <a:rPr dirty="0" sz="1600" spc="-20">
                <a:solidFill>
                  <a:srgbClr val="0066CC"/>
                </a:solidFill>
                <a:latin typeface="Arial"/>
                <a:cs typeface="Arial"/>
              </a:rPr>
              <a:t>z</a:t>
            </a:r>
            <a:r>
              <a:rPr dirty="0" sz="1600" spc="-10">
                <a:solidFill>
                  <a:srgbClr val="0066CC"/>
                </a:solidFill>
                <a:latin typeface="Arial"/>
                <a:cs typeface="Arial"/>
              </a:rPr>
              <a:t>ar</a:t>
            </a:r>
            <a:r>
              <a:rPr dirty="0" sz="160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66CC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66CC"/>
                </a:solidFill>
                <a:latin typeface="Arial"/>
                <a:cs typeface="Arial"/>
              </a:rPr>
              <a:t>o</a:t>
            </a:r>
            <a:r>
              <a:rPr dirty="0" sz="1600" spc="-5">
                <a:solidFill>
                  <a:srgbClr val="0066CC"/>
                </a:solidFill>
                <a:latin typeface="Arial"/>
                <a:cs typeface="Arial"/>
              </a:rPr>
              <a:t>m</a:t>
            </a:r>
            <a:r>
              <a:rPr dirty="0" sz="1600" spc="-10">
                <a:solidFill>
                  <a:srgbClr val="0066CC"/>
                </a:solidFill>
                <a:latin typeface="Arial"/>
                <a:cs typeface="Arial"/>
              </a:rPr>
              <a:t>o</a:t>
            </a:r>
            <a:r>
              <a:rPr dirty="0" sz="1600" spc="-10">
                <a:solidFill>
                  <a:srgbClr val="0066CC"/>
                </a:solidFill>
                <a:latin typeface="Arial"/>
                <a:cs typeface="Arial"/>
              </a:rPr>
              <a:t> d</a:t>
            </a:r>
            <a:r>
              <a:rPr dirty="0" sz="1600">
                <a:solidFill>
                  <a:srgbClr val="0066CC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0066CC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66CC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66CC"/>
                </a:solidFill>
                <a:latin typeface="Arial"/>
                <a:cs typeface="Arial"/>
              </a:rPr>
              <a:t>cci</a:t>
            </a:r>
            <a:r>
              <a:rPr dirty="0" sz="1600" spc="-10">
                <a:solidFill>
                  <a:srgbClr val="0066CC"/>
                </a:solidFill>
                <a:latin typeface="Arial"/>
                <a:cs typeface="Arial"/>
              </a:rPr>
              <a:t>ones</a:t>
            </a:r>
            <a:r>
              <a:rPr dirty="0" sz="1600" spc="-2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66CC"/>
                </a:solidFill>
                <a:latin typeface="Arial"/>
                <a:cs typeface="Arial"/>
              </a:rPr>
              <a:t>de</a:t>
            </a:r>
            <a:r>
              <a:rPr dirty="0" sz="1600" spc="1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66CC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66CC"/>
                </a:solidFill>
                <a:latin typeface="Arial"/>
                <a:cs typeface="Arial"/>
              </a:rPr>
              <a:t>ed.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769" y="3438216"/>
            <a:ext cx="80645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00" spc="5">
                <a:solidFill>
                  <a:srgbClr val="FF6633"/>
                </a:solidFill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0654" y="3348067"/>
            <a:ext cx="8049259" cy="472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Cua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q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er</a:t>
            </a:r>
            <a:r>
              <a:rPr dirty="0" sz="16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cc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ón</a:t>
            </a:r>
            <a:r>
              <a:rPr dirty="0" sz="16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que</a:t>
            </a:r>
            <a:r>
              <a:rPr dirty="0" sz="16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om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on</a:t>
            </a:r>
            <a:r>
              <a:rPr dirty="0" sz="16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un</a:t>
            </a:r>
            <a:r>
              <a:rPr dirty="0" sz="1600" spc="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35" b="1">
                <a:solidFill>
                  <a:srgbClr val="990000"/>
                </a:solidFill>
                <a:latin typeface="Arial"/>
                <a:cs typeface="Arial"/>
              </a:rPr>
              <a:t>v</a:t>
            </a:r>
            <a:r>
              <a:rPr dirty="0" sz="1600" spc="-10" b="1">
                <a:solidFill>
                  <a:srgbClr val="990000"/>
                </a:solidFill>
                <a:latin typeface="Arial"/>
                <a:cs typeface="Arial"/>
              </a:rPr>
              <a:t>al</a:t>
            </a:r>
            <a:r>
              <a:rPr dirty="0" sz="1600" spc="-15" b="1">
                <a:solidFill>
                  <a:srgbClr val="990000"/>
                </a:solidFill>
                <a:latin typeface="Arial"/>
                <a:cs typeface="Arial"/>
              </a:rPr>
              <a:t>o</a:t>
            </a:r>
            <a:r>
              <a:rPr dirty="0" sz="1600" spc="-10" b="1">
                <a:solidFill>
                  <a:srgbClr val="990000"/>
                </a:solidFill>
                <a:latin typeface="Arial"/>
                <a:cs typeface="Arial"/>
              </a:rPr>
              <a:t>r</a:t>
            </a:r>
            <a:r>
              <a:rPr dirty="0" sz="1600" spc="25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990000"/>
                </a:solidFill>
                <a:latin typeface="Arial"/>
                <a:cs typeface="Arial"/>
              </a:rPr>
              <a:t>e</a:t>
            </a:r>
            <a:r>
              <a:rPr dirty="0" sz="1600" spc="-5" b="1">
                <a:solidFill>
                  <a:srgbClr val="990000"/>
                </a:solidFill>
                <a:latin typeface="Arial"/>
                <a:cs typeface="Arial"/>
              </a:rPr>
              <a:t>n</a:t>
            </a:r>
            <a:r>
              <a:rPr dirty="0" sz="1600" spc="-15" b="1">
                <a:solidFill>
                  <a:srgbClr val="990000"/>
                </a:solidFill>
                <a:latin typeface="Arial"/>
                <a:cs typeface="Arial"/>
              </a:rPr>
              <a:t>t</a:t>
            </a:r>
            <a:r>
              <a:rPr dirty="0" sz="1600" spc="-10" b="1">
                <a:solidFill>
                  <a:srgbClr val="990000"/>
                </a:solidFill>
                <a:latin typeface="Arial"/>
                <a:cs typeface="Arial"/>
              </a:rPr>
              <a:t>re</a:t>
            </a:r>
            <a:r>
              <a:rPr dirty="0" sz="1600" spc="20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990000"/>
                </a:solidFill>
                <a:latin typeface="Arial"/>
                <a:cs typeface="Arial"/>
              </a:rPr>
              <a:t>1</a:t>
            </a:r>
            <a:r>
              <a:rPr dirty="0" sz="1600" spc="35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990000"/>
                </a:solidFill>
                <a:latin typeface="Arial"/>
                <a:cs typeface="Arial"/>
              </a:rPr>
              <a:t>y</a:t>
            </a:r>
            <a:r>
              <a:rPr dirty="0" sz="1600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990000"/>
                </a:solidFill>
                <a:latin typeface="Arial"/>
                <a:cs typeface="Arial"/>
              </a:rPr>
              <a:t>126</a:t>
            </a:r>
            <a:r>
              <a:rPr dirty="0" sz="1600" spc="20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6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el</a:t>
            </a:r>
            <a:r>
              <a:rPr dirty="0" sz="1600" spc="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teto</a:t>
            </a:r>
            <a:r>
              <a:rPr dirty="0" sz="1600" spc="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990000"/>
                </a:solidFill>
                <a:latin typeface="Arial"/>
                <a:cs typeface="Arial"/>
              </a:rPr>
              <a:t>es</a:t>
            </a:r>
            <a:r>
              <a:rPr dirty="0" sz="1600" spc="20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1600" spc="-15" b="1">
                <a:solidFill>
                  <a:srgbClr val="990000"/>
                </a:solidFill>
                <a:latin typeface="Arial"/>
                <a:cs typeface="Arial"/>
              </a:rPr>
              <a:t>una</a:t>
            </a:r>
            <a:r>
              <a:rPr dirty="0" sz="1600" spc="-10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1600" spc="-15" b="1">
                <a:solidFill>
                  <a:srgbClr val="990000"/>
                </a:solidFill>
                <a:latin typeface="Arial"/>
                <a:cs typeface="Arial"/>
              </a:rPr>
              <a:t>d</a:t>
            </a:r>
            <a:r>
              <a:rPr dirty="0" sz="1600" spc="-10" b="1">
                <a:solidFill>
                  <a:srgbClr val="990000"/>
                </a:solidFill>
                <a:latin typeface="Arial"/>
                <a:cs typeface="Arial"/>
              </a:rPr>
              <a:t>irecci</a:t>
            </a:r>
            <a:r>
              <a:rPr dirty="0" sz="1600" spc="-15" b="1">
                <a:solidFill>
                  <a:srgbClr val="990000"/>
                </a:solidFill>
                <a:latin typeface="Arial"/>
                <a:cs typeface="Arial"/>
              </a:rPr>
              <a:t>ó</a:t>
            </a:r>
            <a:r>
              <a:rPr dirty="0" sz="1600" spc="-10" b="1">
                <a:solidFill>
                  <a:srgbClr val="990000"/>
                </a:solidFill>
                <a:latin typeface="Arial"/>
                <a:cs typeface="Arial"/>
              </a:rPr>
              <a:t>n</a:t>
            </a:r>
            <a:r>
              <a:rPr dirty="0" sz="1600" spc="20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990000"/>
                </a:solidFill>
                <a:latin typeface="Arial"/>
                <a:cs typeface="Arial"/>
              </a:rPr>
              <a:t>Clase</a:t>
            </a:r>
            <a:r>
              <a:rPr dirty="0" sz="1600" spc="-50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1600" spc="-65" b="1">
                <a:solidFill>
                  <a:srgbClr val="990000"/>
                </a:solidFill>
                <a:latin typeface="Arial"/>
                <a:cs typeface="Arial"/>
              </a:rPr>
              <a:t>A</a:t>
            </a:r>
            <a:r>
              <a:rPr dirty="0" sz="1600" spc="-5" b="1">
                <a:solidFill>
                  <a:srgbClr val="990000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7769" y="5155764"/>
            <a:ext cx="80645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00" spc="5">
                <a:solidFill>
                  <a:srgbClr val="FF6633"/>
                </a:solidFill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0856" y="5065615"/>
            <a:ext cx="8053070" cy="716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La</a:t>
            </a:r>
            <a:r>
              <a:rPr dirty="0" sz="1600" spc="10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ed</a:t>
            </a:r>
            <a:r>
              <a:rPr dirty="0" sz="1600" spc="10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127.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0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.0.0</a:t>
            </a:r>
            <a:r>
              <a:rPr dirty="0" sz="1600" spc="1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10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10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114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as</a:t>
            </a:r>
            <a:r>
              <a:rPr dirty="0" sz="1600" spc="1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uebas</a:t>
            </a:r>
            <a:r>
              <a:rPr dirty="0" sz="1600" spc="114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 spc="10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oopba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ck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dirty="0" sz="1600" spc="10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Los</a:t>
            </a:r>
            <a:r>
              <a:rPr dirty="0" sz="1600" spc="1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ute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1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10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as</a:t>
            </a:r>
            <a:r>
              <a:rPr dirty="0" sz="1600" spc="1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máq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nas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es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pueden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ut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iz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ar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2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ón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pa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vi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ar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paquetes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nue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amente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ha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m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is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mo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Por</a:t>
            </a:r>
            <a:r>
              <a:rPr dirty="0" sz="16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tanto,</a:t>
            </a:r>
            <a:r>
              <a:rPr dirty="0" sz="1600" spc="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no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puede</a:t>
            </a:r>
            <a:r>
              <a:rPr dirty="0" sz="16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gnar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te</a:t>
            </a:r>
            <a:r>
              <a:rPr dirty="0" sz="16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núme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una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ed.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91639" y="4149852"/>
            <a:ext cx="2016252" cy="336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91639" y="4149852"/>
            <a:ext cx="2016760" cy="337185"/>
          </a:xfrm>
          <a:prstGeom prst="rect">
            <a:avLst/>
          </a:prstGeom>
          <a:ln w="9143">
            <a:solidFill>
              <a:srgbClr val="CC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38175">
              <a:lnSpc>
                <a:spcPct val="100000"/>
              </a:lnSpc>
            </a:pPr>
            <a:r>
              <a:rPr dirty="0" sz="1600" spc="-10" b="1">
                <a:solidFill>
                  <a:srgbClr val="006699"/>
                </a:solidFill>
                <a:latin typeface="Arial"/>
                <a:cs typeface="Arial"/>
              </a:rPr>
              <a:t>Clase</a:t>
            </a:r>
            <a:r>
              <a:rPr dirty="0" sz="1600" spc="-50" b="1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dirty="0" sz="1600" spc="-15" b="1">
                <a:solidFill>
                  <a:srgbClr val="006699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92852" y="4014215"/>
            <a:ext cx="2880359" cy="6934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292852" y="4014215"/>
            <a:ext cx="2880360" cy="693420"/>
          </a:xfrm>
          <a:prstGeom prst="rect">
            <a:avLst/>
          </a:prstGeom>
          <a:ln w="9144">
            <a:solidFill>
              <a:srgbClr val="CC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800" b="1">
                <a:solidFill>
                  <a:srgbClr val="006699"/>
                </a:solidFill>
                <a:latin typeface="Arial"/>
                <a:cs typeface="Arial"/>
              </a:rPr>
              <a:t>1</a:t>
            </a:r>
            <a:r>
              <a:rPr dirty="0" sz="1800" spc="-5" b="1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6699"/>
                </a:solidFill>
                <a:latin typeface="Arial"/>
                <a:cs typeface="Arial"/>
              </a:rPr>
              <a:t>–</a:t>
            </a:r>
            <a:r>
              <a:rPr dirty="0" sz="1800" spc="-5" b="1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6699"/>
                </a:solidFill>
                <a:latin typeface="Arial"/>
                <a:cs typeface="Arial"/>
              </a:rPr>
              <a:t>126</a:t>
            </a:r>
            <a:endParaRPr sz="1800">
              <a:latin typeface="Arial"/>
              <a:cs typeface="Arial"/>
            </a:endParaRPr>
          </a:p>
          <a:p>
            <a:pPr algn="ctr" marL="635">
              <a:lnSpc>
                <a:spcPct val="100000"/>
              </a:lnSpc>
              <a:spcBef>
                <a:spcPts val="900"/>
              </a:spcBef>
            </a:pPr>
            <a:r>
              <a:rPr dirty="0" sz="1400">
                <a:solidFill>
                  <a:srgbClr val="303030"/>
                </a:solidFill>
                <a:latin typeface="Arial"/>
                <a:cs typeface="Arial"/>
              </a:rPr>
              <a:t>(</a:t>
            </a:r>
            <a:r>
              <a:rPr dirty="0" sz="1400" spc="-5" b="1" u="heavy">
                <a:latin typeface="Arial"/>
                <a:cs typeface="Arial"/>
              </a:rPr>
              <a:t>0</a:t>
            </a:r>
            <a:r>
              <a:rPr dirty="0" sz="1400" spc="-5">
                <a:solidFill>
                  <a:srgbClr val="303030"/>
                </a:solidFill>
                <a:latin typeface="Arial"/>
                <a:cs typeface="Arial"/>
              </a:rPr>
              <a:t>000000</a:t>
            </a:r>
            <a:r>
              <a:rPr dirty="0" sz="1400" spc="-15">
                <a:solidFill>
                  <a:srgbClr val="303030"/>
                </a:solidFill>
                <a:latin typeface="Arial"/>
                <a:cs typeface="Arial"/>
              </a:rPr>
              <a:t>0</a:t>
            </a:r>
            <a:r>
              <a:rPr dirty="0" sz="1400">
                <a:solidFill>
                  <a:srgbClr val="303030"/>
                </a:solidFill>
                <a:latin typeface="Arial"/>
                <a:cs typeface="Arial"/>
              </a:rPr>
              <a:t>1</a:t>
            </a:r>
            <a:r>
              <a:rPr dirty="0" sz="1400" spc="-15">
                <a:solidFill>
                  <a:srgbClr val="303030"/>
                </a:solidFill>
                <a:latin typeface="Arial"/>
                <a:cs typeface="Arial"/>
              </a:rPr>
              <a:t>-</a:t>
            </a:r>
            <a:r>
              <a:rPr dirty="0" sz="1400" spc="-5" b="1" u="heavy">
                <a:latin typeface="Arial"/>
                <a:cs typeface="Arial"/>
              </a:rPr>
              <a:t>0</a:t>
            </a:r>
            <a:r>
              <a:rPr dirty="0" sz="1400" spc="-110">
                <a:latin typeface="Arial"/>
                <a:cs typeface="Arial"/>
              </a:rPr>
              <a:t>1</a:t>
            </a:r>
            <a:r>
              <a:rPr dirty="0" sz="1400" spc="-110">
                <a:solidFill>
                  <a:srgbClr val="303030"/>
                </a:solidFill>
                <a:latin typeface="Arial"/>
                <a:cs typeface="Arial"/>
              </a:rPr>
              <a:t>111</a:t>
            </a:r>
            <a:r>
              <a:rPr dirty="0" sz="1400" spc="-125">
                <a:solidFill>
                  <a:srgbClr val="303030"/>
                </a:solidFill>
                <a:latin typeface="Arial"/>
                <a:cs typeface="Arial"/>
              </a:rPr>
              <a:t>1</a:t>
            </a:r>
            <a:r>
              <a:rPr dirty="0" sz="1400" spc="-110">
                <a:solidFill>
                  <a:srgbClr val="303030"/>
                </a:solidFill>
                <a:latin typeface="Arial"/>
                <a:cs typeface="Arial"/>
              </a:rPr>
              <a:t>1</a:t>
            </a:r>
            <a:r>
              <a:rPr dirty="0" sz="1400" spc="-5">
                <a:solidFill>
                  <a:srgbClr val="303030"/>
                </a:solidFill>
                <a:latin typeface="Arial"/>
                <a:cs typeface="Arial"/>
              </a:rPr>
              <a:t>10</a:t>
            </a:r>
            <a:r>
              <a:rPr dirty="0" sz="1400">
                <a:solidFill>
                  <a:srgbClr val="30303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51147" y="4366259"/>
            <a:ext cx="1233805" cy="1905"/>
          </a:xfrm>
          <a:custGeom>
            <a:avLst/>
            <a:gdLst/>
            <a:ahLst/>
            <a:cxnLst/>
            <a:rect l="l" t="t" r="r" b="b"/>
            <a:pathLst>
              <a:path w="1233804" h="1904">
                <a:moveTo>
                  <a:pt x="0" y="0"/>
                </a:moveTo>
                <a:lnTo>
                  <a:pt x="1233424" y="144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71828" y="432958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88" y="0"/>
                </a:moveTo>
                <a:lnTo>
                  <a:pt x="0" y="76200"/>
                </a:lnTo>
                <a:lnTo>
                  <a:pt x="76238" y="38188"/>
                </a:lnTo>
                <a:lnTo>
                  <a:pt x="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7769" y="2559270"/>
            <a:ext cx="8375015" cy="1304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5280" marR="5080" indent="-322580">
              <a:lnSpc>
                <a:spcPct val="100000"/>
              </a:lnSpc>
              <a:buClr>
                <a:srgbClr val="FF6633"/>
              </a:buClr>
              <a:buSzPct val="43750"/>
              <a:buFont typeface="Arial"/>
              <a:buChar char="●"/>
              <a:tabLst>
                <a:tab pos="335915" algn="l"/>
              </a:tabLst>
            </a:pP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La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ñ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pa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ump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as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ne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2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dades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edes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amaño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mode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ado</a:t>
            </a:r>
            <a:r>
              <a:rPr dirty="0" sz="16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g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ande.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Clr>
                <a:srgbClr val="FF6633"/>
              </a:buClr>
              <a:buFont typeface="Arial"/>
              <a:buChar char="●"/>
            </a:pPr>
            <a:endParaRPr sz="2350">
              <a:latin typeface="Times New Roman"/>
              <a:cs typeface="Times New Roman"/>
            </a:endParaRPr>
          </a:p>
          <a:p>
            <a:pPr marL="335915" marR="5715" indent="-323215">
              <a:lnSpc>
                <a:spcPct val="100000"/>
              </a:lnSpc>
              <a:buClr>
                <a:srgbClr val="FF6633"/>
              </a:buClr>
              <a:buSzPct val="43750"/>
              <a:buFont typeface="Arial"/>
              <a:buChar char="●"/>
              <a:tabLst>
                <a:tab pos="335915" algn="l"/>
              </a:tabLst>
            </a:pP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Una</a:t>
            </a:r>
            <a:r>
              <a:rPr dirty="0" sz="1600" spc="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2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ón</a:t>
            </a:r>
            <a:r>
              <a:rPr dirty="0" sz="1600" spc="204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IP</a:t>
            </a:r>
            <a:r>
              <a:rPr dirty="0" sz="1600" spc="1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dirty="0" sz="1600" spc="204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ut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il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z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19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os</a:t>
            </a:r>
            <a:r>
              <a:rPr dirty="0" sz="1600" spc="204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me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os</a:t>
            </a:r>
            <a:r>
              <a:rPr dirty="0" sz="1600" spc="2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dos</a:t>
            </a:r>
            <a:r>
              <a:rPr dirty="0" sz="1600" spc="2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 spc="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os</a:t>
            </a:r>
            <a:r>
              <a:rPr dirty="0" sz="1600" spc="2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uat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204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tetos</a:t>
            </a:r>
            <a:r>
              <a:rPr dirty="0" sz="1600" spc="2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pa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2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nd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2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ar</a:t>
            </a:r>
            <a:r>
              <a:rPr dirty="0" sz="1600" spc="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d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ón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ed.</a:t>
            </a:r>
            <a:r>
              <a:rPr dirty="0" sz="16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Los</a:t>
            </a:r>
            <a:r>
              <a:rPr dirty="0" sz="16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dos</a:t>
            </a:r>
            <a:r>
              <a:rPr dirty="0" sz="16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tetos</a:t>
            </a:r>
            <a:r>
              <a:rPr dirty="0" sz="16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tantes</a:t>
            </a:r>
            <a:r>
              <a:rPr dirty="0" sz="1600" spc="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pe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an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ones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ho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t.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769" y="6160482"/>
            <a:ext cx="495871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5280" indent="-322580">
              <a:lnSpc>
                <a:spcPct val="100000"/>
              </a:lnSpc>
              <a:buClr>
                <a:srgbClr val="FF6633"/>
              </a:buClr>
              <a:buSzPct val="43750"/>
              <a:buFont typeface="Arial"/>
              <a:buChar char="●"/>
              <a:tabLst>
                <a:tab pos="335915" algn="l"/>
              </a:tabLst>
            </a:pP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Pe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ten</a:t>
            </a:r>
            <a:r>
              <a:rPr dirty="0" sz="16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16,382</a:t>
            </a:r>
            <a:r>
              <a:rPr dirty="0" sz="16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edes</a:t>
            </a:r>
            <a:r>
              <a:rPr dirty="0" sz="16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on</a:t>
            </a:r>
            <a:r>
              <a:rPr dirty="0" sz="16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65,534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ho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ts</a:t>
            </a:r>
            <a:r>
              <a:rPr dirty="0" sz="1600" spc="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ada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una.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34967" y="1568195"/>
            <a:ext cx="1298447" cy="429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24480" y="1557337"/>
            <a:ext cx="1295219" cy="4270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84375" y="4573523"/>
            <a:ext cx="1330452" cy="3672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20595" y="4644954"/>
            <a:ext cx="85788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-4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69335" y="4573523"/>
            <a:ext cx="1328927" cy="3672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304921" y="4644954"/>
            <a:ext cx="85788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-4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89347" y="4573523"/>
            <a:ext cx="1330452" cy="3672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107115" y="4644954"/>
            <a:ext cx="4946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72784" y="4573523"/>
            <a:ext cx="1330452" cy="3672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689852" y="4644954"/>
            <a:ext cx="4946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91383" y="4465332"/>
            <a:ext cx="490727" cy="6796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868167" y="4602320"/>
            <a:ext cx="110489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99000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11596" y="4456188"/>
            <a:ext cx="490727" cy="6796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089206" y="4592795"/>
            <a:ext cx="110489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99000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17491" y="4465332"/>
            <a:ext cx="490727" cy="6796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495356" y="4602320"/>
            <a:ext cx="110489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99000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34559" y="5120640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5" h="0">
                <a:moveTo>
                  <a:pt x="0" y="0"/>
                </a:moveTo>
                <a:lnTo>
                  <a:pt x="80060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671061" y="508253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899658" y="5089871"/>
            <a:ext cx="363220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Arial"/>
                <a:cs typeface="Arial"/>
              </a:rPr>
              <a:t>16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bits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726935" y="5120640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4" h="0">
                <a:moveTo>
                  <a:pt x="0" y="0"/>
                </a:moveTo>
                <a:lnTo>
                  <a:pt x="80060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514846" y="508253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493011" y="5134355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5" h="0">
                <a:moveTo>
                  <a:pt x="0" y="0"/>
                </a:moveTo>
                <a:lnTo>
                  <a:pt x="80060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429513" y="509625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657982" y="5102571"/>
            <a:ext cx="363220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Arial"/>
                <a:cs typeface="Arial"/>
              </a:rPr>
              <a:t>16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bits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483864" y="5134355"/>
            <a:ext cx="802640" cy="0"/>
          </a:xfrm>
          <a:custGeom>
            <a:avLst/>
            <a:gdLst/>
            <a:ahLst/>
            <a:cxnLst/>
            <a:rect l="l" t="t" r="r" b="b"/>
            <a:pathLst>
              <a:path w="802639" h="0">
                <a:moveTo>
                  <a:pt x="0" y="0"/>
                </a:moveTo>
                <a:lnTo>
                  <a:pt x="80213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273298" y="509625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199"/>
                </a:lnTo>
                <a:lnTo>
                  <a:pt x="7620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7769" y="1983008"/>
            <a:ext cx="8377555" cy="2138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5915" indent="-323215">
              <a:lnSpc>
                <a:spcPct val="100000"/>
              </a:lnSpc>
              <a:buClr>
                <a:srgbClr val="FF6633"/>
              </a:buClr>
              <a:buSzPct val="43750"/>
              <a:buFont typeface="Arial"/>
              <a:buChar char="●"/>
              <a:tabLst>
                <a:tab pos="335915" algn="l"/>
              </a:tabLst>
            </a:pPr>
            <a:r>
              <a:rPr dirty="0" sz="1600" spc="-10">
                <a:solidFill>
                  <a:srgbClr val="0066CC"/>
                </a:solidFill>
                <a:latin typeface="Arial"/>
                <a:cs typeface="Arial"/>
              </a:rPr>
              <a:t>Los</a:t>
            </a:r>
            <a:r>
              <a:rPr dirty="0" sz="1600" spc="5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66CC"/>
                </a:solidFill>
                <a:latin typeface="Arial"/>
                <a:cs typeface="Arial"/>
              </a:rPr>
              <a:t>p</a:t>
            </a:r>
            <a:r>
              <a:rPr dirty="0" sz="1600" spc="-15">
                <a:solidFill>
                  <a:srgbClr val="0066CC"/>
                </a:solidFill>
                <a:latin typeface="Arial"/>
                <a:cs typeface="Arial"/>
              </a:rPr>
              <a:t>r</a:t>
            </a:r>
            <a:r>
              <a:rPr dirty="0" sz="1600">
                <a:solidFill>
                  <a:srgbClr val="0066CC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0066CC"/>
                </a:solidFill>
                <a:latin typeface="Arial"/>
                <a:cs typeface="Arial"/>
              </a:rPr>
              <a:t>me</a:t>
            </a:r>
            <a:r>
              <a:rPr dirty="0" sz="1600" spc="-15">
                <a:solidFill>
                  <a:srgbClr val="0066CC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66CC"/>
                </a:solidFill>
                <a:latin typeface="Arial"/>
                <a:cs typeface="Arial"/>
              </a:rPr>
              <a:t>os</a:t>
            </a:r>
            <a:r>
              <a:rPr dirty="0" sz="1600" spc="15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66CC"/>
                </a:solidFill>
                <a:latin typeface="Arial"/>
                <a:cs typeface="Arial"/>
              </a:rPr>
              <a:t>dos</a:t>
            </a:r>
            <a:r>
              <a:rPr dirty="0" sz="1600" spc="5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66CC"/>
                </a:solidFill>
                <a:latin typeface="Arial"/>
                <a:cs typeface="Arial"/>
              </a:rPr>
              <a:t>b</a:t>
            </a:r>
            <a:r>
              <a:rPr dirty="0" sz="1600">
                <a:solidFill>
                  <a:srgbClr val="0066CC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66CC"/>
                </a:solidFill>
                <a:latin typeface="Arial"/>
                <a:cs typeface="Arial"/>
              </a:rPr>
              <a:t>ts</a:t>
            </a:r>
            <a:r>
              <a:rPr dirty="0" sz="1600" spc="5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66CC"/>
                </a:solidFill>
                <a:latin typeface="Arial"/>
                <a:cs typeface="Arial"/>
              </a:rPr>
              <a:t>del</a:t>
            </a:r>
            <a:r>
              <a:rPr dirty="0" sz="1600" spc="5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66CC"/>
                </a:solidFill>
                <a:latin typeface="Arial"/>
                <a:cs typeface="Arial"/>
              </a:rPr>
              <a:t>p</a:t>
            </a:r>
            <a:r>
              <a:rPr dirty="0" sz="1600" spc="-15">
                <a:solidFill>
                  <a:srgbClr val="0066CC"/>
                </a:solidFill>
                <a:latin typeface="Arial"/>
                <a:cs typeface="Arial"/>
              </a:rPr>
              <a:t>r</a:t>
            </a:r>
            <a:r>
              <a:rPr dirty="0" sz="1600">
                <a:solidFill>
                  <a:srgbClr val="0066CC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66CC"/>
                </a:solidFill>
                <a:latin typeface="Arial"/>
                <a:cs typeface="Arial"/>
              </a:rPr>
              <a:t>mer</a:t>
            </a:r>
            <a:r>
              <a:rPr dirty="0" sz="1600" spc="5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66CC"/>
                </a:solidFill>
                <a:latin typeface="Arial"/>
                <a:cs typeface="Arial"/>
              </a:rPr>
              <a:t>o</a:t>
            </a:r>
            <a:r>
              <a:rPr dirty="0" sz="1600" spc="-5">
                <a:solidFill>
                  <a:srgbClr val="0066CC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66CC"/>
                </a:solidFill>
                <a:latin typeface="Arial"/>
                <a:cs typeface="Arial"/>
              </a:rPr>
              <a:t>teto</a:t>
            </a:r>
            <a:r>
              <a:rPr dirty="0" sz="1600" spc="1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ón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990000"/>
                </a:solidFill>
                <a:latin typeface="Arial"/>
                <a:cs typeface="Arial"/>
              </a:rPr>
              <a:t>sie</a:t>
            </a:r>
            <a:r>
              <a:rPr dirty="0" sz="1600" spc="-20" b="1">
                <a:solidFill>
                  <a:srgbClr val="990000"/>
                </a:solidFill>
                <a:latin typeface="Arial"/>
                <a:cs typeface="Arial"/>
              </a:rPr>
              <a:t>m</a:t>
            </a:r>
            <a:r>
              <a:rPr dirty="0" sz="1600" spc="-15" b="1">
                <a:solidFill>
                  <a:srgbClr val="990000"/>
                </a:solidFill>
                <a:latin typeface="Arial"/>
                <a:cs typeface="Arial"/>
              </a:rPr>
              <a:t>p</a:t>
            </a:r>
            <a:r>
              <a:rPr dirty="0" sz="1600" spc="-10" b="1">
                <a:solidFill>
                  <a:srgbClr val="990000"/>
                </a:solidFill>
                <a:latin typeface="Arial"/>
                <a:cs typeface="Arial"/>
              </a:rPr>
              <a:t>re</a:t>
            </a:r>
            <a:r>
              <a:rPr dirty="0" sz="1600" spc="25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990000"/>
                </a:solidFill>
                <a:latin typeface="Arial"/>
                <a:cs typeface="Arial"/>
              </a:rPr>
              <a:t>s</a:t>
            </a:r>
            <a:r>
              <a:rPr dirty="0" sz="1600" spc="-15" b="1">
                <a:solidFill>
                  <a:srgbClr val="990000"/>
                </a:solidFill>
                <a:latin typeface="Arial"/>
                <a:cs typeface="Arial"/>
              </a:rPr>
              <a:t>o</a:t>
            </a:r>
            <a:r>
              <a:rPr dirty="0" sz="1600" spc="-10" b="1">
                <a:solidFill>
                  <a:srgbClr val="990000"/>
                </a:solidFill>
                <a:latin typeface="Arial"/>
                <a:cs typeface="Arial"/>
              </a:rPr>
              <a:t>n</a:t>
            </a:r>
            <a:r>
              <a:rPr dirty="0" sz="1600" spc="5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990000"/>
                </a:solidFill>
                <a:latin typeface="Arial"/>
                <a:cs typeface="Arial"/>
              </a:rPr>
              <a:t>10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Clr>
                <a:srgbClr val="FF6633"/>
              </a:buClr>
              <a:buFont typeface="Arial"/>
              <a:buChar char="●"/>
            </a:pPr>
            <a:endParaRPr sz="2350">
              <a:latin typeface="Times New Roman"/>
              <a:cs typeface="Times New Roman"/>
            </a:endParaRPr>
          </a:p>
          <a:p>
            <a:pPr algn="just" marL="335915" marR="5080" indent="-323215">
              <a:lnSpc>
                <a:spcPct val="100000"/>
              </a:lnSpc>
              <a:buClr>
                <a:srgbClr val="FF6633"/>
              </a:buClr>
              <a:buSzPct val="43750"/>
              <a:buFont typeface="Arial"/>
              <a:buChar char="●"/>
              <a:tabLst>
                <a:tab pos="335915" algn="l"/>
              </a:tabLst>
            </a:pP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Los</a:t>
            </a:r>
            <a:r>
              <a:rPr dirty="0" sz="1600" spc="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ts</a:t>
            </a:r>
            <a:r>
              <a:rPr dirty="0" sz="1600" spc="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tantes</a:t>
            </a:r>
            <a:r>
              <a:rPr dirty="0" sz="1600" spc="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pueden</a:t>
            </a:r>
            <a:r>
              <a:rPr dirty="0" sz="1600" spc="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pob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on</a:t>
            </a:r>
            <a:r>
              <a:rPr dirty="0" sz="16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unos</a:t>
            </a:r>
            <a:r>
              <a:rPr dirty="0" sz="1600" spc="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dirty="0" sz="16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Por</a:t>
            </a:r>
            <a:r>
              <a:rPr dirty="0" sz="16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nto,</a:t>
            </a:r>
            <a:r>
              <a:rPr dirty="0" sz="1600" spc="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el</a:t>
            </a:r>
            <a:r>
              <a:rPr dirty="0" sz="1600" spc="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menor</a:t>
            </a:r>
            <a:r>
              <a:rPr dirty="0" sz="1600" spc="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núme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que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puede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enta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na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ón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es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66CC"/>
                </a:solidFill>
                <a:latin typeface="Arial"/>
                <a:cs typeface="Arial"/>
              </a:rPr>
              <a:t>10000000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128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ma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núme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más</a:t>
            </a:r>
            <a:r>
              <a:rPr dirty="0" sz="16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to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que</a:t>
            </a:r>
            <a:r>
              <a:rPr dirty="0" sz="16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puede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ep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enta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es</a:t>
            </a:r>
            <a:r>
              <a:rPr dirty="0" sz="16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66CC"/>
                </a:solidFill>
                <a:latin typeface="Arial"/>
                <a:cs typeface="Arial"/>
              </a:rPr>
              <a:t>10</a:t>
            </a:r>
            <a:r>
              <a:rPr dirty="0" sz="1600" spc="-130">
                <a:solidFill>
                  <a:srgbClr val="0066CC"/>
                </a:solidFill>
                <a:latin typeface="Arial"/>
                <a:cs typeface="Arial"/>
              </a:rPr>
              <a:t>11111</a:t>
            </a:r>
            <a:r>
              <a:rPr dirty="0" sz="1600" spc="-10">
                <a:solidFill>
                  <a:srgbClr val="0066CC"/>
                </a:solidFill>
                <a:latin typeface="Arial"/>
                <a:cs typeface="Arial"/>
              </a:rPr>
              <a:t>1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dirty="0" sz="16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191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ma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  <a:buClr>
                <a:srgbClr val="FF6633"/>
              </a:buClr>
              <a:buFont typeface="Arial"/>
              <a:buChar char="●"/>
            </a:pPr>
            <a:endParaRPr sz="2350">
              <a:latin typeface="Times New Roman"/>
              <a:cs typeface="Times New Roman"/>
            </a:endParaRPr>
          </a:p>
          <a:p>
            <a:pPr algn="just" marL="335915" marR="7620" indent="-323215">
              <a:lnSpc>
                <a:spcPct val="100000"/>
              </a:lnSpc>
              <a:buClr>
                <a:srgbClr val="FF6633"/>
              </a:buClr>
              <a:buSzPct val="43750"/>
              <a:buFont typeface="Arial"/>
              <a:buChar char="●"/>
              <a:tabLst>
                <a:tab pos="335915" algn="l"/>
              </a:tabLst>
            </a:pP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Cua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q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er</a:t>
            </a:r>
            <a:r>
              <a:rPr dirty="0" sz="1600" spc="114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2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ón</a:t>
            </a:r>
            <a:r>
              <a:rPr dirty="0" sz="1600" spc="1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que</a:t>
            </a:r>
            <a:r>
              <a:rPr dirty="0" sz="1600" spc="1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om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600" spc="-2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1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on</a:t>
            </a:r>
            <a:r>
              <a:rPr dirty="0" sz="1600" spc="1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un</a:t>
            </a:r>
            <a:r>
              <a:rPr dirty="0" sz="1600" spc="1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35" b="1">
                <a:solidFill>
                  <a:srgbClr val="990000"/>
                </a:solidFill>
                <a:latin typeface="Arial"/>
                <a:cs typeface="Arial"/>
              </a:rPr>
              <a:t>v</a:t>
            </a:r>
            <a:r>
              <a:rPr dirty="0" sz="1600" spc="-10" b="1">
                <a:solidFill>
                  <a:srgbClr val="990000"/>
                </a:solidFill>
                <a:latin typeface="Arial"/>
                <a:cs typeface="Arial"/>
              </a:rPr>
              <a:t>a</a:t>
            </a:r>
            <a:r>
              <a:rPr dirty="0" sz="1600" spc="0" b="1">
                <a:solidFill>
                  <a:srgbClr val="990000"/>
                </a:solidFill>
                <a:latin typeface="Arial"/>
                <a:cs typeface="Arial"/>
              </a:rPr>
              <a:t>l</a:t>
            </a:r>
            <a:r>
              <a:rPr dirty="0" sz="1600" spc="-15" b="1">
                <a:solidFill>
                  <a:srgbClr val="990000"/>
                </a:solidFill>
                <a:latin typeface="Arial"/>
                <a:cs typeface="Arial"/>
              </a:rPr>
              <a:t>o</a:t>
            </a:r>
            <a:r>
              <a:rPr dirty="0" sz="1600" spc="-10" b="1">
                <a:solidFill>
                  <a:srgbClr val="990000"/>
                </a:solidFill>
                <a:latin typeface="Arial"/>
                <a:cs typeface="Arial"/>
              </a:rPr>
              <a:t>r</a:t>
            </a:r>
            <a:r>
              <a:rPr dirty="0" sz="1600" spc="120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990000"/>
                </a:solidFill>
                <a:latin typeface="Arial"/>
                <a:cs typeface="Arial"/>
              </a:rPr>
              <a:t>e</a:t>
            </a:r>
            <a:r>
              <a:rPr dirty="0" sz="1600" spc="-15" b="1">
                <a:solidFill>
                  <a:srgbClr val="990000"/>
                </a:solidFill>
                <a:latin typeface="Arial"/>
                <a:cs typeface="Arial"/>
              </a:rPr>
              <a:t>nt</a:t>
            </a:r>
            <a:r>
              <a:rPr dirty="0" sz="1600" spc="-10" b="1">
                <a:solidFill>
                  <a:srgbClr val="990000"/>
                </a:solidFill>
                <a:latin typeface="Arial"/>
                <a:cs typeface="Arial"/>
              </a:rPr>
              <a:t>re</a:t>
            </a:r>
            <a:r>
              <a:rPr dirty="0" sz="1600" spc="120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990000"/>
                </a:solidFill>
                <a:latin typeface="Arial"/>
                <a:cs typeface="Arial"/>
              </a:rPr>
              <a:t>128</a:t>
            </a:r>
            <a:r>
              <a:rPr dirty="0" sz="1600" spc="145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990000"/>
                </a:solidFill>
                <a:latin typeface="Arial"/>
                <a:cs typeface="Arial"/>
              </a:rPr>
              <a:t>y</a:t>
            </a:r>
            <a:r>
              <a:rPr dirty="0" sz="1600" spc="95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990000"/>
                </a:solidFill>
                <a:latin typeface="Arial"/>
                <a:cs typeface="Arial"/>
              </a:rPr>
              <a:t>191</a:t>
            </a:r>
            <a:r>
              <a:rPr dirty="0" sz="1600" spc="145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600" spc="1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el</a:t>
            </a:r>
            <a:r>
              <a:rPr dirty="0" sz="1600" spc="1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mer</a:t>
            </a:r>
            <a:r>
              <a:rPr dirty="0" sz="1600" spc="114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to</a:t>
            </a:r>
            <a:r>
              <a:rPr dirty="0" sz="1600" spc="1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990000"/>
                </a:solidFill>
                <a:latin typeface="Arial"/>
                <a:cs typeface="Arial"/>
              </a:rPr>
              <a:t>es</a:t>
            </a:r>
            <a:r>
              <a:rPr dirty="0" sz="1600" spc="-5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1600" spc="-15" b="1">
                <a:solidFill>
                  <a:srgbClr val="990000"/>
                </a:solidFill>
                <a:latin typeface="Arial"/>
                <a:cs typeface="Arial"/>
              </a:rPr>
              <a:t>un</a:t>
            </a:r>
            <a:r>
              <a:rPr dirty="0" sz="1600" spc="-10" b="1">
                <a:solidFill>
                  <a:srgbClr val="990000"/>
                </a:solidFill>
                <a:latin typeface="Arial"/>
                <a:cs typeface="Arial"/>
              </a:rPr>
              <a:t>a</a:t>
            </a:r>
            <a:r>
              <a:rPr dirty="0" sz="1600" spc="10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1600" spc="-15" b="1">
                <a:solidFill>
                  <a:srgbClr val="990000"/>
                </a:solidFill>
                <a:latin typeface="Arial"/>
                <a:cs typeface="Arial"/>
              </a:rPr>
              <a:t>d</a:t>
            </a:r>
            <a:r>
              <a:rPr dirty="0" sz="1600" spc="-10" b="1">
                <a:solidFill>
                  <a:srgbClr val="990000"/>
                </a:solidFill>
                <a:latin typeface="Arial"/>
                <a:cs typeface="Arial"/>
              </a:rPr>
              <a:t>irecci</a:t>
            </a:r>
            <a:r>
              <a:rPr dirty="0" sz="1600" spc="-15" b="1">
                <a:solidFill>
                  <a:srgbClr val="990000"/>
                </a:solidFill>
                <a:latin typeface="Arial"/>
                <a:cs typeface="Arial"/>
              </a:rPr>
              <a:t>ó</a:t>
            </a:r>
            <a:r>
              <a:rPr dirty="0" sz="1600" spc="-10" b="1">
                <a:solidFill>
                  <a:srgbClr val="990000"/>
                </a:solidFill>
                <a:latin typeface="Arial"/>
                <a:cs typeface="Arial"/>
              </a:rPr>
              <a:t>n</a:t>
            </a:r>
            <a:r>
              <a:rPr dirty="0" sz="1600" spc="20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990000"/>
                </a:solidFill>
                <a:latin typeface="Arial"/>
                <a:cs typeface="Arial"/>
              </a:rPr>
              <a:t>Clase</a:t>
            </a:r>
            <a:r>
              <a:rPr dirty="0" sz="1600" spc="10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990000"/>
                </a:solidFill>
                <a:latin typeface="Arial"/>
                <a:cs typeface="Arial"/>
              </a:rPr>
              <a:t>B.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31975" y="5148071"/>
            <a:ext cx="2014727" cy="335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31975" y="5148071"/>
            <a:ext cx="2014855" cy="335280"/>
          </a:xfrm>
          <a:prstGeom prst="rect">
            <a:avLst/>
          </a:prstGeom>
          <a:ln w="9144">
            <a:solidFill>
              <a:srgbClr val="CC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29920">
              <a:lnSpc>
                <a:spcPct val="100000"/>
              </a:lnSpc>
            </a:pPr>
            <a:r>
              <a:rPr dirty="0" sz="1600" spc="-10" b="1">
                <a:solidFill>
                  <a:srgbClr val="006699"/>
                </a:solidFill>
                <a:latin typeface="Arial"/>
                <a:cs typeface="Arial"/>
              </a:rPr>
              <a:t>Clase</a:t>
            </a:r>
            <a:r>
              <a:rPr dirty="0" sz="1600" spc="10" b="1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dirty="0" sz="1600" spc="-15" b="1">
                <a:solidFill>
                  <a:srgbClr val="006699"/>
                </a:solidFill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31664" y="5012435"/>
            <a:ext cx="2878836" cy="624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931664" y="5012435"/>
            <a:ext cx="2879090" cy="624840"/>
          </a:xfrm>
          <a:prstGeom prst="rect">
            <a:avLst/>
          </a:prstGeom>
          <a:ln w="9144">
            <a:solidFill>
              <a:srgbClr val="CC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ct val="100000"/>
              </a:lnSpc>
            </a:pPr>
            <a:r>
              <a:rPr dirty="0" sz="1800" spc="-10" b="1">
                <a:solidFill>
                  <a:srgbClr val="006699"/>
                </a:solidFill>
                <a:latin typeface="Arial"/>
                <a:cs typeface="Arial"/>
              </a:rPr>
              <a:t>12</a:t>
            </a:r>
            <a:r>
              <a:rPr dirty="0" sz="1800" b="1">
                <a:solidFill>
                  <a:srgbClr val="006699"/>
                </a:solidFill>
                <a:latin typeface="Arial"/>
                <a:cs typeface="Arial"/>
              </a:rPr>
              <a:t>8</a:t>
            </a:r>
            <a:r>
              <a:rPr dirty="0" sz="1800" spc="10" b="1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6699"/>
                </a:solidFill>
                <a:latin typeface="Arial"/>
                <a:cs typeface="Arial"/>
              </a:rPr>
              <a:t>–</a:t>
            </a:r>
            <a:r>
              <a:rPr dirty="0" sz="1800" spc="-5" b="1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6699"/>
                </a:solidFill>
                <a:latin typeface="Arial"/>
                <a:cs typeface="Arial"/>
              </a:rPr>
              <a:t>191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dirty="0" sz="1400">
                <a:latin typeface="Arial"/>
                <a:cs typeface="Arial"/>
              </a:rPr>
              <a:t>(</a:t>
            </a:r>
            <a:r>
              <a:rPr dirty="0" sz="1400" spc="-5" u="heavy">
                <a:latin typeface="Arial"/>
                <a:cs typeface="Arial"/>
              </a:rPr>
              <a:t>10</a:t>
            </a:r>
            <a:r>
              <a:rPr dirty="0" sz="1400" spc="-5">
                <a:latin typeface="Arial"/>
                <a:cs typeface="Arial"/>
              </a:rPr>
              <a:t>00000</a:t>
            </a:r>
            <a:r>
              <a:rPr dirty="0" sz="1400" spc="-15">
                <a:latin typeface="Arial"/>
                <a:cs typeface="Arial"/>
              </a:rPr>
              <a:t>0</a:t>
            </a:r>
            <a:r>
              <a:rPr dirty="0" sz="1400">
                <a:latin typeface="Arial"/>
                <a:cs typeface="Arial"/>
              </a:rPr>
              <a:t>-</a:t>
            </a:r>
            <a:r>
              <a:rPr dirty="0" sz="1400" spc="-15" u="heavy">
                <a:latin typeface="Arial"/>
                <a:cs typeface="Arial"/>
              </a:rPr>
              <a:t>1</a:t>
            </a:r>
            <a:r>
              <a:rPr dirty="0" sz="1400" spc="-5" u="heavy">
                <a:latin typeface="Arial"/>
                <a:cs typeface="Arial"/>
              </a:rPr>
              <a:t>0</a:t>
            </a:r>
            <a:r>
              <a:rPr dirty="0" sz="1400" spc="-110">
                <a:latin typeface="Arial"/>
                <a:cs typeface="Arial"/>
              </a:rPr>
              <a:t>1111</a:t>
            </a:r>
            <a:r>
              <a:rPr dirty="0" sz="1400" spc="-125">
                <a:latin typeface="Arial"/>
                <a:cs typeface="Arial"/>
              </a:rPr>
              <a:t>1</a:t>
            </a:r>
            <a:r>
              <a:rPr dirty="0" sz="1400" spc="-5">
                <a:latin typeface="Arial"/>
                <a:cs typeface="Arial"/>
              </a:rPr>
              <a:t>1</a:t>
            </a:r>
            <a:r>
              <a:rPr dirty="0" sz="1400">
                <a:solidFill>
                  <a:srgbClr val="30303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91484" y="5364479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 h="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10685" y="532637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199"/>
                </a:lnTo>
                <a:lnTo>
                  <a:pt x="7620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7769" y="2559270"/>
            <a:ext cx="8373745" cy="1060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5280" indent="-322580">
              <a:lnSpc>
                <a:spcPct val="100000"/>
              </a:lnSpc>
              <a:buClr>
                <a:srgbClr val="FF6633"/>
              </a:buClr>
              <a:buSzPct val="43750"/>
              <a:buFont typeface="Arial"/>
              <a:buChar char="●"/>
              <a:tabLst>
                <a:tab pos="335915" algn="l"/>
              </a:tabLst>
            </a:pP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La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ón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eñó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pa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dar</a:t>
            </a:r>
            <a:r>
              <a:rPr dirty="0" sz="16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opo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te</a:t>
            </a:r>
            <a:r>
              <a:rPr dirty="0" sz="1600" spc="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una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ed</a:t>
            </a:r>
            <a:r>
              <a:rPr dirty="0" sz="16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pequeña.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Clr>
                <a:srgbClr val="FF6633"/>
              </a:buClr>
              <a:buFont typeface="Arial"/>
              <a:buChar char="●"/>
            </a:pPr>
            <a:endParaRPr sz="2350">
              <a:latin typeface="Times New Roman"/>
              <a:cs typeface="Times New Roman"/>
            </a:endParaRPr>
          </a:p>
          <a:p>
            <a:pPr marL="335280" marR="5080" indent="-322580">
              <a:lnSpc>
                <a:spcPct val="100000"/>
              </a:lnSpc>
              <a:buClr>
                <a:srgbClr val="FF6633"/>
              </a:buClr>
              <a:buSzPct val="43750"/>
              <a:buFont typeface="Arial"/>
              <a:buChar char="●"/>
              <a:tabLst>
                <a:tab pos="335915" algn="l"/>
              </a:tabLst>
            </a:pP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Una</a:t>
            </a:r>
            <a:r>
              <a:rPr dirty="0" sz="1600" spc="19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2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ón</a:t>
            </a:r>
            <a:r>
              <a:rPr dirty="0" sz="1600" spc="19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IP</a:t>
            </a:r>
            <a:r>
              <a:rPr dirty="0" sz="1600" spc="1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19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19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ut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il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z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17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os</a:t>
            </a:r>
            <a:r>
              <a:rPr dirty="0" sz="1600" spc="1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es</a:t>
            </a:r>
            <a:r>
              <a:rPr dirty="0" sz="1600" spc="1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me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os</a:t>
            </a:r>
            <a:r>
              <a:rPr dirty="0" sz="1600" spc="204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 spc="19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os</a:t>
            </a:r>
            <a:r>
              <a:rPr dirty="0" sz="1600" spc="1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uat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19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tetos</a:t>
            </a:r>
            <a:r>
              <a:rPr dirty="0" sz="1600" spc="1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pa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204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nd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2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ar</a:t>
            </a:r>
            <a:r>
              <a:rPr dirty="0" sz="1600" spc="18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d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ón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ed</a:t>
            </a:r>
            <a:r>
              <a:rPr dirty="0" sz="16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y</a:t>
            </a:r>
            <a:r>
              <a:rPr dirty="0" sz="16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el</a:t>
            </a:r>
            <a:r>
              <a:rPr dirty="0" sz="16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ú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mo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teto</a:t>
            </a:r>
            <a:r>
              <a:rPr dirty="0" sz="16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pe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ones</a:t>
            </a:r>
            <a:r>
              <a:rPr dirty="0" sz="16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del</a:t>
            </a:r>
            <a:r>
              <a:rPr dirty="0" sz="16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ho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t.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769" y="5916642"/>
            <a:ext cx="495871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5280" indent="-322580">
              <a:lnSpc>
                <a:spcPct val="100000"/>
              </a:lnSpc>
              <a:buClr>
                <a:srgbClr val="FF6633"/>
              </a:buClr>
              <a:buSzPct val="43750"/>
              <a:buFont typeface="Arial"/>
              <a:buChar char="●"/>
              <a:tabLst>
                <a:tab pos="335915" algn="l"/>
              </a:tabLst>
            </a:pP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Pe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ten</a:t>
            </a:r>
            <a:r>
              <a:rPr dirty="0" sz="16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2,097,150</a:t>
            </a:r>
            <a:r>
              <a:rPr dirty="0" sz="1600" spc="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edes</a:t>
            </a:r>
            <a:r>
              <a:rPr dirty="0" sz="1600" spc="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on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254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ho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ts</a:t>
            </a:r>
            <a:r>
              <a:rPr dirty="0" sz="1600" spc="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ada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una.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34967" y="1568195"/>
            <a:ext cx="1298447" cy="429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24480" y="1557337"/>
            <a:ext cx="1295219" cy="4270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76755" y="4215384"/>
            <a:ext cx="1330452" cy="365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12658" y="4286179"/>
            <a:ext cx="85788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-4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60192" y="4215384"/>
            <a:ext cx="1330452" cy="365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296983" y="4286179"/>
            <a:ext cx="85788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-4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81728" y="4215384"/>
            <a:ext cx="1330452" cy="3657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917821" y="4286179"/>
            <a:ext cx="85788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-4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63640" y="4215384"/>
            <a:ext cx="1330452" cy="3657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82239" y="4107179"/>
            <a:ext cx="490727" cy="6797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03975" y="4098035"/>
            <a:ext cx="490727" cy="6797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081267" y="4234020"/>
            <a:ext cx="115189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54990" algn="l"/>
              </a:tabLst>
            </a:pPr>
            <a:r>
              <a:rPr dirty="0" sz="2400" b="1">
                <a:solidFill>
                  <a:srgbClr val="990000"/>
                </a:solidFill>
                <a:latin typeface="Arial"/>
                <a:cs typeface="Arial"/>
              </a:rPr>
              <a:t>.	</a:t>
            </a:r>
            <a:r>
              <a:rPr dirty="0" baseline="3086" sz="2700" spc="-7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baseline="3086" sz="2700" spc="-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baseline="3086" sz="2700">
                <a:solidFill>
                  <a:srgbClr val="FFFFFF"/>
                </a:solidFill>
                <a:latin typeface="Arial"/>
                <a:cs typeface="Arial"/>
              </a:rPr>
              <a:t>sts</a:t>
            </a:r>
            <a:endParaRPr baseline="3086" sz="27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60230" y="4243545"/>
            <a:ext cx="110489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99000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09871" y="4107179"/>
            <a:ext cx="490727" cy="6797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487417" y="4243545"/>
            <a:ext cx="110489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99000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24091" y="4887467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 h="0">
                <a:moveTo>
                  <a:pt x="0" y="0"/>
                </a:moveTo>
                <a:lnTo>
                  <a:pt x="29616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260593" y="484936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715823" y="4815232"/>
            <a:ext cx="29908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Arial"/>
                <a:cs typeface="Arial"/>
              </a:rPr>
              <a:t>8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bits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197852" y="4887467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 h="0">
                <a:moveTo>
                  <a:pt x="0" y="0"/>
                </a:moveTo>
                <a:lnTo>
                  <a:pt x="29464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479793" y="48493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04132" y="4898135"/>
            <a:ext cx="1808480" cy="0"/>
          </a:xfrm>
          <a:custGeom>
            <a:avLst/>
            <a:gdLst/>
            <a:ahLst/>
            <a:cxnLst/>
            <a:rect l="l" t="t" r="r" b="b"/>
            <a:pathLst>
              <a:path w="1808479" h="0">
                <a:moveTo>
                  <a:pt x="0" y="0"/>
                </a:moveTo>
                <a:lnTo>
                  <a:pt x="180797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899405" y="486003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483867" y="4898135"/>
            <a:ext cx="1808480" cy="0"/>
          </a:xfrm>
          <a:custGeom>
            <a:avLst/>
            <a:gdLst/>
            <a:ahLst/>
            <a:cxnLst/>
            <a:rect l="l" t="t" r="r" b="b"/>
            <a:pathLst>
              <a:path w="1808479" h="0">
                <a:moveTo>
                  <a:pt x="0" y="0"/>
                </a:moveTo>
                <a:lnTo>
                  <a:pt x="180797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420369" y="486003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518408" y="4837457"/>
            <a:ext cx="363220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Arial"/>
                <a:cs typeface="Arial"/>
              </a:rPr>
              <a:t>24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bits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4802" y="829288"/>
            <a:ext cx="1639570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5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n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trod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u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cción</a:t>
            </a:r>
            <a:r>
              <a:rPr dirty="0" sz="1300" spc="-3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A</a:t>
            </a:r>
            <a:r>
              <a:rPr dirty="0" sz="1300" spc="-10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B3B3B3"/>
                </a:solidFill>
                <a:latin typeface="Arial"/>
                <a:cs typeface="Arial"/>
              </a:rPr>
              <a:t>T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CP/IP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57300" y="2491740"/>
            <a:ext cx="1740407" cy="371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14272" y="2781300"/>
            <a:ext cx="1427987" cy="172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87196" y="2421635"/>
            <a:ext cx="1728470" cy="360045"/>
          </a:xfrm>
          <a:prstGeom prst="rect">
            <a:avLst/>
          </a:prstGeom>
          <a:solidFill>
            <a:srgbClr val="009999"/>
          </a:solidFill>
          <a:ln w="914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83845">
              <a:lnSpc>
                <a:spcPct val="100000"/>
              </a:lnSpc>
            </a:pPr>
            <a:r>
              <a:rPr dirty="0" sz="1800" spc="-5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pli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cac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ión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57300" y="2994660"/>
            <a:ext cx="1740407" cy="371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72539" y="2973323"/>
            <a:ext cx="1711451" cy="4831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87196" y="2924555"/>
            <a:ext cx="1728470" cy="360045"/>
          </a:xfrm>
          <a:prstGeom prst="rect">
            <a:avLst/>
          </a:prstGeom>
          <a:solidFill>
            <a:srgbClr val="009999"/>
          </a:solidFill>
          <a:ln w="914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42240">
              <a:lnSpc>
                <a:spcPct val="100000"/>
              </a:lnSpc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Pr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ese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nt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ión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57300" y="3499103"/>
            <a:ext cx="1740407" cy="3718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13916" y="3788664"/>
            <a:ext cx="1027175" cy="1722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187196" y="3429000"/>
            <a:ext cx="1728470" cy="360045"/>
          </a:xfrm>
          <a:prstGeom prst="rect">
            <a:avLst/>
          </a:prstGeom>
          <a:solidFill>
            <a:srgbClr val="009999"/>
          </a:solidFill>
          <a:ln w="914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83870">
              <a:lnSpc>
                <a:spcPct val="100000"/>
              </a:lnSpc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ión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57300" y="4002023"/>
            <a:ext cx="1740407" cy="3733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399032" y="4293108"/>
            <a:ext cx="1458467" cy="17221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187196" y="3931920"/>
            <a:ext cx="1728470" cy="361315"/>
          </a:xfrm>
          <a:prstGeom prst="rect">
            <a:avLst/>
          </a:prstGeom>
          <a:solidFill>
            <a:srgbClr val="009999"/>
          </a:solidFill>
          <a:ln w="914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68605">
              <a:lnSpc>
                <a:spcPct val="100000"/>
              </a:lnSpc>
            </a:pPr>
            <a:r>
              <a:rPr dirty="0" sz="1800" spc="-9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po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57300" y="4506467"/>
            <a:ext cx="1740407" cy="3733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773936" y="4797552"/>
            <a:ext cx="708659" cy="17221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187196" y="4436364"/>
            <a:ext cx="1728470" cy="361315"/>
          </a:xfrm>
          <a:prstGeom prst="rect">
            <a:avLst/>
          </a:prstGeom>
          <a:solidFill>
            <a:srgbClr val="009999"/>
          </a:solidFill>
          <a:ln w="914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57300" y="5010911"/>
            <a:ext cx="1740407" cy="37185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32916" y="5012435"/>
            <a:ext cx="1790699" cy="4297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187196" y="4940808"/>
            <a:ext cx="1728470" cy="360045"/>
          </a:xfrm>
          <a:prstGeom prst="rect">
            <a:avLst/>
          </a:prstGeom>
          <a:solidFill>
            <a:srgbClr val="009999"/>
          </a:solidFill>
          <a:ln w="914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87630">
              <a:lnSpc>
                <a:spcPct val="100000"/>
              </a:lnSpc>
            </a:pP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lace</a:t>
            </a:r>
            <a:r>
              <a:rPr dirty="0" sz="1600" spc="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57300" y="5515355"/>
            <a:ext cx="1740407" cy="37185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665732" y="5804915"/>
            <a:ext cx="925067" cy="17221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187196" y="5445252"/>
            <a:ext cx="1728470" cy="360045"/>
          </a:xfrm>
          <a:prstGeom prst="rect">
            <a:avLst/>
          </a:prstGeom>
          <a:solidFill>
            <a:srgbClr val="009999"/>
          </a:solidFill>
          <a:ln w="914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35305"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Fí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ca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559051" y="1711452"/>
            <a:ext cx="917447" cy="24993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547813" y="1700215"/>
            <a:ext cx="914400" cy="247650"/>
          </a:xfrm>
          <a:custGeom>
            <a:avLst/>
            <a:gdLst/>
            <a:ahLst/>
            <a:cxnLst/>
            <a:rect l="l" t="t" r="r" b="b"/>
            <a:pathLst>
              <a:path w="914400" h="247650">
                <a:moveTo>
                  <a:pt x="566750" y="44335"/>
                </a:moveTo>
                <a:lnTo>
                  <a:pt x="557733" y="44335"/>
                </a:lnTo>
                <a:lnTo>
                  <a:pt x="550521" y="44881"/>
                </a:lnTo>
                <a:lnTo>
                  <a:pt x="516154" y="81463"/>
                </a:lnTo>
                <a:lnTo>
                  <a:pt x="512978" y="120522"/>
                </a:lnTo>
                <a:lnTo>
                  <a:pt x="513199" y="184980"/>
                </a:lnTo>
                <a:lnTo>
                  <a:pt x="519061" y="222961"/>
                </a:lnTo>
                <a:lnTo>
                  <a:pt x="550545" y="246176"/>
                </a:lnTo>
                <a:lnTo>
                  <a:pt x="567385" y="246176"/>
                </a:lnTo>
                <a:lnTo>
                  <a:pt x="599541" y="218312"/>
                </a:lnTo>
                <a:lnTo>
                  <a:pt x="601758" y="211683"/>
                </a:lnTo>
                <a:lnTo>
                  <a:pt x="556704" y="211683"/>
                </a:lnTo>
                <a:lnTo>
                  <a:pt x="555155" y="210286"/>
                </a:lnTo>
                <a:lnTo>
                  <a:pt x="553554" y="204711"/>
                </a:lnTo>
                <a:lnTo>
                  <a:pt x="553234" y="199834"/>
                </a:lnTo>
                <a:lnTo>
                  <a:pt x="553161" y="91605"/>
                </a:lnTo>
                <a:lnTo>
                  <a:pt x="553554" y="85305"/>
                </a:lnTo>
                <a:lnTo>
                  <a:pt x="555155" y="80124"/>
                </a:lnTo>
                <a:lnTo>
                  <a:pt x="556742" y="78828"/>
                </a:lnTo>
                <a:lnTo>
                  <a:pt x="601882" y="78828"/>
                </a:lnTo>
                <a:lnTo>
                  <a:pt x="601853" y="78676"/>
                </a:lnTo>
                <a:lnTo>
                  <a:pt x="599440" y="72123"/>
                </a:lnTo>
                <a:lnTo>
                  <a:pt x="592416" y="59397"/>
                </a:lnTo>
                <a:lnTo>
                  <a:pt x="587425" y="54241"/>
                </a:lnTo>
                <a:lnTo>
                  <a:pt x="574497" y="46316"/>
                </a:lnTo>
                <a:lnTo>
                  <a:pt x="566750" y="44335"/>
                </a:lnTo>
                <a:close/>
              </a:path>
              <a:path w="914400" h="247650">
                <a:moveTo>
                  <a:pt x="601882" y="78828"/>
                </a:moveTo>
                <a:lnTo>
                  <a:pt x="561517" y="78828"/>
                </a:lnTo>
                <a:lnTo>
                  <a:pt x="563079" y="80124"/>
                </a:lnTo>
                <a:lnTo>
                  <a:pt x="564540" y="85305"/>
                </a:lnTo>
                <a:lnTo>
                  <a:pt x="564896" y="91605"/>
                </a:lnTo>
                <a:lnTo>
                  <a:pt x="564896" y="199834"/>
                </a:lnTo>
                <a:lnTo>
                  <a:pt x="564515" y="205320"/>
                </a:lnTo>
                <a:lnTo>
                  <a:pt x="562991" y="210413"/>
                </a:lnTo>
                <a:lnTo>
                  <a:pt x="561416" y="211683"/>
                </a:lnTo>
                <a:lnTo>
                  <a:pt x="601758" y="211683"/>
                </a:lnTo>
                <a:lnTo>
                  <a:pt x="605078" y="163969"/>
                </a:lnTo>
                <a:lnTo>
                  <a:pt x="605017" y="109236"/>
                </a:lnTo>
                <a:lnTo>
                  <a:pt x="604407" y="95548"/>
                </a:lnTo>
                <a:lnTo>
                  <a:pt x="603124" y="85305"/>
                </a:lnTo>
                <a:lnTo>
                  <a:pt x="601882" y="78828"/>
                </a:lnTo>
                <a:close/>
              </a:path>
              <a:path w="914400" h="247650">
                <a:moveTo>
                  <a:pt x="397878" y="44335"/>
                </a:moveTo>
                <a:lnTo>
                  <a:pt x="363194" y="63572"/>
                </a:lnTo>
                <a:lnTo>
                  <a:pt x="353605" y="108878"/>
                </a:lnTo>
                <a:lnTo>
                  <a:pt x="353530" y="181512"/>
                </a:lnTo>
                <a:lnTo>
                  <a:pt x="354210" y="194776"/>
                </a:lnTo>
                <a:lnTo>
                  <a:pt x="366623" y="232155"/>
                </a:lnTo>
                <a:lnTo>
                  <a:pt x="392176" y="246176"/>
                </a:lnTo>
                <a:lnTo>
                  <a:pt x="409409" y="246176"/>
                </a:lnTo>
                <a:lnTo>
                  <a:pt x="440639" y="216814"/>
                </a:lnTo>
                <a:lnTo>
                  <a:pt x="442425" y="211683"/>
                </a:lnTo>
                <a:lnTo>
                  <a:pt x="397408" y="211683"/>
                </a:lnTo>
                <a:lnTo>
                  <a:pt x="395744" y="210413"/>
                </a:lnTo>
                <a:lnTo>
                  <a:pt x="394030" y="205320"/>
                </a:lnTo>
                <a:lnTo>
                  <a:pt x="393598" y="199643"/>
                </a:lnTo>
                <a:lnTo>
                  <a:pt x="393598" y="148704"/>
                </a:lnTo>
                <a:lnTo>
                  <a:pt x="445617" y="148704"/>
                </a:lnTo>
                <a:lnTo>
                  <a:pt x="445616" y="122132"/>
                </a:lnTo>
                <a:lnTo>
                  <a:pt x="445484" y="116992"/>
                </a:lnTo>
                <a:lnTo>
                  <a:pt x="393598" y="116992"/>
                </a:lnTo>
                <a:lnTo>
                  <a:pt x="393598" y="91795"/>
                </a:lnTo>
                <a:lnTo>
                  <a:pt x="393928" y="85064"/>
                </a:lnTo>
                <a:lnTo>
                  <a:pt x="395249" y="80073"/>
                </a:lnTo>
                <a:lnTo>
                  <a:pt x="396976" y="78828"/>
                </a:lnTo>
                <a:lnTo>
                  <a:pt x="440562" y="78828"/>
                </a:lnTo>
                <a:lnTo>
                  <a:pt x="438704" y="71865"/>
                </a:lnTo>
                <a:lnTo>
                  <a:pt x="432479" y="61372"/>
                </a:lnTo>
                <a:lnTo>
                  <a:pt x="422632" y="51372"/>
                </a:lnTo>
                <a:lnTo>
                  <a:pt x="411353" y="46093"/>
                </a:lnTo>
                <a:lnTo>
                  <a:pt x="397878" y="44335"/>
                </a:lnTo>
                <a:close/>
              </a:path>
              <a:path w="914400" h="247650">
                <a:moveTo>
                  <a:pt x="445617" y="161328"/>
                </a:moveTo>
                <a:lnTo>
                  <a:pt x="407517" y="161328"/>
                </a:lnTo>
                <a:lnTo>
                  <a:pt x="407517" y="196710"/>
                </a:lnTo>
                <a:lnTo>
                  <a:pt x="407009" y="203238"/>
                </a:lnTo>
                <a:lnTo>
                  <a:pt x="404952" y="209994"/>
                </a:lnTo>
                <a:lnTo>
                  <a:pt x="402907" y="211683"/>
                </a:lnTo>
                <a:lnTo>
                  <a:pt x="442425" y="211683"/>
                </a:lnTo>
                <a:lnTo>
                  <a:pt x="443039" y="209918"/>
                </a:lnTo>
                <a:lnTo>
                  <a:pt x="444322" y="201735"/>
                </a:lnTo>
                <a:lnTo>
                  <a:pt x="445292" y="190472"/>
                </a:lnTo>
                <a:lnTo>
                  <a:pt x="445617" y="175717"/>
                </a:lnTo>
                <a:lnTo>
                  <a:pt x="445617" y="161328"/>
                </a:lnTo>
                <a:close/>
              </a:path>
              <a:path w="914400" h="247650">
                <a:moveTo>
                  <a:pt x="440562" y="78828"/>
                </a:moveTo>
                <a:lnTo>
                  <a:pt x="402018" y="78828"/>
                </a:lnTo>
                <a:lnTo>
                  <a:pt x="403504" y="80302"/>
                </a:lnTo>
                <a:lnTo>
                  <a:pt x="404964" y="86169"/>
                </a:lnTo>
                <a:lnTo>
                  <a:pt x="405283" y="91795"/>
                </a:lnTo>
                <a:lnTo>
                  <a:pt x="405333" y="116992"/>
                </a:lnTo>
                <a:lnTo>
                  <a:pt x="445484" y="116992"/>
                </a:lnTo>
                <a:lnTo>
                  <a:pt x="445275" y="108878"/>
                </a:lnTo>
                <a:lnTo>
                  <a:pt x="444159" y="96505"/>
                </a:lnTo>
                <a:lnTo>
                  <a:pt x="442043" y="84378"/>
                </a:lnTo>
                <a:lnTo>
                  <a:pt x="440562" y="78828"/>
                </a:lnTo>
                <a:close/>
              </a:path>
              <a:path w="914400" h="247650">
                <a:moveTo>
                  <a:pt x="279908" y="44335"/>
                </a:moveTo>
                <a:lnTo>
                  <a:pt x="268503" y="44335"/>
                </a:lnTo>
                <a:lnTo>
                  <a:pt x="262966" y="46697"/>
                </a:lnTo>
                <a:lnTo>
                  <a:pt x="247792" y="84014"/>
                </a:lnTo>
                <a:lnTo>
                  <a:pt x="247484" y="99821"/>
                </a:lnTo>
                <a:lnTo>
                  <a:pt x="247551" y="197878"/>
                </a:lnTo>
                <a:lnTo>
                  <a:pt x="262801" y="243763"/>
                </a:lnTo>
                <a:lnTo>
                  <a:pt x="268211" y="246176"/>
                </a:lnTo>
                <a:lnTo>
                  <a:pt x="279082" y="246176"/>
                </a:lnTo>
                <a:lnTo>
                  <a:pt x="283527" y="244703"/>
                </a:lnTo>
                <a:lnTo>
                  <a:pt x="292011" y="238823"/>
                </a:lnTo>
                <a:lnTo>
                  <a:pt x="296062" y="234416"/>
                </a:lnTo>
                <a:lnTo>
                  <a:pt x="299910" y="228523"/>
                </a:lnTo>
                <a:lnTo>
                  <a:pt x="340093" y="228523"/>
                </a:lnTo>
                <a:lnTo>
                  <a:pt x="340093" y="211683"/>
                </a:lnTo>
                <a:lnTo>
                  <a:pt x="291185" y="211683"/>
                </a:lnTo>
                <a:lnTo>
                  <a:pt x="289661" y="210438"/>
                </a:lnTo>
                <a:lnTo>
                  <a:pt x="288074" y="205447"/>
                </a:lnTo>
                <a:lnTo>
                  <a:pt x="287667" y="200228"/>
                </a:lnTo>
                <a:lnTo>
                  <a:pt x="287667" y="89255"/>
                </a:lnTo>
                <a:lnTo>
                  <a:pt x="288086" y="84327"/>
                </a:lnTo>
                <a:lnTo>
                  <a:pt x="289737" y="79933"/>
                </a:lnTo>
                <a:lnTo>
                  <a:pt x="291350" y="78828"/>
                </a:lnTo>
                <a:lnTo>
                  <a:pt x="340093" y="78828"/>
                </a:lnTo>
                <a:lnTo>
                  <a:pt x="340093" y="60223"/>
                </a:lnTo>
                <a:lnTo>
                  <a:pt x="299910" y="60223"/>
                </a:lnTo>
                <a:lnTo>
                  <a:pt x="296519" y="54927"/>
                </a:lnTo>
                <a:lnTo>
                  <a:pt x="292760" y="50952"/>
                </a:lnTo>
                <a:lnTo>
                  <a:pt x="284467" y="45656"/>
                </a:lnTo>
                <a:lnTo>
                  <a:pt x="279908" y="44335"/>
                </a:lnTo>
                <a:close/>
              </a:path>
              <a:path w="914400" h="247650">
                <a:moveTo>
                  <a:pt x="340093" y="228523"/>
                </a:moveTo>
                <a:lnTo>
                  <a:pt x="299910" y="228523"/>
                </a:lnTo>
                <a:lnTo>
                  <a:pt x="299910" y="242658"/>
                </a:lnTo>
                <a:lnTo>
                  <a:pt x="340093" y="242658"/>
                </a:lnTo>
                <a:lnTo>
                  <a:pt x="340093" y="228523"/>
                </a:lnTo>
                <a:close/>
              </a:path>
              <a:path w="914400" h="247650">
                <a:moveTo>
                  <a:pt x="340093" y="78828"/>
                </a:moveTo>
                <a:lnTo>
                  <a:pt x="296189" y="78828"/>
                </a:lnTo>
                <a:lnTo>
                  <a:pt x="297827" y="80048"/>
                </a:lnTo>
                <a:lnTo>
                  <a:pt x="299491" y="84950"/>
                </a:lnTo>
                <a:lnTo>
                  <a:pt x="299868" y="89255"/>
                </a:lnTo>
                <a:lnTo>
                  <a:pt x="299866" y="198579"/>
                </a:lnTo>
                <a:lnTo>
                  <a:pt x="299478" y="204711"/>
                </a:lnTo>
                <a:lnTo>
                  <a:pt x="297751" y="210286"/>
                </a:lnTo>
                <a:lnTo>
                  <a:pt x="296024" y="211683"/>
                </a:lnTo>
                <a:lnTo>
                  <a:pt x="340093" y="211683"/>
                </a:lnTo>
                <a:lnTo>
                  <a:pt x="340093" y="78828"/>
                </a:lnTo>
                <a:close/>
              </a:path>
              <a:path w="914400" h="247650">
                <a:moveTo>
                  <a:pt x="340093" y="4991"/>
                </a:moveTo>
                <a:lnTo>
                  <a:pt x="299910" y="4991"/>
                </a:lnTo>
                <a:lnTo>
                  <a:pt x="299910" y="60223"/>
                </a:lnTo>
                <a:lnTo>
                  <a:pt x="340093" y="60223"/>
                </a:lnTo>
                <a:lnTo>
                  <a:pt x="340093" y="4991"/>
                </a:lnTo>
                <a:close/>
              </a:path>
              <a:path w="914400" h="247650">
                <a:moveTo>
                  <a:pt x="197370" y="44335"/>
                </a:moveTo>
                <a:lnTo>
                  <a:pt x="188353" y="44335"/>
                </a:lnTo>
                <a:lnTo>
                  <a:pt x="181136" y="44881"/>
                </a:lnTo>
                <a:lnTo>
                  <a:pt x="146775" y="81463"/>
                </a:lnTo>
                <a:lnTo>
                  <a:pt x="143598" y="120522"/>
                </a:lnTo>
                <a:lnTo>
                  <a:pt x="143819" y="184980"/>
                </a:lnTo>
                <a:lnTo>
                  <a:pt x="149682" y="222961"/>
                </a:lnTo>
                <a:lnTo>
                  <a:pt x="181165" y="246176"/>
                </a:lnTo>
                <a:lnTo>
                  <a:pt x="198005" y="246176"/>
                </a:lnTo>
                <a:lnTo>
                  <a:pt x="230162" y="218312"/>
                </a:lnTo>
                <a:lnTo>
                  <a:pt x="232379" y="211683"/>
                </a:lnTo>
                <a:lnTo>
                  <a:pt x="187325" y="211683"/>
                </a:lnTo>
                <a:lnTo>
                  <a:pt x="185775" y="210286"/>
                </a:lnTo>
                <a:lnTo>
                  <a:pt x="184175" y="204711"/>
                </a:lnTo>
                <a:lnTo>
                  <a:pt x="183855" y="199834"/>
                </a:lnTo>
                <a:lnTo>
                  <a:pt x="183781" y="91605"/>
                </a:lnTo>
                <a:lnTo>
                  <a:pt x="184175" y="85305"/>
                </a:lnTo>
                <a:lnTo>
                  <a:pt x="185775" y="80124"/>
                </a:lnTo>
                <a:lnTo>
                  <a:pt x="187363" y="78828"/>
                </a:lnTo>
                <a:lnTo>
                  <a:pt x="232502" y="78828"/>
                </a:lnTo>
                <a:lnTo>
                  <a:pt x="232473" y="78676"/>
                </a:lnTo>
                <a:lnTo>
                  <a:pt x="230060" y="72123"/>
                </a:lnTo>
                <a:lnTo>
                  <a:pt x="223037" y="59397"/>
                </a:lnTo>
                <a:lnTo>
                  <a:pt x="218046" y="54241"/>
                </a:lnTo>
                <a:lnTo>
                  <a:pt x="205117" y="46316"/>
                </a:lnTo>
                <a:lnTo>
                  <a:pt x="197370" y="44335"/>
                </a:lnTo>
                <a:close/>
              </a:path>
              <a:path w="914400" h="247650">
                <a:moveTo>
                  <a:pt x="232502" y="78828"/>
                </a:moveTo>
                <a:lnTo>
                  <a:pt x="192138" y="78828"/>
                </a:lnTo>
                <a:lnTo>
                  <a:pt x="193700" y="80124"/>
                </a:lnTo>
                <a:lnTo>
                  <a:pt x="195148" y="85305"/>
                </a:lnTo>
                <a:lnTo>
                  <a:pt x="195516" y="91605"/>
                </a:lnTo>
                <a:lnTo>
                  <a:pt x="195516" y="199834"/>
                </a:lnTo>
                <a:lnTo>
                  <a:pt x="195135" y="205320"/>
                </a:lnTo>
                <a:lnTo>
                  <a:pt x="193611" y="210413"/>
                </a:lnTo>
                <a:lnTo>
                  <a:pt x="192036" y="211683"/>
                </a:lnTo>
                <a:lnTo>
                  <a:pt x="232379" y="211683"/>
                </a:lnTo>
                <a:lnTo>
                  <a:pt x="235699" y="163969"/>
                </a:lnTo>
                <a:lnTo>
                  <a:pt x="235637" y="109236"/>
                </a:lnTo>
                <a:lnTo>
                  <a:pt x="235027" y="95548"/>
                </a:lnTo>
                <a:lnTo>
                  <a:pt x="233744" y="85305"/>
                </a:lnTo>
                <a:lnTo>
                  <a:pt x="232502" y="78828"/>
                </a:lnTo>
                <a:close/>
              </a:path>
              <a:path w="914400" h="247650">
                <a:moveTo>
                  <a:pt x="711784" y="0"/>
                </a:moveTo>
                <a:lnTo>
                  <a:pt x="703160" y="0"/>
                </a:lnTo>
                <a:lnTo>
                  <a:pt x="698802" y="189"/>
                </a:lnTo>
                <a:lnTo>
                  <a:pt x="659759" y="33659"/>
                </a:lnTo>
                <a:lnTo>
                  <a:pt x="655009" y="72869"/>
                </a:lnTo>
                <a:lnTo>
                  <a:pt x="654821" y="160780"/>
                </a:lnTo>
                <a:lnTo>
                  <a:pt x="654862" y="165470"/>
                </a:lnTo>
                <a:lnTo>
                  <a:pt x="659175" y="212111"/>
                </a:lnTo>
                <a:lnTo>
                  <a:pt x="682104" y="242635"/>
                </a:lnTo>
                <a:lnTo>
                  <a:pt x="707533" y="247458"/>
                </a:lnTo>
                <a:lnTo>
                  <a:pt x="718791" y="244707"/>
                </a:lnTo>
                <a:lnTo>
                  <a:pt x="731737" y="237450"/>
                </a:lnTo>
                <a:lnTo>
                  <a:pt x="738886" y="228731"/>
                </a:lnTo>
                <a:lnTo>
                  <a:pt x="746566" y="213983"/>
                </a:lnTo>
                <a:lnTo>
                  <a:pt x="748073" y="207429"/>
                </a:lnTo>
                <a:lnTo>
                  <a:pt x="700278" y="207429"/>
                </a:lnTo>
                <a:lnTo>
                  <a:pt x="698512" y="205816"/>
                </a:lnTo>
                <a:lnTo>
                  <a:pt x="697735" y="202514"/>
                </a:lnTo>
                <a:lnTo>
                  <a:pt x="696889" y="193687"/>
                </a:lnTo>
                <a:lnTo>
                  <a:pt x="696630" y="178402"/>
                </a:lnTo>
                <a:lnTo>
                  <a:pt x="696607" y="53822"/>
                </a:lnTo>
                <a:lnTo>
                  <a:pt x="697179" y="46456"/>
                </a:lnTo>
                <a:lnTo>
                  <a:pt x="699503" y="41465"/>
                </a:lnTo>
                <a:lnTo>
                  <a:pt x="701179" y="40220"/>
                </a:lnTo>
                <a:lnTo>
                  <a:pt x="748296" y="40220"/>
                </a:lnTo>
                <a:lnTo>
                  <a:pt x="747572" y="36658"/>
                </a:lnTo>
                <a:lnTo>
                  <a:pt x="742950" y="24955"/>
                </a:lnTo>
                <a:lnTo>
                  <a:pt x="738771" y="16636"/>
                </a:lnTo>
                <a:lnTo>
                  <a:pt x="733259" y="10401"/>
                </a:lnTo>
                <a:lnTo>
                  <a:pt x="719531" y="2082"/>
                </a:lnTo>
                <a:lnTo>
                  <a:pt x="711784" y="0"/>
                </a:lnTo>
                <a:close/>
              </a:path>
              <a:path w="914400" h="247650">
                <a:moveTo>
                  <a:pt x="748296" y="40220"/>
                </a:moveTo>
                <a:lnTo>
                  <a:pt x="705954" y="40220"/>
                </a:lnTo>
                <a:lnTo>
                  <a:pt x="707656" y="41757"/>
                </a:lnTo>
                <a:lnTo>
                  <a:pt x="709320" y="47929"/>
                </a:lnTo>
                <a:lnTo>
                  <a:pt x="709658" y="53822"/>
                </a:lnTo>
                <a:lnTo>
                  <a:pt x="709698" y="178402"/>
                </a:lnTo>
                <a:lnTo>
                  <a:pt x="709402" y="193003"/>
                </a:lnTo>
                <a:lnTo>
                  <a:pt x="708533" y="201841"/>
                </a:lnTo>
                <a:lnTo>
                  <a:pt x="707745" y="205562"/>
                </a:lnTo>
                <a:lnTo>
                  <a:pt x="705916" y="207429"/>
                </a:lnTo>
                <a:lnTo>
                  <a:pt x="748073" y="207429"/>
                </a:lnTo>
                <a:lnTo>
                  <a:pt x="751464" y="165470"/>
                </a:lnTo>
                <a:lnTo>
                  <a:pt x="751496" y="83507"/>
                </a:lnTo>
                <a:lnTo>
                  <a:pt x="751227" y="70249"/>
                </a:lnTo>
                <a:lnTo>
                  <a:pt x="750779" y="58905"/>
                </a:lnTo>
                <a:lnTo>
                  <a:pt x="750133" y="49252"/>
                </a:lnTo>
                <a:lnTo>
                  <a:pt x="748296" y="40220"/>
                </a:lnTo>
                <a:close/>
              </a:path>
              <a:path w="914400" h="247650">
                <a:moveTo>
                  <a:pt x="914400" y="4991"/>
                </a:moveTo>
                <a:lnTo>
                  <a:pt x="872528" y="4991"/>
                </a:lnTo>
                <a:lnTo>
                  <a:pt x="872528" y="242658"/>
                </a:lnTo>
                <a:lnTo>
                  <a:pt x="914400" y="242658"/>
                </a:lnTo>
                <a:lnTo>
                  <a:pt x="914400" y="4991"/>
                </a:lnTo>
                <a:close/>
              </a:path>
              <a:path w="914400" h="247650">
                <a:moveTo>
                  <a:pt x="499872" y="4991"/>
                </a:moveTo>
                <a:lnTo>
                  <a:pt x="458495" y="4991"/>
                </a:lnTo>
                <a:lnTo>
                  <a:pt x="458495" y="242658"/>
                </a:lnTo>
                <a:lnTo>
                  <a:pt x="499872" y="242658"/>
                </a:lnTo>
                <a:lnTo>
                  <a:pt x="499872" y="4991"/>
                </a:lnTo>
                <a:close/>
              </a:path>
              <a:path w="914400" h="247650">
                <a:moveTo>
                  <a:pt x="54178" y="4991"/>
                </a:moveTo>
                <a:lnTo>
                  <a:pt x="0" y="4991"/>
                </a:lnTo>
                <a:lnTo>
                  <a:pt x="0" y="242658"/>
                </a:lnTo>
                <a:lnTo>
                  <a:pt x="36604" y="230284"/>
                </a:lnTo>
                <a:lnTo>
                  <a:pt x="36716" y="163083"/>
                </a:lnTo>
                <a:lnTo>
                  <a:pt x="36795" y="137846"/>
                </a:lnTo>
                <a:lnTo>
                  <a:pt x="36933" y="115080"/>
                </a:lnTo>
                <a:lnTo>
                  <a:pt x="37152" y="90985"/>
                </a:lnTo>
                <a:lnTo>
                  <a:pt x="62653" y="90985"/>
                </a:lnTo>
                <a:lnTo>
                  <a:pt x="56630" y="28354"/>
                </a:lnTo>
                <a:lnTo>
                  <a:pt x="55396" y="16193"/>
                </a:lnTo>
                <a:lnTo>
                  <a:pt x="54178" y="4991"/>
                </a:lnTo>
                <a:close/>
              </a:path>
              <a:path w="914400" h="247650">
                <a:moveTo>
                  <a:pt x="62653" y="90985"/>
                </a:moveTo>
                <a:lnTo>
                  <a:pt x="37152" y="90985"/>
                </a:lnTo>
                <a:lnTo>
                  <a:pt x="52019" y="242658"/>
                </a:lnTo>
                <a:lnTo>
                  <a:pt x="78044" y="241929"/>
                </a:lnTo>
                <a:lnTo>
                  <a:pt x="81673" y="202126"/>
                </a:lnTo>
                <a:lnTo>
                  <a:pt x="85299" y="163083"/>
                </a:lnTo>
                <a:lnTo>
                  <a:pt x="87716" y="137846"/>
                </a:lnTo>
                <a:lnTo>
                  <a:pt x="90132" y="113497"/>
                </a:lnTo>
                <a:lnTo>
                  <a:pt x="90823" y="106758"/>
                </a:lnTo>
                <a:lnTo>
                  <a:pt x="64195" y="106758"/>
                </a:lnTo>
                <a:lnTo>
                  <a:pt x="62653" y="90985"/>
                </a:lnTo>
                <a:close/>
              </a:path>
              <a:path w="914400" h="247650">
                <a:moveTo>
                  <a:pt x="129197" y="90258"/>
                </a:moveTo>
                <a:lnTo>
                  <a:pt x="92548" y="90258"/>
                </a:lnTo>
                <a:lnTo>
                  <a:pt x="92595" y="242658"/>
                </a:lnTo>
                <a:lnTo>
                  <a:pt x="129197" y="242658"/>
                </a:lnTo>
                <a:lnTo>
                  <a:pt x="129197" y="90258"/>
                </a:lnTo>
                <a:close/>
              </a:path>
              <a:path w="914400" h="247650">
                <a:moveTo>
                  <a:pt x="129197" y="4991"/>
                </a:moveTo>
                <a:lnTo>
                  <a:pt x="74659" y="5762"/>
                </a:lnTo>
                <a:lnTo>
                  <a:pt x="72251" y="33162"/>
                </a:lnTo>
                <a:lnTo>
                  <a:pt x="71021" y="46589"/>
                </a:lnTo>
                <a:lnTo>
                  <a:pt x="67086" y="84631"/>
                </a:lnTo>
                <a:lnTo>
                  <a:pt x="64195" y="106758"/>
                </a:lnTo>
                <a:lnTo>
                  <a:pt x="90823" y="106758"/>
                </a:lnTo>
                <a:lnTo>
                  <a:pt x="92548" y="90258"/>
                </a:lnTo>
                <a:lnTo>
                  <a:pt x="129197" y="90258"/>
                </a:lnTo>
                <a:lnTo>
                  <a:pt x="129197" y="4991"/>
                </a:lnTo>
                <a:close/>
              </a:path>
              <a:path w="914400" h="247650">
                <a:moveTo>
                  <a:pt x="803986" y="157518"/>
                </a:moveTo>
                <a:lnTo>
                  <a:pt x="765086" y="157518"/>
                </a:lnTo>
                <a:lnTo>
                  <a:pt x="765328" y="185061"/>
                </a:lnTo>
                <a:lnTo>
                  <a:pt x="778685" y="232069"/>
                </a:lnTo>
                <a:lnTo>
                  <a:pt x="817200" y="247491"/>
                </a:lnTo>
                <a:lnTo>
                  <a:pt x="829465" y="244846"/>
                </a:lnTo>
                <a:lnTo>
                  <a:pt x="857883" y="208455"/>
                </a:lnTo>
                <a:lnTo>
                  <a:pt x="857979" y="207429"/>
                </a:lnTo>
                <a:lnTo>
                  <a:pt x="808659" y="207429"/>
                </a:lnTo>
                <a:lnTo>
                  <a:pt x="806716" y="206146"/>
                </a:lnTo>
                <a:lnTo>
                  <a:pt x="804532" y="201066"/>
                </a:lnTo>
                <a:lnTo>
                  <a:pt x="804021" y="195709"/>
                </a:lnTo>
                <a:lnTo>
                  <a:pt x="803986" y="157518"/>
                </a:lnTo>
                <a:close/>
              </a:path>
              <a:path w="914400" h="247650">
                <a:moveTo>
                  <a:pt x="809256" y="0"/>
                </a:moveTo>
                <a:lnTo>
                  <a:pt x="772954" y="18802"/>
                </a:lnTo>
                <a:lnTo>
                  <a:pt x="764189" y="57039"/>
                </a:lnTo>
                <a:lnTo>
                  <a:pt x="764092" y="76504"/>
                </a:lnTo>
                <a:lnTo>
                  <a:pt x="765195" y="88064"/>
                </a:lnTo>
                <a:lnTo>
                  <a:pt x="788156" y="131054"/>
                </a:lnTo>
                <a:lnTo>
                  <a:pt x="801078" y="143938"/>
                </a:lnTo>
                <a:lnTo>
                  <a:pt x="810595" y="154078"/>
                </a:lnTo>
                <a:lnTo>
                  <a:pt x="816442" y="161924"/>
                </a:lnTo>
                <a:lnTo>
                  <a:pt x="818881" y="172004"/>
                </a:lnTo>
                <a:lnTo>
                  <a:pt x="819538" y="185061"/>
                </a:lnTo>
                <a:lnTo>
                  <a:pt x="819583" y="195338"/>
                </a:lnTo>
                <a:lnTo>
                  <a:pt x="819010" y="199351"/>
                </a:lnTo>
                <a:lnTo>
                  <a:pt x="816292" y="205816"/>
                </a:lnTo>
                <a:lnTo>
                  <a:pt x="814222" y="207429"/>
                </a:lnTo>
                <a:lnTo>
                  <a:pt x="857979" y="207429"/>
                </a:lnTo>
                <a:lnTo>
                  <a:pt x="859081" y="195709"/>
                </a:lnTo>
                <a:lnTo>
                  <a:pt x="859474" y="179220"/>
                </a:lnTo>
                <a:lnTo>
                  <a:pt x="858903" y="163855"/>
                </a:lnTo>
                <a:lnTo>
                  <a:pt x="846343" y="121491"/>
                </a:lnTo>
                <a:lnTo>
                  <a:pt x="817003" y="91033"/>
                </a:lnTo>
                <a:lnTo>
                  <a:pt x="810501" y="85369"/>
                </a:lnTo>
                <a:lnTo>
                  <a:pt x="806551" y="80517"/>
                </a:lnTo>
                <a:lnTo>
                  <a:pt x="805167" y="76504"/>
                </a:lnTo>
                <a:lnTo>
                  <a:pt x="803706" y="72491"/>
                </a:lnTo>
                <a:lnTo>
                  <a:pt x="802982" y="66509"/>
                </a:lnTo>
                <a:lnTo>
                  <a:pt x="802982" y="52412"/>
                </a:lnTo>
                <a:lnTo>
                  <a:pt x="803630" y="47815"/>
                </a:lnTo>
                <a:lnTo>
                  <a:pt x="806221" y="41732"/>
                </a:lnTo>
                <a:lnTo>
                  <a:pt x="808126" y="40220"/>
                </a:lnTo>
                <a:lnTo>
                  <a:pt x="854511" y="40220"/>
                </a:lnTo>
                <a:lnTo>
                  <a:pt x="853909" y="35175"/>
                </a:lnTo>
                <a:lnTo>
                  <a:pt x="851519" y="25245"/>
                </a:lnTo>
                <a:lnTo>
                  <a:pt x="845429" y="15391"/>
                </a:lnTo>
                <a:lnTo>
                  <a:pt x="834228" y="6017"/>
                </a:lnTo>
                <a:lnTo>
                  <a:pt x="822675" y="1504"/>
                </a:lnTo>
                <a:lnTo>
                  <a:pt x="809256" y="0"/>
                </a:lnTo>
                <a:close/>
              </a:path>
              <a:path w="914400" h="247650">
                <a:moveTo>
                  <a:pt x="854511" y="40220"/>
                </a:moveTo>
                <a:lnTo>
                  <a:pt x="812965" y="40220"/>
                </a:lnTo>
                <a:lnTo>
                  <a:pt x="814628" y="41351"/>
                </a:lnTo>
                <a:lnTo>
                  <a:pt x="816610" y="45846"/>
                </a:lnTo>
                <a:lnTo>
                  <a:pt x="817105" y="51079"/>
                </a:lnTo>
                <a:lnTo>
                  <a:pt x="817105" y="76923"/>
                </a:lnTo>
                <a:lnTo>
                  <a:pt x="856005" y="76923"/>
                </a:lnTo>
                <a:lnTo>
                  <a:pt x="855964" y="61814"/>
                </a:lnTo>
                <a:lnTo>
                  <a:pt x="855351" y="47251"/>
                </a:lnTo>
                <a:lnTo>
                  <a:pt x="854511" y="40220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010655" y="2491740"/>
            <a:ext cx="1738883" cy="13792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940552" y="2421635"/>
            <a:ext cx="1727200" cy="1367155"/>
          </a:xfrm>
          <a:prstGeom prst="rect">
            <a:avLst/>
          </a:prstGeom>
          <a:solidFill>
            <a:srgbClr val="009999"/>
          </a:solidFill>
          <a:ln w="914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83845">
              <a:lnSpc>
                <a:spcPct val="100000"/>
              </a:lnSpc>
            </a:pPr>
            <a:r>
              <a:rPr dirty="0" sz="1800" spc="-5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pli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cac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ión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010655" y="4003548"/>
            <a:ext cx="1738883" cy="37337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150864" y="4294632"/>
            <a:ext cx="1458467" cy="17221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940552" y="3933444"/>
            <a:ext cx="1727200" cy="361315"/>
          </a:xfrm>
          <a:prstGeom prst="rect">
            <a:avLst/>
          </a:prstGeom>
          <a:solidFill>
            <a:srgbClr val="009999"/>
          </a:solidFill>
          <a:ln w="914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68605">
              <a:lnSpc>
                <a:spcPct val="100000"/>
              </a:lnSpc>
            </a:pPr>
            <a:r>
              <a:rPr dirty="0" sz="1800" spc="-9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po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010655" y="4506467"/>
            <a:ext cx="1738883" cy="37337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321552" y="4797552"/>
            <a:ext cx="1115566" cy="17221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5940552" y="4436364"/>
            <a:ext cx="1727200" cy="361315"/>
          </a:xfrm>
          <a:prstGeom prst="rect">
            <a:avLst/>
          </a:prstGeom>
          <a:solidFill>
            <a:srgbClr val="009999"/>
          </a:solidFill>
          <a:ln w="914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38784"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Int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010656" y="5012435"/>
            <a:ext cx="1738883" cy="87477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5940552" y="4942332"/>
            <a:ext cx="1727200" cy="862965"/>
          </a:xfrm>
          <a:prstGeom prst="rect">
            <a:avLst/>
          </a:prstGeom>
          <a:solidFill>
            <a:srgbClr val="009999"/>
          </a:solidFill>
          <a:ln w="914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7329">
              <a:lnSpc>
                <a:spcPct val="100000"/>
              </a:lnSpc>
            </a:pPr>
            <a:r>
              <a:rPr dirty="0" sz="1600" spc="-6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cceso</a:t>
            </a:r>
            <a:r>
              <a:rPr dirty="0" sz="16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red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628897" y="5374385"/>
            <a:ext cx="2033905" cy="0"/>
          </a:xfrm>
          <a:custGeom>
            <a:avLst/>
            <a:gdLst/>
            <a:ahLst/>
            <a:cxnLst/>
            <a:rect l="l" t="t" r="r" b="b"/>
            <a:pathLst>
              <a:path w="2033904" h="0">
                <a:moveTo>
                  <a:pt x="0" y="0"/>
                </a:moveTo>
                <a:lnTo>
                  <a:pt x="2033676" y="0"/>
                </a:lnTo>
              </a:path>
            </a:pathLst>
          </a:custGeom>
          <a:ln w="19812">
            <a:solidFill>
              <a:srgbClr val="0066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649871" y="53362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199"/>
                </a:lnTo>
                <a:lnTo>
                  <a:pt x="7620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565399" y="53362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196082" y="4653534"/>
            <a:ext cx="2465070" cy="0"/>
          </a:xfrm>
          <a:custGeom>
            <a:avLst/>
            <a:gdLst/>
            <a:ahLst/>
            <a:cxnLst/>
            <a:rect l="l" t="t" r="r" b="b"/>
            <a:pathLst>
              <a:path w="2465070" h="0">
                <a:moveTo>
                  <a:pt x="0" y="0"/>
                </a:moveTo>
                <a:lnTo>
                  <a:pt x="2464968" y="0"/>
                </a:lnTo>
              </a:path>
            </a:pathLst>
          </a:custGeom>
          <a:ln w="19812">
            <a:solidFill>
              <a:srgbClr val="0066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648347" y="461543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199"/>
                </a:lnTo>
                <a:lnTo>
                  <a:pt x="7620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132583" y="461543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196082" y="4141470"/>
            <a:ext cx="2465070" cy="0"/>
          </a:xfrm>
          <a:custGeom>
            <a:avLst/>
            <a:gdLst/>
            <a:ahLst/>
            <a:cxnLst/>
            <a:rect l="l" t="t" r="r" b="b"/>
            <a:pathLst>
              <a:path w="2465070" h="0">
                <a:moveTo>
                  <a:pt x="0" y="0"/>
                </a:moveTo>
                <a:lnTo>
                  <a:pt x="2464968" y="0"/>
                </a:lnTo>
              </a:path>
            </a:pathLst>
          </a:custGeom>
          <a:ln w="19812">
            <a:solidFill>
              <a:srgbClr val="0066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648347" y="410336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132583" y="410336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239255" y="1711452"/>
            <a:ext cx="917435" cy="24993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227765" y="1700215"/>
            <a:ext cx="914400" cy="247650"/>
          </a:xfrm>
          <a:custGeom>
            <a:avLst/>
            <a:gdLst/>
            <a:ahLst/>
            <a:cxnLst/>
            <a:rect l="l" t="t" r="r" b="b"/>
            <a:pathLst>
              <a:path w="914400" h="247650">
                <a:moveTo>
                  <a:pt x="439686" y="44335"/>
                </a:moveTo>
                <a:lnTo>
                  <a:pt x="404405" y="66964"/>
                </a:lnTo>
                <a:lnTo>
                  <a:pt x="398242" y="105366"/>
                </a:lnTo>
                <a:lnTo>
                  <a:pt x="398081" y="163969"/>
                </a:lnTo>
                <a:lnTo>
                  <a:pt x="398137" y="184960"/>
                </a:lnTo>
                <a:lnTo>
                  <a:pt x="402678" y="222961"/>
                </a:lnTo>
                <a:lnTo>
                  <a:pt x="427100" y="246176"/>
                </a:lnTo>
                <a:lnTo>
                  <a:pt x="440169" y="246176"/>
                </a:lnTo>
                <a:lnTo>
                  <a:pt x="466845" y="211683"/>
                </a:lnTo>
                <a:lnTo>
                  <a:pt x="431888" y="211683"/>
                </a:lnTo>
                <a:lnTo>
                  <a:pt x="430682" y="210286"/>
                </a:lnTo>
                <a:lnTo>
                  <a:pt x="429450" y="204711"/>
                </a:lnTo>
                <a:lnTo>
                  <a:pt x="429192" y="199834"/>
                </a:lnTo>
                <a:lnTo>
                  <a:pt x="429132" y="91605"/>
                </a:lnTo>
                <a:lnTo>
                  <a:pt x="429450" y="85305"/>
                </a:lnTo>
                <a:lnTo>
                  <a:pt x="430682" y="80124"/>
                </a:lnTo>
                <a:lnTo>
                  <a:pt x="431914" y="78828"/>
                </a:lnTo>
                <a:lnTo>
                  <a:pt x="466938" y="78828"/>
                </a:lnTo>
                <a:lnTo>
                  <a:pt x="466915" y="78676"/>
                </a:lnTo>
                <a:lnTo>
                  <a:pt x="465048" y="72123"/>
                </a:lnTo>
                <a:lnTo>
                  <a:pt x="459587" y="59397"/>
                </a:lnTo>
                <a:lnTo>
                  <a:pt x="455726" y="54241"/>
                </a:lnTo>
                <a:lnTo>
                  <a:pt x="445693" y="46316"/>
                </a:lnTo>
                <a:lnTo>
                  <a:pt x="439686" y="44335"/>
                </a:lnTo>
                <a:close/>
              </a:path>
              <a:path w="914400" h="247650">
                <a:moveTo>
                  <a:pt x="466938" y="78828"/>
                </a:moveTo>
                <a:lnTo>
                  <a:pt x="435622" y="78828"/>
                </a:lnTo>
                <a:lnTo>
                  <a:pt x="436829" y="80124"/>
                </a:lnTo>
                <a:lnTo>
                  <a:pt x="437959" y="85305"/>
                </a:lnTo>
                <a:lnTo>
                  <a:pt x="438238" y="91605"/>
                </a:lnTo>
                <a:lnTo>
                  <a:pt x="438112" y="202209"/>
                </a:lnTo>
                <a:lnTo>
                  <a:pt x="437946" y="205320"/>
                </a:lnTo>
                <a:lnTo>
                  <a:pt x="436765" y="210413"/>
                </a:lnTo>
                <a:lnTo>
                  <a:pt x="435546" y="211683"/>
                </a:lnTo>
                <a:lnTo>
                  <a:pt x="466845" y="211683"/>
                </a:lnTo>
                <a:lnTo>
                  <a:pt x="469370" y="109260"/>
                </a:lnTo>
                <a:lnTo>
                  <a:pt x="468899" y="95558"/>
                </a:lnTo>
                <a:lnTo>
                  <a:pt x="467899" y="85305"/>
                </a:lnTo>
                <a:lnTo>
                  <a:pt x="466938" y="78828"/>
                </a:lnTo>
                <a:close/>
              </a:path>
              <a:path w="914400" h="247650">
                <a:moveTo>
                  <a:pt x="317411" y="44335"/>
                </a:moveTo>
                <a:lnTo>
                  <a:pt x="301510" y="44335"/>
                </a:lnTo>
                <a:lnTo>
                  <a:pt x="295186" y="46951"/>
                </a:lnTo>
                <a:lnTo>
                  <a:pt x="275601" y="87289"/>
                </a:lnTo>
                <a:lnTo>
                  <a:pt x="274223" y="112750"/>
                </a:lnTo>
                <a:lnTo>
                  <a:pt x="274256" y="181490"/>
                </a:lnTo>
                <a:lnTo>
                  <a:pt x="278815" y="219532"/>
                </a:lnTo>
                <a:lnTo>
                  <a:pt x="304241" y="246176"/>
                </a:lnTo>
                <a:lnTo>
                  <a:pt x="317614" y="246176"/>
                </a:lnTo>
                <a:lnTo>
                  <a:pt x="343234" y="211683"/>
                </a:lnTo>
                <a:lnTo>
                  <a:pt x="308305" y="211683"/>
                </a:lnTo>
                <a:lnTo>
                  <a:pt x="307022" y="210413"/>
                </a:lnTo>
                <a:lnTo>
                  <a:pt x="305676" y="205320"/>
                </a:lnTo>
                <a:lnTo>
                  <a:pt x="305468" y="201747"/>
                </a:lnTo>
                <a:lnTo>
                  <a:pt x="305346" y="148704"/>
                </a:lnTo>
                <a:lnTo>
                  <a:pt x="345706" y="148704"/>
                </a:lnTo>
                <a:lnTo>
                  <a:pt x="345598" y="116992"/>
                </a:lnTo>
                <a:lnTo>
                  <a:pt x="305346" y="116992"/>
                </a:lnTo>
                <a:lnTo>
                  <a:pt x="305346" y="91795"/>
                </a:lnTo>
                <a:lnTo>
                  <a:pt x="305600" y="85064"/>
                </a:lnTo>
                <a:lnTo>
                  <a:pt x="306628" y="80073"/>
                </a:lnTo>
                <a:lnTo>
                  <a:pt x="307974" y="78828"/>
                </a:lnTo>
                <a:lnTo>
                  <a:pt x="342102" y="78828"/>
                </a:lnTo>
                <a:lnTo>
                  <a:pt x="341633" y="76243"/>
                </a:lnTo>
                <a:lnTo>
                  <a:pt x="337034" y="63733"/>
                </a:lnTo>
                <a:lnTo>
                  <a:pt x="330314" y="53797"/>
                </a:lnTo>
                <a:lnTo>
                  <a:pt x="324624" y="47485"/>
                </a:lnTo>
                <a:lnTo>
                  <a:pt x="317411" y="44335"/>
                </a:lnTo>
                <a:close/>
              </a:path>
              <a:path w="914400" h="247650">
                <a:moveTo>
                  <a:pt x="345706" y="161328"/>
                </a:moveTo>
                <a:lnTo>
                  <a:pt x="316153" y="161328"/>
                </a:lnTo>
                <a:lnTo>
                  <a:pt x="316153" y="196710"/>
                </a:lnTo>
                <a:lnTo>
                  <a:pt x="315747" y="203238"/>
                </a:lnTo>
                <a:lnTo>
                  <a:pt x="314159" y="209994"/>
                </a:lnTo>
                <a:lnTo>
                  <a:pt x="312572" y="211683"/>
                </a:lnTo>
                <a:lnTo>
                  <a:pt x="343234" y="211683"/>
                </a:lnTo>
                <a:lnTo>
                  <a:pt x="343712" y="209918"/>
                </a:lnTo>
                <a:lnTo>
                  <a:pt x="344706" y="201747"/>
                </a:lnTo>
                <a:lnTo>
                  <a:pt x="345454" y="190481"/>
                </a:lnTo>
                <a:lnTo>
                  <a:pt x="345607" y="181490"/>
                </a:lnTo>
                <a:lnTo>
                  <a:pt x="345706" y="161328"/>
                </a:lnTo>
                <a:close/>
              </a:path>
              <a:path w="914400" h="247650">
                <a:moveTo>
                  <a:pt x="342102" y="78828"/>
                </a:moveTo>
                <a:lnTo>
                  <a:pt x="311886" y="78828"/>
                </a:lnTo>
                <a:lnTo>
                  <a:pt x="313042" y="80302"/>
                </a:lnTo>
                <a:lnTo>
                  <a:pt x="314172" y="86169"/>
                </a:lnTo>
                <a:lnTo>
                  <a:pt x="314414" y="91795"/>
                </a:lnTo>
                <a:lnTo>
                  <a:pt x="314451" y="116992"/>
                </a:lnTo>
                <a:lnTo>
                  <a:pt x="345598" y="116992"/>
                </a:lnTo>
                <a:lnTo>
                  <a:pt x="345583" y="112750"/>
                </a:lnTo>
                <a:lnTo>
                  <a:pt x="344927" y="99351"/>
                </a:lnTo>
                <a:lnTo>
                  <a:pt x="343633" y="87271"/>
                </a:lnTo>
                <a:lnTo>
                  <a:pt x="342102" y="78828"/>
                </a:lnTo>
                <a:close/>
              </a:path>
              <a:path w="914400" h="247650">
                <a:moveTo>
                  <a:pt x="217157" y="44335"/>
                </a:moveTo>
                <a:lnTo>
                  <a:pt x="208305" y="44335"/>
                </a:lnTo>
                <a:lnTo>
                  <a:pt x="204012" y="46697"/>
                </a:lnTo>
                <a:lnTo>
                  <a:pt x="192235" y="84004"/>
                </a:lnTo>
                <a:lnTo>
                  <a:pt x="192107" y="200228"/>
                </a:lnTo>
                <a:lnTo>
                  <a:pt x="192522" y="212331"/>
                </a:lnTo>
                <a:lnTo>
                  <a:pt x="208076" y="246176"/>
                </a:lnTo>
                <a:lnTo>
                  <a:pt x="216509" y="246176"/>
                </a:lnTo>
                <a:lnTo>
                  <a:pt x="219951" y="244703"/>
                </a:lnTo>
                <a:lnTo>
                  <a:pt x="226542" y="238823"/>
                </a:lnTo>
                <a:lnTo>
                  <a:pt x="229679" y="234416"/>
                </a:lnTo>
                <a:lnTo>
                  <a:pt x="232663" y="228523"/>
                </a:lnTo>
                <a:lnTo>
                  <a:pt x="263842" y="228523"/>
                </a:lnTo>
                <a:lnTo>
                  <a:pt x="263842" y="211683"/>
                </a:lnTo>
                <a:lnTo>
                  <a:pt x="225894" y="211683"/>
                </a:lnTo>
                <a:lnTo>
                  <a:pt x="224713" y="210438"/>
                </a:lnTo>
                <a:lnTo>
                  <a:pt x="223481" y="205447"/>
                </a:lnTo>
                <a:lnTo>
                  <a:pt x="223177" y="200228"/>
                </a:lnTo>
                <a:lnTo>
                  <a:pt x="223177" y="89255"/>
                </a:lnTo>
                <a:lnTo>
                  <a:pt x="223494" y="84327"/>
                </a:lnTo>
                <a:lnTo>
                  <a:pt x="224777" y="79933"/>
                </a:lnTo>
                <a:lnTo>
                  <a:pt x="226021" y="78828"/>
                </a:lnTo>
                <a:lnTo>
                  <a:pt x="263842" y="78828"/>
                </a:lnTo>
                <a:lnTo>
                  <a:pt x="263842" y="60223"/>
                </a:lnTo>
                <a:lnTo>
                  <a:pt x="232663" y="60223"/>
                </a:lnTo>
                <a:lnTo>
                  <a:pt x="230035" y="54927"/>
                </a:lnTo>
                <a:lnTo>
                  <a:pt x="227114" y="50952"/>
                </a:lnTo>
                <a:lnTo>
                  <a:pt x="220687" y="45656"/>
                </a:lnTo>
                <a:lnTo>
                  <a:pt x="217157" y="44335"/>
                </a:lnTo>
                <a:close/>
              </a:path>
              <a:path w="914400" h="247650">
                <a:moveTo>
                  <a:pt x="263842" y="228523"/>
                </a:moveTo>
                <a:lnTo>
                  <a:pt x="232663" y="228523"/>
                </a:lnTo>
                <a:lnTo>
                  <a:pt x="232663" y="242658"/>
                </a:lnTo>
                <a:lnTo>
                  <a:pt x="263842" y="242658"/>
                </a:lnTo>
                <a:lnTo>
                  <a:pt x="263842" y="228523"/>
                </a:lnTo>
                <a:close/>
              </a:path>
              <a:path w="914400" h="247650">
                <a:moveTo>
                  <a:pt x="263842" y="78828"/>
                </a:moveTo>
                <a:lnTo>
                  <a:pt x="229781" y="78828"/>
                </a:lnTo>
                <a:lnTo>
                  <a:pt x="231051" y="80048"/>
                </a:lnTo>
                <a:lnTo>
                  <a:pt x="232346" y="84950"/>
                </a:lnTo>
                <a:lnTo>
                  <a:pt x="232631" y="89255"/>
                </a:lnTo>
                <a:lnTo>
                  <a:pt x="232550" y="200228"/>
                </a:lnTo>
                <a:lnTo>
                  <a:pt x="232333" y="204711"/>
                </a:lnTo>
                <a:lnTo>
                  <a:pt x="230987" y="210286"/>
                </a:lnTo>
                <a:lnTo>
                  <a:pt x="229654" y="211683"/>
                </a:lnTo>
                <a:lnTo>
                  <a:pt x="263842" y="211683"/>
                </a:lnTo>
                <a:lnTo>
                  <a:pt x="263842" y="78828"/>
                </a:lnTo>
                <a:close/>
              </a:path>
              <a:path w="914400" h="247650">
                <a:moveTo>
                  <a:pt x="263842" y="4991"/>
                </a:moveTo>
                <a:lnTo>
                  <a:pt x="232663" y="4991"/>
                </a:lnTo>
                <a:lnTo>
                  <a:pt x="232663" y="60223"/>
                </a:lnTo>
                <a:lnTo>
                  <a:pt x="263842" y="60223"/>
                </a:lnTo>
                <a:lnTo>
                  <a:pt x="263842" y="4991"/>
                </a:lnTo>
                <a:close/>
              </a:path>
              <a:path w="914400" h="247650">
                <a:moveTo>
                  <a:pt x="153123" y="44335"/>
                </a:moveTo>
                <a:lnTo>
                  <a:pt x="117838" y="66964"/>
                </a:lnTo>
                <a:lnTo>
                  <a:pt x="111679" y="105366"/>
                </a:lnTo>
                <a:lnTo>
                  <a:pt x="111519" y="163969"/>
                </a:lnTo>
                <a:lnTo>
                  <a:pt x="111574" y="184960"/>
                </a:lnTo>
                <a:lnTo>
                  <a:pt x="116116" y="222961"/>
                </a:lnTo>
                <a:lnTo>
                  <a:pt x="140538" y="246176"/>
                </a:lnTo>
                <a:lnTo>
                  <a:pt x="153606" y="246176"/>
                </a:lnTo>
                <a:lnTo>
                  <a:pt x="180282" y="211683"/>
                </a:lnTo>
                <a:lnTo>
                  <a:pt x="145326" y="211683"/>
                </a:lnTo>
                <a:lnTo>
                  <a:pt x="144119" y="210286"/>
                </a:lnTo>
                <a:lnTo>
                  <a:pt x="142887" y="204711"/>
                </a:lnTo>
                <a:lnTo>
                  <a:pt x="142629" y="199834"/>
                </a:lnTo>
                <a:lnTo>
                  <a:pt x="142570" y="91605"/>
                </a:lnTo>
                <a:lnTo>
                  <a:pt x="142887" y="85305"/>
                </a:lnTo>
                <a:lnTo>
                  <a:pt x="144119" y="80124"/>
                </a:lnTo>
                <a:lnTo>
                  <a:pt x="145351" y="78828"/>
                </a:lnTo>
                <a:lnTo>
                  <a:pt x="180375" y="78828"/>
                </a:lnTo>
                <a:lnTo>
                  <a:pt x="180352" y="78676"/>
                </a:lnTo>
                <a:lnTo>
                  <a:pt x="178485" y="72123"/>
                </a:lnTo>
                <a:lnTo>
                  <a:pt x="173024" y="59397"/>
                </a:lnTo>
                <a:lnTo>
                  <a:pt x="169163" y="54241"/>
                </a:lnTo>
                <a:lnTo>
                  <a:pt x="159130" y="46316"/>
                </a:lnTo>
                <a:lnTo>
                  <a:pt x="153123" y="44335"/>
                </a:lnTo>
                <a:close/>
              </a:path>
              <a:path w="914400" h="247650">
                <a:moveTo>
                  <a:pt x="180375" y="78828"/>
                </a:moveTo>
                <a:lnTo>
                  <a:pt x="149059" y="78828"/>
                </a:lnTo>
                <a:lnTo>
                  <a:pt x="150266" y="80124"/>
                </a:lnTo>
                <a:lnTo>
                  <a:pt x="151396" y="85305"/>
                </a:lnTo>
                <a:lnTo>
                  <a:pt x="151676" y="91605"/>
                </a:lnTo>
                <a:lnTo>
                  <a:pt x="151549" y="202209"/>
                </a:lnTo>
                <a:lnTo>
                  <a:pt x="151383" y="205320"/>
                </a:lnTo>
                <a:lnTo>
                  <a:pt x="150202" y="210413"/>
                </a:lnTo>
                <a:lnTo>
                  <a:pt x="148983" y="211683"/>
                </a:lnTo>
                <a:lnTo>
                  <a:pt x="180282" y="211683"/>
                </a:lnTo>
                <a:lnTo>
                  <a:pt x="182807" y="109260"/>
                </a:lnTo>
                <a:lnTo>
                  <a:pt x="182337" y="95558"/>
                </a:lnTo>
                <a:lnTo>
                  <a:pt x="181337" y="85305"/>
                </a:lnTo>
                <a:lnTo>
                  <a:pt x="180375" y="78828"/>
                </a:lnTo>
                <a:close/>
              </a:path>
              <a:path w="914400" h="247650">
                <a:moveTo>
                  <a:pt x="885977" y="4991"/>
                </a:moveTo>
                <a:lnTo>
                  <a:pt x="844410" y="4991"/>
                </a:lnTo>
                <a:lnTo>
                  <a:pt x="844410" y="242658"/>
                </a:lnTo>
                <a:lnTo>
                  <a:pt x="876896" y="242658"/>
                </a:lnTo>
                <a:lnTo>
                  <a:pt x="876896" y="146938"/>
                </a:lnTo>
                <a:lnTo>
                  <a:pt x="892721" y="146938"/>
                </a:lnTo>
                <a:lnTo>
                  <a:pt x="914039" y="107762"/>
                </a:lnTo>
                <a:lnTo>
                  <a:pt x="914073" y="106286"/>
                </a:lnTo>
                <a:lnTo>
                  <a:pt x="878624" y="106286"/>
                </a:lnTo>
                <a:lnTo>
                  <a:pt x="876896" y="106133"/>
                </a:lnTo>
                <a:lnTo>
                  <a:pt x="876896" y="45656"/>
                </a:lnTo>
                <a:lnTo>
                  <a:pt x="913694" y="45656"/>
                </a:lnTo>
                <a:lnTo>
                  <a:pt x="913129" y="38531"/>
                </a:lnTo>
                <a:lnTo>
                  <a:pt x="892784" y="6311"/>
                </a:lnTo>
                <a:lnTo>
                  <a:pt x="885977" y="4991"/>
                </a:lnTo>
                <a:close/>
              </a:path>
              <a:path w="914400" h="247650">
                <a:moveTo>
                  <a:pt x="913694" y="45656"/>
                </a:moveTo>
                <a:lnTo>
                  <a:pt x="881113" y="45656"/>
                </a:lnTo>
                <a:lnTo>
                  <a:pt x="883894" y="46875"/>
                </a:lnTo>
                <a:lnTo>
                  <a:pt x="886561" y="51765"/>
                </a:lnTo>
                <a:lnTo>
                  <a:pt x="887234" y="57048"/>
                </a:lnTo>
                <a:lnTo>
                  <a:pt x="887234" y="93510"/>
                </a:lnTo>
                <a:lnTo>
                  <a:pt x="886663" y="99301"/>
                </a:lnTo>
                <a:lnTo>
                  <a:pt x="884339" y="104889"/>
                </a:lnTo>
                <a:lnTo>
                  <a:pt x="882268" y="106286"/>
                </a:lnTo>
                <a:lnTo>
                  <a:pt x="914073" y="106286"/>
                </a:lnTo>
                <a:lnTo>
                  <a:pt x="914369" y="93510"/>
                </a:lnTo>
                <a:lnTo>
                  <a:pt x="914331" y="61849"/>
                </a:lnTo>
                <a:lnTo>
                  <a:pt x="913916" y="48461"/>
                </a:lnTo>
                <a:lnTo>
                  <a:pt x="913694" y="45656"/>
                </a:lnTo>
                <a:close/>
              </a:path>
              <a:path w="914400" h="247650">
                <a:moveTo>
                  <a:pt x="791463" y="431"/>
                </a:moveTo>
                <a:lnTo>
                  <a:pt x="768095" y="431"/>
                </a:lnTo>
                <a:lnTo>
                  <a:pt x="730910" y="247205"/>
                </a:lnTo>
                <a:lnTo>
                  <a:pt x="755737" y="239072"/>
                </a:lnTo>
                <a:lnTo>
                  <a:pt x="791463" y="431"/>
                </a:lnTo>
                <a:close/>
              </a:path>
              <a:path w="914400" h="247650">
                <a:moveTo>
                  <a:pt x="710564" y="4991"/>
                </a:moveTo>
                <a:lnTo>
                  <a:pt x="668997" y="4991"/>
                </a:lnTo>
                <a:lnTo>
                  <a:pt x="668997" y="242658"/>
                </a:lnTo>
                <a:lnTo>
                  <a:pt x="701484" y="242658"/>
                </a:lnTo>
                <a:lnTo>
                  <a:pt x="701484" y="146938"/>
                </a:lnTo>
                <a:lnTo>
                  <a:pt x="717295" y="146938"/>
                </a:lnTo>
                <a:lnTo>
                  <a:pt x="738626" y="107762"/>
                </a:lnTo>
                <a:lnTo>
                  <a:pt x="738660" y="106286"/>
                </a:lnTo>
                <a:lnTo>
                  <a:pt x="703198" y="106286"/>
                </a:lnTo>
                <a:lnTo>
                  <a:pt x="701484" y="106133"/>
                </a:lnTo>
                <a:lnTo>
                  <a:pt x="701484" y="45656"/>
                </a:lnTo>
                <a:lnTo>
                  <a:pt x="738275" y="45656"/>
                </a:lnTo>
                <a:lnTo>
                  <a:pt x="737704" y="38531"/>
                </a:lnTo>
                <a:lnTo>
                  <a:pt x="717359" y="6311"/>
                </a:lnTo>
                <a:lnTo>
                  <a:pt x="710564" y="4991"/>
                </a:lnTo>
                <a:close/>
              </a:path>
              <a:path w="914400" h="247650">
                <a:moveTo>
                  <a:pt x="738275" y="45656"/>
                </a:moveTo>
                <a:lnTo>
                  <a:pt x="705700" y="45656"/>
                </a:lnTo>
                <a:lnTo>
                  <a:pt x="708482" y="46875"/>
                </a:lnTo>
                <a:lnTo>
                  <a:pt x="711149" y="51765"/>
                </a:lnTo>
                <a:lnTo>
                  <a:pt x="711822" y="57048"/>
                </a:lnTo>
                <a:lnTo>
                  <a:pt x="711822" y="93510"/>
                </a:lnTo>
                <a:lnTo>
                  <a:pt x="711238" y="99301"/>
                </a:lnTo>
                <a:lnTo>
                  <a:pt x="708926" y="104889"/>
                </a:lnTo>
                <a:lnTo>
                  <a:pt x="706856" y="106286"/>
                </a:lnTo>
                <a:lnTo>
                  <a:pt x="738660" y="106286"/>
                </a:lnTo>
                <a:lnTo>
                  <a:pt x="738956" y="93510"/>
                </a:lnTo>
                <a:lnTo>
                  <a:pt x="738919" y="61848"/>
                </a:lnTo>
                <a:lnTo>
                  <a:pt x="738500" y="48461"/>
                </a:lnTo>
                <a:lnTo>
                  <a:pt x="738275" y="45656"/>
                </a:lnTo>
                <a:close/>
              </a:path>
              <a:path w="914400" h="247650">
                <a:moveTo>
                  <a:pt x="831595" y="4991"/>
                </a:moveTo>
                <a:lnTo>
                  <a:pt x="799109" y="4991"/>
                </a:lnTo>
                <a:lnTo>
                  <a:pt x="799109" y="242658"/>
                </a:lnTo>
                <a:lnTo>
                  <a:pt x="831595" y="242658"/>
                </a:lnTo>
                <a:lnTo>
                  <a:pt x="831595" y="4991"/>
                </a:lnTo>
                <a:close/>
              </a:path>
              <a:path w="914400" h="247650">
                <a:moveTo>
                  <a:pt x="555002" y="52552"/>
                </a:moveTo>
                <a:lnTo>
                  <a:pt x="522516" y="52552"/>
                </a:lnTo>
                <a:lnTo>
                  <a:pt x="522516" y="242658"/>
                </a:lnTo>
                <a:lnTo>
                  <a:pt x="555002" y="242658"/>
                </a:lnTo>
                <a:lnTo>
                  <a:pt x="555002" y="52552"/>
                </a:lnTo>
                <a:close/>
              </a:path>
              <a:path w="914400" h="247650">
                <a:moveTo>
                  <a:pt x="574293" y="4991"/>
                </a:moveTo>
                <a:lnTo>
                  <a:pt x="503300" y="4991"/>
                </a:lnTo>
                <a:lnTo>
                  <a:pt x="503300" y="52552"/>
                </a:lnTo>
                <a:lnTo>
                  <a:pt x="574293" y="52552"/>
                </a:lnTo>
                <a:lnTo>
                  <a:pt x="574293" y="4991"/>
                </a:lnTo>
                <a:close/>
              </a:path>
              <a:path w="914400" h="247650">
                <a:moveTo>
                  <a:pt x="387794" y="4991"/>
                </a:moveTo>
                <a:lnTo>
                  <a:pt x="355688" y="4991"/>
                </a:lnTo>
                <a:lnTo>
                  <a:pt x="355688" y="242658"/>
                </a:lnTo>
                <a:lnTo>
                  <a:pt x="387794" y="242658"/>
                </a:lnTo>
                <a:lnTo>
                  <a:pt x="387794" y="4991"/>
                </a:lnTo>
                <a:close/>
              </a:path>
              <a:path w="914400" h="247650">
                <a:moveTo>
                  <a:pt x="42036" y="4991"/>
                </a:moveTo>
                <a:lnTo>
                  <a:pt x="0" y="4991"/>
                </a:lnTo>
                <a:lnTo>
                  <a:pt x="0" y="242658"/>
                </a:lnTo>
                <a:lnTo>
                  <a:pt x="28400" y="230010"/>
                </a:lnTo>
                <a:lnTo>
                  <a:pt x="28491" y="152341"/>
                </a:lnTo>
                <a:lnTo>
                  <a:pt x="28649" y="113540"/>
                </a:lnTo>
                <a:lnTo>
                  <a:pt x="28801" y="90696"/>
                </a:lnTo>
                <a:lnTo>
                  <a:pt x="48580" y="90696"/>
                </a:lnTo>
                <a:lnTo>
                  <a:pt x="43937" y="28403"/>
                </a:lnTo>
                <a:lnTo>
                  <a:pt x="42980" y="16216"/>
                </a:lnTo>
                <a:lnTo>
                  <a:pt x="42036" y="4991"/>
                </a:lnTo>
                <a:close/>
              </a:path>
              <a:path w="914400" h="247650">
                <a:moveTo>
                  <a:pt x="48580" y="90696"/>
                </a:moveTo>
                <a:lnTo>
                  <a:pt x="28801" y="90696"/>
                </a:lnTo>
                <a:lnTo>
                  <a:pt x="40347" y="242658"/>
                </a:lnTo>
                <a:lnTo>
                  <a:pt x="60521" y="242218"/>
                </a:lnTo>
                <a:lnTo>
                  <a:pt x="66162" y="163222"/>
                </a:lnTo>
                <a:lnTo>
                  <a:pt x="68041" y="137935"/>
                </a:lnTo>
                <a:lnTo>
                  <a:pt x="69918" y="113540"/>
                </a:lnTo>
                <a:lnTo>
                  <a:pt x="70452" y="106911"/>
                </a:lnTo>
                <a:lnTo>
                  <a:pt x="49804" y="106911"/>
                </a:lnTo>
                <a:lnTo>
                  <a:pt x="48580" y="90696"/>
                </a:lnTo>
                <a:close/>
              </a:path>
              <a:path w="914400" h="247650">
                <a:moveTo>
                  <a:pt x="100228" y="90258"/>
                </a:moveTo>
                <a:lnTo>
                  <a:pt x="71795" y="90258"/>
                </a:lnTo>
                <a:lnTo>
                  <a:pt x="71831" y="242658"/>
                </a:lnTo>
                <a:lnTo>
                  <a:pt x="100228" y="242658"/>
                </a:lnTo>
                <a:lnTo>
                  <a:pt x="100228" y="90258"/>
                </a:lnTo>
                <a:close/>
              </a:path>
              <a:path w="914400" h="247650">
                <a:moveTo>
                  <a:pt x="100228" y="4991"/>
                </a:moveTo>
                <a:lnTo>
                  <a:pt x="57915" y="5692"/>
                </a:lnTo>
                <a:lnTo>
                  <a:pt x="56049" y="33113"/>
                </a:lnTo>
                <a:lnTo>
                  <a:pt x="55095" y="46555"/>
                </a:lnTo>
                <a:lnTo>
                  <a:pt x="52057" y="84557"/>
                </a:lnTo>
                <a:lnTo>
                  <a:pt x="49804" y="106911"/>
                </a:lnTo>
                <a:lnTo>
                  <a:pt x="70452" y="106911"/>
                </a:lnTo>
                <a:lnTo>
                  <a:pt x="71795" y="90258"/>
                </a:lnTo>
                <a:lnTo>
                  <a:pt x="100228" y="90258"/>
                </a:lnTo>
                <a:lnTo>
                  <a:pt x="100228" y="4991"/>
                </a:lnTo>
                <a:close/>
              </a:path>
              <a:path w="914400" h="247650">
                <a:moveTo>
                  <a:pt x="618515" y="0"/>
                </a:moveTo>
                <a:lnTo>
                  <a:pt x="611466" y="0"/>
                </a:lnTo>
                <a:lnTo>
                  <a:pt x="605231" y="2273"/>
                </a:lnTo>
                <a:lnTo>
                  <a:pt x="583364" y="37821"/>
                </a:lnTo>
                <a:lnTo>
                  <a:pt x="580717" y="169068"/>
                </a:lnTo>
                <a:lnTo>
                  <a:pt x="581139" y="182145"/>
                </a:lnTo>
                <a:lnTo>
                  <a:pt x="590465" y="229908"/>
                </a:lnTo>
                <a:lnTo>
                  <a:pt x="623886" y="247312"/>
                </a:lnTo>
                <a:lnTo>
                  <a:pt x="634560" y="242900"/>
                </a:lnTo>
                <a:lnTo>
                  <a:pt x="645540" y="231975"/>
                </a:lnTo>
                <a:lnTo>
                  <a:pt x="651281" y="220949"/>
                </a:lnTo>
                <a:lnTo>
                  <a:pt x="654825" y="208011"/>
                </a:lnTo>
                <a:lnTo>
                  <a:pt x="654897" y="207429"/>
                </a:lnTo>
                <a:lnTo>
                  <a:pt x="616534" y="207429"/>
                </a:lnTo>
                <a:lnTo>
                  <a:pt x="614908" y="205663"/>
                </a:lnTo>
                <a:lnTo>
                  <a:pt x="613472" y="198589"/>
                </a:lnTo>
                <a:lnTo>
                  <a:pt x="613117" y="191084"/>
                </a:lnTo>
                <a:lnTo>
                  <a:pt x="613207" y="55133"/>
                </a:lnTo>
                <a:lnTo>
                  <a:pt x="613473" y="49275"/>
                </a:lnTo>
                <a:lnTo>
                  <a:pt x="614908" y="42036"/>
                </a:lnTo>
                <a:lnTo>
                  <a:pt x="616610" y="40220"/>
                </a:lnTo>
                <a:lnTo>
                  <a:pt x="654756" y="40220"/>
                </a:lnTo>
                <a:lnTo>
                  <a:pt x="653510" y="32514"/>
                </a:lnTo>
                <a:lnTo>
                  <a:pt x="648964" y="20496"/>
                </a:lnTo>
                <a:lnTo>
                  <a:pt x="641816" y="10126"/>
                </a:lnTo>
                <a:lnTo>
                  <a:pt x="631367" y="2531"/>
                </a:lnTo>
                <a:lnTo>
                  <a:pt x="618515" y="0"/>
                </a:lnTo>
                <a:close/>
              </a:path>
              <a:path w="914400" h="247650">
                <a:moveTo>
                  <a:pt x="657402" y="147383"/>
                </a:moveTo>
                <a:lnTo>
                  <a:pt x="624916" y="147383"/>
                </a:lnTo>
                <a:lnTo>
                  <a:pt x="624881" y="191084"/>
                </a:lnTo>
                <a:lnTo>
                  <a:pt x="624547" y="198589"/>
                </a:lnTo>
                <a:lnTo>
                  <a:pt x="623049" y="205663"/>
                </a:lnTo>
                <a:lnTo>
                  <a:pt x="621474" y="207429"/>
                </a:lnTo>
                <a:lnTo>
                  <a:pt x="654897" y="207429"/>
                </a:lnTo>
                <a:lnTo>
                  <a:pt x="655953" y="198951"/>
                </a:lnTo>
                <a:lnTo>
                  <a:pt x="656758" y="187369"/>
                </a:lnTo>
                <a:lnTo>
                  <a:pt x="657241" y="173265"/>
                </a:lnTo>
                <a:lnTo>
                  <a:pt x="657282" y="169068"/>
                </a:lnTo>
                <a:lnTo>
                  <a:pt x="657402" y="147383"/>
                </a:lnTo>
                <a:close/>
              </a:path>
              <a:path w="914400" h="247650">
                <a:moveTo>
                  <a:pt x="654756" y="40220"/>
                </a:moveTo>
                <a:lnTo>
                  <a:pt x="621652" y="40220"/>
                </a:lnTo>
                <a:lnTo>
                  <a:pt x="623176" y="41706"/>
                </a:lnTo>
                <a:lnTo>
                  <a:pt x="624573" y="47663"/>
                </a:lnTo>
                <a:lnTo>
                  <a:pt x="624914" y="55133"/>
                </a:lnTo>
                <a:lnTo>
                  <a:pt x="624916" y="108483"/>
                </a:lnTo>
                <a:lnTo>
                  <a:pt x="657402" y="108483"/>
                </a:lnTo>
                <a:lnTo>
                  <a:pt x="657395" y="82553"/>
                </a:lnTo>
                <a:lnTo>
                  <a:pt x="657136" y="68068"/>
                </a:lnTo>
                <a:lnTo>
                  <a:pt x="656453" y="55133"/>
                </a:lnTo>
                <a:lnTo>
                  <a:pt x="655270" y="43398"/>
                </a:lnTo>
                <a:lnTo>
                  <a:pt x="654756" y="40220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059429" y="4943094"/>
            <a:ext cx="355600" cy="862965"/>
          </a:xfrm>
          <a:custGeom>
            <a:avLst/>
            <a:gdLst/>
            <a:ahLst/>
            <a:cxnLst/>
            <a:rect l="l" t="t" r="r" b="b"/>
            <a:pathLst>
              <a:path w="355600" h="862964">
                <a:moveTo>
                  <a:pt x="0" y="0"/>
                </a:moveTo>
                <a:lnTo>
                  <a:pt x="55979" y="3532"/>
                </a:lnTo>
                <a:lnTo>
                  <a:pt x="104815" y="13386"/>
                </a:lnTo>
                <a:lnTo>
                  <a:pt x="143711" y="28445"/>
                </a:lnTo>
                <a:lnTo>
                  <a:pt x="175275" y="54687"/>
                </a:lnTo>
                <a:lnTo>
                  <a:pt x="180594" y="359155"/>
                </a:lnTo>
                <a:lnTo>
                  <a:pt x="181611" y="366857"/>
                </a:lnTo>
                <a:lnTo>
                  <a:pt x="214110" y="401024"/>
                </a:lnTo>
                <a:lnTo>
                  <a:pt x="251809" y="416560"/>
                </a:lnTo>
                <a:lnTo>
                  <a:pt x="299741" y="427008"/>
                </a:lnTo>
                <a:lnTo>
                  <a:pt x="355107" y="431251"/>
                </a:lnTo>
                <a:lnTo>
                  <a:pt x="336407" y="431690"/>
                </a:lnTo>
                <a:lnTo>
                  <a:pt x="283632" y="437805"/>
                </a:lnTo>
                <a:lnTo>
                  <a:pt x="238452" y="450174"/>
                </a:lnTo>
                <a:lnTo>
                  <a:pt x="204222" y="467579"/>
                </a:lnTo>
                <a:lnTo>
                  <a:pt x="180594" y="790447"/>
                </a:lnTo>
                <a:lnTo>
                  <a:pt x="179576" y="798149"/>
                </a:lnTo>
                <a:lnTo>
                  <a:pt x="147077" y="832316"/>
                </a:lnTo>
                <a:lnTo>
                  <a:pt x="109378" y="847852"/>
                </a:lnTo>
                <a:lnTo>
                  <a:pt x="61446" y="858300"/>
                </a:lnTo>
                <a:lnTo>
                  <a:pt x="25189" y="861887"/>
                </a:lnTo>
                <a:lnTo>
                  <a:pt x="6080" y="862543"/>
                </a:lnTo>
              </a:path>
            </a:pathLst>
          </a:custGeom>
          <a:ln w="19811">
            <a:solidFill>
              <a:srgbClr val="0066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628135" y="3116579"/>
            <a:ext cx="2033905" cy="0"/>
          </a:xfrm>
          <a:custGeom>
            <a:avLst/>
            <a:gdLst/>
            <a:ahLst/>
            <a:cxnLst/>
            <a:rect l="l" t="t" r="r" b="b"/>
            <a:pathLst>
              <a:path w="2033904" h="0">
                <a:moveTo>
                  <a:pt x="0" y="0"/>
                </a:moveTo>
                <a:lnTo>
                  <a:pt x="2033676" y="0"/>
                </a:lnTo>
              </a:path>
            </a:pathLst>
          </a:custGeom>
          <a:ln w="12700">
            <a:solidFill>
              <a:srgbClr val="0066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649109" y="307847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564637" y="307847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987801" y="2422398"/>
            <a:ext cx="346710" cy="1367155"/>
          </a:xfrm>
          <a:custGeom>
            <a:avLst/>
            <a:gdLst/>
            <a:ahLst/>
            <a:cxnLst/>
            <a:rect l="l" t="t" r="r" b="b"/>
            <a:pathLst>
              <a:path w="346710" h="1367154">
                <a:moveTo>
                  <a:pt x="0" y="0"/>
                </a:moveTo>
                <a:lnTo>
                  <a:pt x="51191" y="4656"/>
                </a:lnTo>
                <a:lnTo>
                  <a:pt x="96673" y="17735"/>
                </a:lnTo>
                <a:lnTo>
                  <a:pt x="134341" y="37907"/>
                </a:lnTo>
                <a:lnTo>
                  <a:pt x="168768" y="73529"/>
                </a:lnTo>
                <a:lnTo>
                  <a:pt x="180594" y="569214"/>
                </a:lnTo>
                <a:lnTo>
                  <a:pt x="181437" y="580333"/>
                </a:lnTo>
                <a:lnTo>
                  <a:pt x="200382" y="621288"/>
                </a:lnTo>
                <a:lnTo>
                  <a:pt x="228754" y="646925"/>
                </a:lnTo>
                <a:lnTo>
                  <a:pt x="266925" y="666727"/>
                </a:lnTo>
                <a:lnTo>
                  <a:pt x="312788" y="679362"/>
                </a:lnTo>
                <a:lnTo>
                  <a:pt x="346597" y="683146"/>
                </a:lnTo>
                <a:lnTo>
                  <a:pt x="330589" y="683809"/>
                </a:lnTo>
                <a:lnTo>
                  <a:pt x="284320" y="692465"/>
                </a:lnTo>
                <a:lnTo>
                  <a:pt x="243093" y="709899"/>
                </a:lnTo>
                <a:lnTo>
                  <a:pt x="210003" y="734540"/>
                </a:lnTo>
                <a:lnTo>
                  <a:pt x="183886" y="775896"/>
                </a:lnTo>
                <a:lnTo>
                  <a:pt x="180594" y="1252728"/>
                </a:lnTo>
                <a:lnTo>
                  <a:pt x="179750" y="1263847"/>
                </a:lnTo>
                <a:lnTo>
                  <a:pt x="160808" y="1304802"/>
                </a:lnTo>
                <a:lnTo>
                  <a:pt x="132438" y="1330439"/>
                </a:lnTo>
                <a:lnTo>
                  <a:pt x="94268" y="1350241"/>
                </a:lnTo>
                <a:lnTo>
                  <a:pt x="48403" y="1362876"/>
                </a:lnTo>
                <a:lnTo>
                  <a:pt x="31769" y="1365265"/>
                </a:lnTo>
                <a:lnTo>
                  <a:pt x="14592" y="1366660"/>
                </a:lnTo>
              </a:path>
            </a:pathLst>
          </a:custGeom>
          <a:ln w="19812">
            <a:solidFill>
              <a:srgbClr val="0066C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7769" y="1983008"/>
            <a:ext cx="8375015" cy="1894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5280" indent="-322580">
              <a:lnSpc>
                <a:spcPct val="100000"/>
              </a:lnSpc>
              <a:buClr>
                <a:srgbClr val="FF6633"/>
              </a:buClr>
              <a:buSzPct val="43750"/>
              <a:buFont typeface="Arial"/>
              <a:buChar char="●"/>
              <a:tabLst>
                <a:tab pos="335915" algn="l"/>
              </a:tabLst>
            </a:pP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Una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ón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om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z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on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na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95" b="1">
                <a:solidFill>
                  <a:srgbClr val="990000"/>
                </a:solidFill>
                <a:latin typeface="Arial"/>
                <a:cs typeface="Arial"/>
              </a:rPr>
              <a:t>1</a:t>
            </a:r>
            <a:r>
              <a:rPr dirty="0" sz="1600" spc="-10" b="1">
                <a:solidFill>
                  <a:srgbClr val="990000"/>
                </a:solidFill>
                <a:latin typeface="Arial"/>
                <a:cs typeface="Arial"/>
              </a:rPr>
              <a:t>10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Clr>
                <a:srgbClr val="FF6633"/>
              </a:buClr>
              <a:buFont typeface="Arial"/>
              <a:buChar char="●"/>
            </a:pPr>
            <a:endParaRPr sz="2350">
              <a:latin typeface="Times New Roman"/>
              <a:cs typeface="Times New Roman"/>
            </a:endParaRPr>
          </a:p>
          <a:p>
            <a:pPr marL="335280" marR="5080" indent="-322580">
              <a:lnSpc>
                <a:spcPct val="100000"/>
              </a:lnSpc>
              <a:buClr>
                <a:srgbClr val="FF6633"/>
              </a:buClr>
              <a:buSzPct val="43750"/>
              <a:buFont typeface="Arial"/>
              <a:buChar char="●"/>
              <a:tabLst>
                <a:tab pos="335915" algn="l"/>
              </a:tabLst>
            </a:pP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El</a:t>
            </a:r>
            <a:r>
              <a:rPr dirty="0" sz="1600" spc="16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menor</a:t>
            </a:r>
            <a:r>
              <a:rPr dirty="0" sz="1600" spc="1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núm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1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que</a:t>
            </a:r>
            <a:r>
              <a:rPr dirty="0" sz="1600" spc="1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puede</a:t>
            </a:r>
            <a:r>
              <a:rPr dirty="0" sz="1600" spc="1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ep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ent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1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es</a:t>
            </a:r>
            <a:r>
              <a:rPr dirty="0" sz="1600" spc="16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30">
                <a:solidFill>
                  <a:srgbClr val="0066CC"/>
                </a:solidFill>
                <a:latin typeface="Arial"/>
                <a:cs typeface="Arial"/>
              </a:rPr>
              <a:t>1</a:t>
            </a:r>
            <a:r>
              <a:rPr dirty="0" sz="1600">
                <a:solidFill>
                  <a:srgbClr val="0066CC"/>
                </a:solidFill>
                <a:latin typeface="Arial"/>
                <a:cs typeface="Arial"/>
              </a:rPr>
              <a:t>1</a:t>
            </a:r>
            <a:r>
              <a:rPr dirty="0" sz="1600" spc="-10">
                <a:solidFill>
                  <a:srgbClr val="0066CC"/>
                </a:solidFill>
                <a:latin typeface="Arial"/>
                <a:cs typeface="Arial"/>
              </a:rPr>
              <a:t>000000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dirty="0" sz="1600" spc="16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192</a:t>
            </a:r>
            <a:r>
              <a:rPr dirty="0" sz="1600" spc="1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 spc="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ma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dirty="0" sz="1600" spc="1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16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núme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1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más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to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que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puede</a:t>
            </a:r>
            <a:r>
              <a:rPr dirty="0" sz="16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ep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enta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es</a:t>
            </a:r>
            <a:r>
              <a:rPr dirty="0" sz="16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30">
                <a:solidFill>
                  <a:srgbClr val="0066CC"/>
                </a:solidFill>
                <a:latin typeface="Arial"/>
                <a:cs typeface="Arial"/>
              </a:rPr>
              <a:t>1</a:t>
            </a:r>
            <a:r>
              <a:rPr dirty="0" sz="1600" spc="-10">
                <a:solidFill>
                  <a:srgbClr val="0066CC"/>
                </a:solidFill>
                <a:latin typeface="Arial"/>
                <a:cs typeface="Arial"/>
              </a:rPr>
              <a:t>10</a:t>
            </a:r>
            <a:r>
              <a:rPr dirty="0" sz="1600" spc="-130">
                <a:solidFill>
                  <a:srgbClr val="0066CC"/>
                </a:solidFill>
                <a:latin typeface="Arial"/>
                <a:cs typeface="Arial"/>
              </a:rPr>
              <a:t>1111</a:t>
            </a:r>
            <a:r>
              <a:rPr dirty="0" sz="1600" spc="-10">
                <a:solidFill>
                  <a:srgbClr val="0066CC"/>
                </a:solidFill>
                <a:latin typeface="Arial"/>
                <a:cs typeface="Arial"/>
              </a:rPr>
              <a:t>1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dirty="0" sz="16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223</a:t>
            </a:r>
            <a:r>
              <a:rPr dirty="0" sz="16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ma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  <a:buClr>
                <a:srgbClr val="FF6633"/>
              </a:buClr>
              <a:buFont typeface="Arial"/>
              <a:buChar char="●"/>
            </a:pPr>
            <a:endParaRPr sz="2350">
              <a:latin typeface="Times New Roman"/>
              <a:cs typeface="Times New Roman"/>
            </a:endParaRPr>
          </a:p>
          <a:p>
            <a:pPr marL="335280" marR="5715" indent="-322580">
              <a:lnSpc>
                <a:spcPct val="100000"/>
              </a:lnSpc>
              <a:buClr>
                <a:srgbClr val="FF6633"/>
              </a:buClr>
              <a:buSzPct val="43750"/>
              <a:buFont typeface="Arial"/>
              <a:buChar char="●"/>
              <a:tabLst>
                <a:tab pos="335915" algn="l"/>
              </a:tabLst>
            </a:pP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Si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una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ón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ont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ene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un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núme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600" spc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800000"/>
                </a:solidFill>
                <a:latin typeface="Arial"/>
                <a:cs typeface="Arial"/>
              </a:rPr>
              <a:t>192</a:t>
            </a:r>
            <a:r>
              <a:rPr dirty="0" sz="1600" b="1">
                <a:solidFill>
                  <a:srgbClr val="800000"/>
                </a:solidFill>
                <a:latin typeface="Arial"/>
                <a:cs typeface="Arial"/>
              </a:rPr>
              <a:t>  </a:t>
            </a:r>
            <a:r>
              <a:rPr dirty="0" sz="1600" spc="-10" b="1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dirty="0" sz="1600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600" spc="-65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800000"/>
                </a:solidFill>
                <a:latin typeface="Arial"/>
                <a:cs typeface="Arial"/>
              </a:rPr>
              <a:t>223</a:t>
            </a:r>
            <a:r>
              <a:rPr dirty="0" sz="1600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600" spc="-25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800000"/>
                </a:solidFill>
                <a:latin typeface="Arial"/>
                <a:cs typeface="Arial"/>
              </a:rPr>
              <a:t>en</a:t>
            </a:r>
            <a:r>
              <a:rPr dirty="0" sz="160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800000"/>
                </a:solidFill>
                <a:latin typeface="Arial"/>
                <a:cs typeface="Arial"/>
              </a:rPr>
              <a:t>el</a:t>
            </a:r>
            <a:r>
              <a:rPr dirty="0" sz="160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600" spc="-3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800000"/>
                </a:solidFill>
                <a:latin typeface="Arial"/>
                <a:cs typeface="Arial"/>
              </a:rPr>
              <a:t>p</a:t>
            </a:r>
            <a:r>
              <a:rPr dirty="0" sz="1600" spc="-15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dirty="0" sz="1600">
                <a:solidFill>
                  <a:srgbClr val="80000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800000"/>
                </a:solidFill>
                <a:latin typeface="Arial"/>
                <a:cs typeface="Arial"/>
              </a:rPr>
              <a:t>mer</a:t>
            </a:r>
            <a:r>
              <a:rPr dirty="0" sz="160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600" spc="-3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800000"/>
                </a:solidFill>
                <a:latin typeface="Arial"/>
                <a:cs typeface="Arial"/>
              </a:rPr>
              <a:t>o</a:t>
            </a:r>
            <a:r>
              <a:rPr dirty="0" sz="1600" spc="-5">
                <a:solidFill>
                  <a:srgbClr val="800000"/>
                </a:solidFill>
                <a:latin typeface="Arial"/>
                <a:cs typeface="Arial"/>
              </a:rPr>
              <a:t>c</a:t>
            </a:r>
            <a:r>
              <a:rPr dirty="0" sz="1600" spc="-5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dirty="0" sz="1600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dirty="0" sz="1600" spc="-10">
                <a:solidFill>
                  <a:srgbClr val="800000"/>
                </a:solidFill>
                <a:latin typeface="Arial"/>
                <a:cs typeface="Arial"/>
              </a:rPr>
              <a:t>to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es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una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d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ón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800000"/>
                </a:solidFill>
                <a:latin typeface="Arial"/>
                <a:cs typeface="Arial"/>
              </a:rPr>
              <a:t>C</a:t>
            </a:r>
            <a:r>
              <a:rPr dirty="0" sz="1600">
                <a:solidFill>
                  <a:srgbClr val="80000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dirty="0" sz="1600" spc="-5">
                <a:solidFill>
                  <a:srgbClr val="80000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dirty="0" sz="1600" spc="-1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800000"/>
                </a:solidFill>
                <a:latin typeface="Arial"/>
                <a:cs typeface="Arial"/>
              </a:rPr>
              <a:t>C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31975" y="4500371"/>
            <a:ext cx="2014727" cy="335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31975" y="4500371"/>
            <a:ext cx="2014855" cy="335280"/>
          </a:xfrm>
          <a:prstGeom prst="rect">
            <a:avLst/>
          </a:prstGeom>
          <a:ln w="9144">
            <a:solidFill>
              <a:srgbClr val="CC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29920">
              <a:lnSpc>
                <a:spcPct val="100000"/>
              </a:lnSpc>
            </a:pPr>
            <a:r>
              <a:rPr dirty="0" sz="1600" spc="-10" b="1">
                <a:solidFill>
                  <a:srgbClr val="006699"/>
                </a:solidFill>
                <a:latin typeface="Arial"/>
                <a:cs typeface="Arial"/>
              </a:rPr>
              <a:t>Clase</a:t>
            </a:r>
            <a:r>
              <a:rPr dirty="0" sz="1600" spc="10" b="1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dirty="0" sz="1600" spc="-15" b="1">
                <a:solidFill>
                  <a:srgbClr val="006699"/>
                </a:solidFill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31664" y="4366259"/>
            <a:ext cx="2878836" cy="623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931664" y="4366259"/>
            <a:ext cx="2879090" cy="623570"/>
          </a:xfrm>
          <a:prstGeom prst="rect">
            <a:avLst/>
          </a:prstGeom>
          <a:ln w="9144">
            <a:solidFill>
              <a:srgbClr val="CC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ct val="100000"/>
              </a:lnSpc>
            </a:pPr>
            <a:r>
              <a:rPr dirty="0" sz="1800" spc="-10" b="1">
                <a:solidFill>
                  <a:srgbClr val="006699"/>
                </a:solidFill>
                <a:latin typeface="Arial"/>
                <a:cs typeface="Arial"/>
              </a:rPr>
              <a:t>19</a:t>
            </a:r>
            <a:r>
              <a:rPr dirty="0" sz="1800" b="1">
                <a:solidFill>
                  <a:srgbClr val="006699"/>
                </a:solidFill>
                <a:latin typeface="Arial"/>
                <a:cs typeface="Arial"/>
              </a:rPr>
              <a:t>2</a:t>
            </a:r>
            <a:r>
              <a:rPr dirty="0" sz="1800" spc="10" b="1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6699"/>
                </a:solidFill>
                <a:latin typeface="Arial"/>
                <a:cs typeface="Arial"/>
              </a:rPr>
              <a:t>–</a:t>
            </a:r>
            <a:r>
              <a:rPr dirty="0" sz="1800" spc="-5" b="1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6699"/>
                </a:solidFill>
                <a:latin typeface="Arial"/>
                <a:cs typeface="Arial"/>
              </a:rPr>
              <a:t>223</a:t>
            </a:r>
            <a:endParaRPr sz="1800">
              <a:latin typeface="Arial"/>
              <a:cs typeface="Arial"/>
            </a:endParaRPr>
          </a:p>
          <a:p>
            <a:pPr algn="ctr" marL="1270">
              <a:lnSpc>
                <a:spcPct val="100000"/>
              </a:lnSpc>
              <a:spcBef>
                <a:spcPts val="409"/>
              </a:spcBef>
            </a:pPr>
            <a:r>
              <a:rPr dirty="0" sz="1400">
                <a:solidFill>
                  <a:srgbClr val="303030"/>
                </a:solidFill>
                <a:latin typeface="Arial"/>
                <a:cs typeface="Arial"/>
              </a:rPr>
              <a:t>(</a:t>
            </a:r>
            <a:r>
              <a:rPr dirty="0" sz="1400" spc="-110" u="heavy">
                <a:solidFill>
                  <a:srgbClr val="303030"/>
                </a:solidFill>
                <a:latin typeface="Arial"/>
                <a:cs typeface="Arial"/>
              </a:rPr>
              <a:t>11</a:t>
            </a:r>
            <a:r>
              <a:rPr dirty="0" sz="1400" spc="-285" u="heavy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dirty="0" sz="1400" spc="-5" u="heavy">
                <a:solidFill>
                  <a:srgbClr val="303030"/>
                </a:solidFill>
                <a:latin typeface="Arial"/>
                <a:cs typeface="Arial"/>
              </a:rPr>
              <a:t>0</a:t>
            </a:r>
            <a:r>
              <a:rPr dirty="0" sz="1400" spc="-5">
                <a:solidFill>
                  <a:srgbClr val="303030"/>
                </a:solidFill>
                <a:latin typeface="Arial"/>
                <a:cs typeface="Arial"/>
              </a:rPr>
              <a:t>0000</a:t>
            </a:r>
            <a:r>
              <a:rPr dirty="0" sz="1400">
                <a:solidFill>
                  <a:srgbClr val="303030"/>
                </a:solidFill>
                <a:latin typeface="Arial"/>
                <a:cs typeface="Arial"/>
              </a:rPr>
              <a:t>0</a:t>
            </a:r>
            <a:r>
              <a:rPr dirty="0" sz="1400" spc="-45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03030"/>
                </a:solidFill>
                <a:latin typeface="Arial"/>
                <a:cs typeface="Arial"/>
              </a:rPr>
              <a:t>-</a:t>
            </a:r>
            <a:r>
              <a:rPr dirty="0" sz="1400" spc="-5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dirty="0" sz="1400" spc="-110" u="heavy">
                <a:solidFill>
                  <a:srgbClr val="303030"/>
                </a:solidFill>
                <a:latin typeface="Arial"/>
                <a:cs typeface="Arial"/>
              </a:rPr>
              <a:t>11</a:t>
            </a:r>
            <a:r>
              <a:rPr dirty="0" sz="1400" spc="-285" u="heavy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dirty="0" sz="1400" spc="-5" u="heavy">
                <a:solidFill>
                  <a:srgbClr val="303030"/>
                </a:solidFill>
                <a:latin typeface="Arial"/>
                <a:cs typeface="Arial"/>
              </a:rPr>
              <a:t>0</a:t>
            </a:r>
            <a:r>
              <a:rPr dirty="0" sz="1400" spc="-110">
                <a:solidFill>
                  <a:srgbClr val="303030"/>
                </a:solidFill>
                <a:latin typeface="Arial"/>
                <a:cs typeface="Arial"/>
              </a:rPr>
              <a:t>111111</a:t>
            </a:r>
            <a:r>
              <a:rPr dirty="0" sz="1400" spc="-5">
                <a:solidFill>
                  <a:srgbClr val="303030"/>
                </a:solidFill>
                <a:latin typeface="Arial"/>
                <a:cs typeface="Arial"/>
              </a:rPr>
              <a:t>1</a:t>
            </a:r>
            <a:r>
              <a:rPr dirty="0" sz="1400">
                <a:solidFill>
                  <a:srgbClr val="30303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91484" y="4716779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 h="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10685" y="467867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199"/>
                </a:lnTo>
                <a:lnTo>
                  <a:pt x="7620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669" y="2553642"/>
            <a:ext cx="8087995" cy="264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5280" indent="-322580">
              <a:lnSpc>
                <a:spcPct val="100000"/>
              </a:lnSpc>
              <a:buClr>
                <a:srgbClr val="FF6633"/>
              </a:buClr>
              <a:buSzPct val="42857"/>
              <a:buFont typeface="Arial"/>
              <a:buChar char="●"/>
              <a:tabLst>
                <a:tab pos="335915" algn="l"/>
              </a:tabLst>
            </a:pP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ir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-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pa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ra</a:t>
            </a:r>
            <a:r>
              <a:rPr dirty="0" sz="1400" spc="-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ir</a:t>
            </a:r>
            <a:r>
              <a:rPr dirty="0" sz="14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 spc="-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ir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-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18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633"/>
              </a:buClr>
              <a:buFont typeface="Arial"/>
              <a:buChar char="●"/>
            </a:pPr>
            <a:endParaRPr sz="1400">
              <a:latin typeface="Times New Roman"/>
              <a:cs typeface="Times New Roman"/>
            </a:endParaRPr>
          </a:p>
          <a:p>
            <a:pPr algn="just" marL="335280" marR="5080" indent="-322580">
              <a:lnSpc>
                <a:spcPct val="100000"/>
              </a:lnSpc>
              <a:spcBef>
                <a:spcPts val="875"/>
              </a:spcBef>
              <a:buClr>
                <a:srgbClr val="FF6633"/>
              </a:buClr>
              <a:buSzPct val="42857"/>
              <a:buFont typeface="Arial"/>
              <a:buChar char="●"/>
              <a:tabLst>
                <a:tab pos="335915" algn="l"/>
              </a:tabLst>
            </a:pP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dirty="0" sz="1400" spc="-1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066CC"/>
                </a:solidFill>
                <a:latin typeface="Arial"/>
                <a:cs typeface="Arial"/>
              </a:rPr>
              <a:t>di</a:t>
            </a:r>
            <a:r>
              <a:rPr dirty="0" sz="1400" spc="5" b="1">
                <a:solidFill>
                  <a:srgbClr val="0066CC"/>
                </a:solidFill>
                <a:latin typeface="Arial"/>
                <a:cs typeface="Arial"/>
              </a:rPr>
              <a:t>r</a:t>
            </a:r>
            <a:r>
              <a:rPr dirty="0" sz="1400" spc="-5" b="1">
                <a:solidFill>
                  <a:srgbClr val="0066CC"/>
                </a:solidFill>
                <a:latin typeface="Arial"/>
                <a:cs typeface="Arial"/>
              </a:rPr>
              <a:t>e</a:t>
            </a:r>
            <a:r>
              <a:rPr dirty="0" sz="1400" spc="-15" b="1">
                <a:solidFill>
                  <a:srgbClr val="0066CC"/>
                </a:solidFill>
                <a:latin typeface="Arial"/>
                <a:cs typeface="Arial"/>
              </a:rPr>
              <a:t>c</a:t>
            </a:r>
            <a:r>
              <a:rPr dirty="0" sz="1400" spc="-15" b="1">
                <a:solidFill>
                  <a:srgbClr val="0066CC"/>
                </a:solidFill>
                <a:latin typeface="Arial"/>
                <a:cs typeface="Arial"/>
              </a:rPr>
              <a:t>c</a:t>
            </a:r>
            <a:r>
              <a:rPr dirty="0" sz="1400" spc="5" b="1">
                <a:solidFill>
                  <a:srgbClr val="0066CC"/>
                </a:solidFill>
                <a:latin typeface="Arial"/>
                <a:cs typeface="Arial"/>
              </a:rPr>
              <a:t>i</a:t>
            </a:r>
            <a:r>
              <a:rPr dirty="0" sz="1400" spc="-10" b="1">
                <a:solidFill>
                  <a:srgbClr val="0066CC"/>
                </a:solidFill>
                <a:latin typeface="Arial"/>
                <a:cs typeface="Arial"/>
              </a:rPr>
              <a:t>ó</a:t>
            </a:r>
            <a:r>
              <a:rPr dirty="0" sz="1400" b="1">
                <a:solidFill>
                  <a:srgbClr val="0066CC"/>
                </a:solidFill>
                <a:latin typeface="Arial"/>
                <a:cs typeface="Arial"/>
              </a:rPr>
              <a:t>n </a:t>
            </a:r>
            <a:r>
              <a:rPr dirty="0" sz="1400" spc="-105" b="1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0066CC"/>
                </a:solidFill>
                <a:latin typeface="Arial"/>
                <a:cs typeface="Arial"/>
              </a:rPr>
              <a:t>m</a:t>
            </a:r>
            <a:r>
              <a:rPr dirty="0" sz="1400" spc="-20" b="1">
                <a:solidFill>
                  <a:srgbClr val="0066CC"/>
                </a:solidFill>
                <a:latin typeface="Arial"/>
                <a:cs typeface="Arial"/>
              </a:rPr>
              <a:t>u</a:t>
            </a:r>
            <a:r>
              <a:rPr dirty="0" sz="1400" spc="5" b="1">
                <a:solidFill>
                  <a:srgbClr val="0066CC"/>
                </a:solidFill>
                <a:latin typeface="Arial"/>
                <a:cs typeface="Arial"/>
              </a:rPr>
              <a:t>l</a:t>
            </a:r>
            <a:r>
              <a:rPr dirty="0" sz="1400" spc="-15" b="1">
                <a:solidFill>
                  <a:srgbClr val="0066CC"/>
                </a:solidFill>
                <a:latin typeface="Arial"/>
                <a:cs typeface="Arial"/>
              </a:rPr>
              <a:t>t</a:t>
            </a:r>
            <a:r>
              <a:rPr dirty="0" sz="1400" spc="5" b="1">
                <a:solidFill>
                  <a:srgbClr val="0066CC"/>
                </a:solidFill>
                <a:latin typeface="Arial"/>
                <a:cs typeface="Arial"/>
              </a:rPr>
              <a:t>i</a:t>
            </a:r>
            <a:r>
              <a:rPr dirty="0" sz="1400" spc="-15" b="1">
                <a:solidFill>
                  <a:srgbClr val="0066CC"/>
                </a:solidFill>
                <a:latin typeface="Arial"/>
                <a:cs typeface="Arial"/>
              </a:rPr>
              <a:t>c</a:t>
            </a:r>
            <a:r>
              <a:rPr dirty="0" sz="1400" spc="-5" b="1">
                <a:solidFill>
                  <a:srgbClr val="0066CC"/>
                </a:solidFill>
                <a:latin typeface="Arial"/>
                <a:cs typeface="Arial"/>
              </a:rPr>
              <a:t>a</a:t>
            </a:r>
            <a:r>
              <a:rPr dirty="0" sz="1400" spc="-15" b="1">
                <a:solidFill>
                  <a:srgbClr val="0066CC"/>
                </a:solidFill>
                <a:latin typeface="Arial"/>
                <a:cs typeface="Arial"/>
              </a:rPr>
              <a:t>s</a:t>
            </a:r>
            <a:r>
              <a:rPr dirty="0" sz="1400" b="1">
                <a:solidFill>
                  <a:srgbClr val="0066CC"/>
                </a:solidFill>
                <a:latin typeface="Arial"/>
                <a:cs typeface="Arial"/>
              </a:rPr>
              <a:t>t </a:t>
            </a:r>
            <a:r>
              <a:rPr dirty="0" sz="1400" spc="-95" b="1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 </a:t>
            </a:r>
            <a:r>
              <a:rPr dirty="0" sz="1400" spc="-9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dirty="0" sz="1400" spc="-1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n </a:t>
            </a:r>
            <a:r>
              <a:rPr dirty="0" sz="1400" spc="-1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x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dirty="0" sz="1400" spc="-8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 </a:t>
            </a:r>
            <a:r>
              <a:rPr dirty="0" sz="1400" spc="-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d </a:t>
            </a:r>
            <a:r>
              <a:rPr dirty="0" sz="1400" spc="-1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q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 </a:t>
            </a:r>
            <a:r>
              <a:rPr dirty="0" sz="1400" spc="-1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ir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g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 </a:t>
            </a:r>
            <a:r>
              <a:rPr dirty="0" sz="1400" spc="-1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 </a:t>
            </a:r>
            <a:r>
              <a:rPr dirty="0" sz="1400" spc="-9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q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 </a:t>
            </a:r>
            <a:r>
              <a:rPr dirty="0" sz="1400" spc="-10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n </a:t>
            </a:r>
            <a:r>
              <a:rPr dirty="0" sz="1400" spc="-1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sa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dir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ión</a:t>
            </a:r>
            <a:r>
              <a:rPr dirty="0" sz="1400" spc="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 spc="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h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ia</a:t>
            </a:r>
            <a:r>
              <a:rPr dirty="0" sz="1400" spc="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g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18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dirty="0" sz="1400" spc="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la</a:t>
            </a:r>
            <a:r>
              <a:rPr dirty="0" sz="1400" spc="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ir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á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ne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-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un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la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rri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da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-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ú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-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ep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633"/>
              </a:buClr>
              <a:buFont typeface="Arial"/>
              <a:buChar char="●"/>
            </a:pPr>
            <a:endParaRPr sz="1400">
              <a:latin typeface="Times New Roman"/>
              <a:cs typeface="Times New Roman"/>
            </a:endParaRPr>
          </a:p>
          <a:p>
            <a:pPr algn="just" marL="335915" marR="5080" indent="-323215">
              <a:lnSpc>
                <a:spcPct val="100000"/>
              </a:lnSpc>
              <a:spcBef>
                <a:spcPts val="869"/>
              </a:spcBef>
              <a:buClr>
                <a:srgbClr val="FF6633"/>
              </a:buClr>
              <a:buSzPct val="42857"/>
              <a:buFont typeface="Arial"/>
              <a:buChar char="●"/>
              <a:tabLst>
                <a:tab pos="335915" algn="l"/>
              </a:tabLst>
            </a:pP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ri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 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D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10">
                <a:solidFill>
                  <a:srgbClr val="800000"/>
                </a:solidFill>
                <a:latin typeface="Arial"/>
                <a:cs typeface="Arial"/>
              </a:rPr>
              <a:t>11</a:t>
            </a:r>
            <a:r>
              <a:rPr dirty="0" sz="1400" spc="-5">
                <a:solidFill>
                  <a:srgbClr val="800000"/>
                </a:solidFill>
                <a:latin typeface="Arial"/>
                <a:cs typeface="Arial"/>
              </a:rPr>
              <a:t>1</a:t>
            </a:r>
            <a:r>
              <a:rPr dirty="0" sz="1400" spc="-15">
                <a:solidFill>
                  <a:srgbClr val="800000"/>
                </a:solidFill>
                <a:latin typeface="Arial"/>
                <a:cs typeface="Arial"/>
              </a:rPr>
              <a:t>0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dirty="0" sz="14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lo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dirty="0" sz="14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ri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g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ct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 spc="-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pa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ra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ir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-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099CC"/>
                </a:solidFill>
                <a:latin typeface="Arial"/>
                <a:cs typeface="Arial"/>
              </a:rPr>
              <a:t>C</a:t>
            </a:r>
            <a:r>
              <a:rPr dirty="0" sz="1400">
                <a:solidFill>
                  <a:srgbClr val="0099CC"/>
                </a:solidFill>
                <a:latin typeface="Arial"/>
                <a:cs typeface="Arial"/>
              </a:rPr>
              <a:t>l</a:t>
            </a:r>
            <a:r>
              <a:rPr dirty="0" sz="1400" spc="-5">
                <a:solidFill>
                  <a:srgbClr val="0099CC"/>
                </a:solidFill>
                <a:latin typeface="Arial"/>
                <a:cs typeface="Arial"/>
              </a:rPr>
              <a:t>a</a:t>
            </a:r>
            <a:r>
              <a:rPr dirty="0" sz="1400" spc="5">
                <a:solidFill>
                  <a:srgbClr val="0099CC"/>
                </a:solidFill>
                <a:latin typeface="Arial"/>
                <a:cs typeface="Arial"/>
              </a:rPr>
              <a:t>s</a:t>
            </a:r>
            <a:r>
              <a:rPr dirty="0" sz="1400">
                <a:solidFill>
                  <a:srgbClr val="0099CC"/>
                </a:solidFill>
                <a:latin typeface="Arial"/>
                <a:cs typeface="Arial"/>
              </a:rPr>
              <a:t>e</a:t>
            </a:r>
            <a:r>
              <a:rPr dirty="0" sz="1400" spc="-20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99CC"/>
                </a:solidFill>
                <a:latin typeface="Arial"/>
                <a:cs typeface="Arial"/>
              </a:rPr>
              <a:t>D </a:t>
            </a:r>
            <a:r>
              <a:rPr dirty="0" sz="1400" spc="-5">
                <a:solidFill>
                  <a:srgbClr val="0099CC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99CC"/>
                </a:solidFill>
                <a:latin typeface="Arial"/>
                <a:cs typeface="Arial"/>
              </a:rPr>
              <a:t>s</a:t>
            </a:r>
            <a:r>
              <a:rPr dirty="0" sz="1400" spc="-15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400" spc="-110">
                <a:solidFill>
                  <a:srgbClr val="0099CC"/>
                </a:solidFill>
                <a:latin typeface="Arial"/>
                <a:cs typeface="Arial"/>
              </a:rPr>
              <a:t>11</a:t>
            </a:r>
            <a:r>
              <a:rPr dirty="0" sz="1400" spc="-5">
                <a:solidFill>
                  <a:srgbClr val="0099CC"/>
                </a:solidFill>
                <a:latin typeface="Arial"/>
                <a:cs typeface="Arial"/>
              </a:rPr>
              <a:t>10</a:t>
            </a:r>
            <a:r>
              <a:rPr dirty="0" sz="1400" spc="-5">
                <a:solidFill>
                  <a:srgbClr val="0099CC"/>
                </a:solidFill>
                <a:latin typeface="Arial"/>
                <a:cs typeface="Arial"/>
              </a:rPr>
              <a:t>000</a:t>
            </a:r>
            <a:r>
              <a:rPr dirty="0" sz="1400">
                <a:solidFill>
                  <a:srgbClr val="0099CC"/>
                </a:solidFill>
                <a:latin typeface="Arial"/>
                <a:cs typeface="Arial"/>
              </a:rPr>
              <a:t>0</a:t>
            </a:r>
            <a:r>
              <a:rPr dirty="0" sz="1400" spc="-45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99CC"/>
                </a:solidFill>
                <a:latin typeface="Arial"/>
                <a:cs typeface="Arial"/>
              </a:rPr>
              <a:t>a</a:t>
            </a:r>
            <a:r>
              <a:rPr dirty="0" sz="1400" spc="-10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400" spc="-110">
                <a:solidFill>
                  <a:srgbClr val="0099CC"/>
                </a:solidFill>
                <a:latin typeface="Arial"/>
                <a:cs typeface="Arial"/>
              </a:rPr>
              <a:t>11</a:t>
            </a:r>
            <a:r>
              <a:rPr dirty="0" sz="1400" spc="-5">
                <a:solidFill>
                  <a:srgbClr val="0099CC"/>
                </a:solidFill>
                <a:latin typeface="Arial"/>
                <a:cs typeface="Arial"/>
              </a:rPr>
              <a:t>1</a:t>
            </a:r>
            <a:r>
              <a:rPr dirty="0" sz="1400" spc="-5">
                <a:solidFill>
                  <a:srgbClr val="0099CC"/>
                </a:solidFill>
                <a:latin typeface="Arial"/>
                <a:cs typeface="Arial"/>
              </a:rPr>
              <a:t>0</a:t>
            </a:r>
            <a:r>
              <a:rPr dirty="0" sz="1400" spc="-110">
                <a:solidFill>
                  <a:srgbClr val="0099CC"/>
                </a:solidFill>
                <a:latin typeface="Arial"/>
                <a:cs typeface="Arial"/>
              </a:rPr>
              <a:t>111</a:t>
            </a:r>
            <a:r>
              <a:rPr dirty="0" sz="1400" spc="-5">
                <a:solidFill>
                  <a:srgbClr val="0099CC"/>
                </a:solidFill>
                <a:latin typeface="Arial"/>
                <a:cs typeface="Arial"/>
              </a:rPr>
              <a:t>1</a:t>
            </a:r>
            <a:r>
              <a:rPr dirty="0" sz="1400">
                <a:solidFill>
                  <a:srgbClr val="800000"/>
                </a:solidFill>
                <a:latin typeface="Arial"/>
                <a:cs typeface="Arial"/>
              </a:rPr>
              <a:t>,</a:t>
            </a:r>
            <a:r>
              <a:rPr dirty="0" sz="1400" spc="-2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22</a:t>
            </a:r>
            <a:r>
              <a:rPr dirty="0" sz="1400">
                <a:latin typeface="Arial"/>
                <a:cs typeface="Arial"/>
              </a:rPr>
              <a:t>4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23</a:t>
            </a:r>
            <a:r>
              <a:rPr dirty="0" sz="1400">
                <a:latin typeface="Arial"/>
                <a:cs typeface="Arial"/>
              </a:rPr>
              <a:t>9.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633"/>
              </a:buClr>
              <a:buFont typeface="Arial"/>
              <a:buChar char="●"/>
            </a:pPr>
            <a:endParaRPr sz="1400">
              <a:latin typeface="Times New Roman"/>
              <a:cs typeface="Times New Roman"/>
            </a:endParaRPr>
          </a:p>
          <a:p>
            <a:pPr marL="335280" marR="137795" indent="-322580">
              <a:lnSpc>
                <a:spcPct val="100000"/>
              </a:lnSpc>
              <a:spcBef>
                <a:spcPts val="860"/>
              </a:spcBef>
              <a:buClr>
                <a:srgbClr val="FF6633"/>
              </a:buClr>
              <a:buSzPct val="42857"/>
              <a:buFont typeface="Arial"/>
              <a:buChar char="●"/>
              <a:tabLst>
                <a:tab pos="335915" algn="l"/>
              </a:tabLst>
            </a:pP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ir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-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400" spc="-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qu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z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re</a:t>
            </a:r>
            <a:r>
              <a:rPr dirty="0" sz="14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800000"/>
                </a:solidFill>
                <a:latin typeface="Arial"/>
                <a:cs typeface="Arial"/>
              </a:rPr>
              <a:t>22</a:t>
            </a:r>
            <a:r>
              <a:rPr dirty="0" sz="1400">
                <a:solidFill>
                  <a:srgbClr val="800000"/>
                </a:solidFill>
                <a:latin typeface="Arial"/>
                <a:cs typeface="Arial"/>
              </a:rPr>
              <a:t>4</a:t>
            </a:r>
            <a:r>
              <a:rPr dirty="0" sz="1400" spc="-2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800000"/>
                </a:solidFill>
                <a:latin typeface="Arial"/>
                <a:cs typeface="Arial"/>
              </a:rPr>
              <a:t>y </a:t>
            </a:r>
            <a:r>
              <a:rPr dirty="0" sz="1400" spc="-5">
                <a:solidFill>
                  <a:srgbClr val="800000"/>
                </a:solidFill>
                <a:latin typeface="Arial"/>
                <a:cs typeface="Arial"/>
              </a:rPr>
              <a:t>2</a:t>
            </a:r>
            <a:r>
              <a:rPr dirty="0" sz="1400" spc="-5">
                <a:solidFill>
                  <a:srgbClr val="800000"/>
                </a:solidFill>
                <a:latin typeface="Arial"/>
                <a:cs typeface="Arial"/>
              </a:rPr>
              <a:t>3</a:t>
            </a:r>
            <a:r>
              <a:rPr dirty="0" sz="1400">
                <a:solidFill>
                  <a:srgbClr val="800000"/>
                </a:solidFill>
                <a:latin typeface="Arial"/>
                <a:cs typeface="Arial"/>
              </a:rPr>
              <a:t>9</a:t>
            </a:r>
            <a:r>
              <a:rPr dirty="0" sz="1400" spc="-2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ri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 spc="-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un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ir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34967" y="1568195"/>
            <a:ext cx="1298447" cy="429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924480" y="1557337"/>
            <a:ext cx="1295137" cy="4270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669" y="2553121"/>
            <a:ext cx="7954645" cy="2744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5280" marR="319405" indent="-322580">
              <a:lnSpc>
                <a:spcPct val="100000"/>
              </a:lnSpc>
              <a:buClr>
                <a:srgbClr val="FF6633"/>
              </a:buClr>
              <a:buSzPct val="42857"/>
              <a:buFont typeface="Arial"/>
              <a:buChar char="●"/>
              <a:tabLst>
                <a:tab pos="335915" algn="l"/>
              </a:tabLst>
            </a:pP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z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-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6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-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ng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í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-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ne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 spc="-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h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ad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-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ir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-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pa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ra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op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ia</a:t>
            </a:r>
            <a:r>
              <a:rPr dirty="0" sz="1400" spc="-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g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ón.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633"/>
              </a:buClr>
              <a:buFont typeface="Arial"/>
              <a:buChar char="●"/>
            </a:pPr>
            <a:endParaRPr sz="1400">
              <a:latin typeface="Times New Roman"/>
              <a:cs typeface="Times New Roman"/>
            </a:endParaRPr>
          </a:p>
          <a:p>
            <a:pPr marL="335280" indent="-322580">
              <a:lnSpc>
                <a:spcPct val="100000"/>
              </a:lnSpc>
              <a:spcBef>
                <a:spcPts val="869"/>
              </a:spcBef>
              <a:buClr>
                <a:srgbClr val="FF6633"/>
              </a:buClr>
              <a:buSzPct val="42857"/>
              <a:buFont typeface="Arial"/>
              <a:buChar char="●"/>
              <a:tabLst>
                <a:tab pos="335915" algn="l"/>
              </a:tabLst>
            </a:pP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h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ir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-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pa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ra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ili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z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ada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-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633"/>
              </a:buClr>
              <a:buFont typeface="Arial"/>
              <a:buChar char="●"/>
            </a:pPr>
            <a:endParaRPr sz="1400">
              <a:latin typeface="Times New Roman"/>
              <a:cs typeface="Times New Roman"/>
            </a:endParaRPr>
          </a:p>
          <a:p>
            <a:pPr marL="335280" indent="-322580">
              <a:lnSpc>
                <a:spcPct val="100000"/>
              </a:lnSpc>
              <a:spcBef>
                <a:spcPts val="875"/>
              </a:spcBef>
              <a:buClr>
                <a:srgbClr val="FF6633"/>
              </a:buClr>
              <a:buSzPct val="42857"/>
              <a:buFont typeface="Arial"/>
              <a:buChar char="●"/>
              <a:tabLst>
                <a:tab pos="335915" algn="l"/>
              </a:tabLst>
            </a:pP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Lo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ri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-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ua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ro</a:t>
            </a:r>
            <a:r>
              <a:rPr dirty="0" sz="1400" spc="-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un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ir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-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re</a:t>
            </a:r>
            <a:r>
              <a:rPr dirty="0" sz="14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10">
                <a:solidFill>
                  <a:srgbClr val="0066CC"/>
                </a:solidFill>
                <a:latin typeface="Arial"/>
                <a:cs typeface="Arial"/>
              </a:rPr>
              <a:t>111</a:t>
            </a:r>
            <a:r>
              <a:rPr dirty="0" sz="1400" spc="5">
                <a:solidFill>
                  <a:srgbClr val="0066CC"/>
                </a:solidFill>
                <a:latin typeface="Arial"/>
                <a:cs typeface="Arial"/>
              </a:rPr>
              <a:t>1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633"/>
              </a:buClr>
              <a:buFont typeface="Arial"/>
              <a:buChar char="●"/>
            </a:pPr>
            <a:endParaRPr sz="1400">
              <a:latin typeface="Times New Roman"/>
              <a:cs typeface="Times New Roman"/>
            </a:endParaRPr>
          </a:p>
          <a:p>
            <a:pPr marL="335280" indent="-322580">
              <a:lnSpc>
                <a:spcPct val="100000"/>
              </a:lnSpc>
              <a:spcBef>
                <a:spcPts val="860"/>
              </a:spcBef>
              <a:buClr>
                <a:srgbClr val="FF6633"/>
              </a:buClr>
              <a:buSzPct val="42857"/>
              <a:buFont typeface="Arial"/>
              <a:buChar char="●"/>
              <a:tabLst>
                <a:tab pos="335915" algn="l"/>
              </a:tabLst>
            </a:pP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El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ang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ri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ct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 spc="-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pa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ra</a:t>
            </a:r>
            <a:r>
              <a:rPr dirty="0" sz="14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ir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on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-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10">
                <a:solidFill>
                  <a:srgbClr val="0066CC"/>
                </a:solidFill>
                <a:latin typeface="Arial"/>
                <a:cs typeface="Arial"/>
              </a:rPr>
              <a:t>111</a:t>
            </a:r>
            <a:r>
              <a:rPr dirty="0" sz="1400" spc="-5">
                <a:solidFill>
                  <a:srgbClr val="0066CC"/>
                </a:solidFill>
                <a:latin typeface="Arial"/>
                <a:cs typeface="Arial"/>
              </a:rPr>
              <a:t>1</a:t>
            </a:r>
            <a:r>
              <a:rPr dirty="0" sz="1400" spc="-5">
                <a:solidFill>
                  <a:srgbClr val="0066CC"/>
                </a:solidFill>
                <a:latin typeface="Arial"/>
                <a:cs typeface="Arial"/>
              </a:rPr>
              <a:t>000</a:t>
            </a:r>
            <a:r>
              <a:rPr dirty="0" sz="1400">
                <a:solidFill>
                  <a:srgbClr val="0066CC"/>
                </a:solidFill>
                <a:latin typeface="Arial"/>
                <a:cs typeface="Arial"/>
              </a:rPr>
              <a:t>0</a:t>
            </a:r>
            <a:r>
              <a:rPr dirty="0" sz="1400" spc="-3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110">
                <a:solidFill>
                  <a:srgbClr val="0066CC"/>
                </a:solidFill>
                <a:latin typeface="Arial"/>
                <a:cs typeface="Arial"/>
              </a:rPr>
              <a:t>1111111</a:t>
            </a:r>
            <a:r>
              <a:rPr dirty="0" sz="1400" spc="-5">
                <a:solidFill>
                  <a:srgbClr val="0066CC"/>
                </a:solidFill>
                <a:latin typeface="Arial"/>
                <a:cs typeface="Arial"/>
              </a:rPr>
              <a:t>1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dirty="0" sz="1400" spc="-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24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0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25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5.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6633"/>
              </a:buClr>
              <a:buFont typeface="Arial"/>
              <a:buChar char="●"/>
            </a:pPr>
            <a:endParaRPr sz="1400">
              <a:latin typeface="Times New Roman"/>
              <a:cs typeface="Times New Roman"/>
            </a:endParaRPr>
          </a:p>
          <a:p>
            <a:pPr marL="335280" marR="5080" indent="-322580">
              <a:lnSpc>
                <a:spcPct val="100000"/>
              </a:lnSpc>
              <a:spcBef>
                <a:spcPts val="875"/>
              </a:spcBef>
              <a:buClr>
                <a:srgbClr val="FF6633"/>
              </a:buClr>
              <a:buSzPct val="42857"/>
              <a:buFont typeface="Arial"/>
              <a:buChar char="●"/>
              <a:tabLst>
                <a:tab pos="335915" algn="l"/>
              </a:tabLst>
            </a:pP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ir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-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400" spc="-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qu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z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re</a:t>
            </a:r>
            <a:r>
              <a:rPr dirty="0" sz="14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800000"/>
                </a:solidFill>
                <a:latin typeface="Arial"/>
                <a:cs typeface="Arial"/>
              </a:rPr>
              <a:t>24</a:t>
            </a:r>
            <a:r>
              <a:rPr dirty="0" sz="1400">
                <a:solidFill>
                  <a:srgbClr val="800000"/>
                </a:solidFill>
                <a:latin typeface="Arial"/>
                <a:cs typeface="Arial"/>
              </a:rPr>
              <a:t>0</a:t>
            </a:r>
            <a:r>
              <a:rPr dirty="0" sz="1400" spc="-2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800000"/>
                </a:solidFill>
                <a:latin typeface="Arial"/>
                <a:cs typeface="Arial"/>
              </a:rPr>
              <a:t>y </a:t>
            </a:r>
            <a:r>
              <a:rPr dirty="0" sz="1400" spc="-5">
                <a:solidFill>
                  <a:srgbClr val="800000"/>
                </a:solidFill>
                <a:latin typeface="Arial"/>
                <a:cs typeface="Arial"/>
              </a:rPr>
              <a:t>2</a:t>
            </a:r>
            <a:r>
              <a:rPr dirty="0" sz="1400" spc="-5">
                <a:solidFill>
                  <a:srgbClr val="800000"/>
                </a:solidFill>
                <a:latin typeface="Arial"/>
                <a:cs typeface="Arial"/>
              </a:rPr>
              <a:t>5</a:t>
            </a:r>
            <a:r>
              <a:rPr dirty="0" sz="1400">
                <a:solidFill>
                  <a:srgbClr val="800000"/>
                </a:solidFill>
                <a:latin typeface="Arial"/>
                <a:cs typeface="Arial"/>
              </a:rPr>
              <a:t>5</a:t>
            </a:r>
            <a:r>
              <a:rPr dirty="0" sz="1400" spc="-2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ri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400" spc="-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un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ir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4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400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34967" y="1568195"/>
            <a:ext cx="1298447" cy="429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924484" y="1557337"/>
            <a:ext cx="1295216" cy="4270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10967" y="3668267"/>
            <a:ext cx="1331976" cy="3688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47727" y="3740079"/>
            <a:ext cx="85788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-4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95928" y="3668267"/>
            <a:ext cx="1331976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232052" y="3740079"/>
            <a:ext cx="85788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-4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15940" y="3668267"/>
            <a:ext cx="1331975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99376" y="3668267"/>
            <a:ext cx="1331976" cy="3688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17976" y="3561588"/>
            <a:ext cx="490727" cy="6797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38188" y="3550932"/>
            <a:ext cx="490727" cy="6796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852890" y="3687920"/>
            <a:ext cx="127381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76020" algn="l"/>
              </a:tabLst>
            </a:pPr>
            <a:r>
              <a:rPr dirty="0" baseline="3086" sz="2700" spc="-7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baseline="3086" sz="2700" spc="-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baseline="3086" sz="27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baseline="3086" sz="2700" spc="-6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baseline="3086" sz="2700" spc="-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baseline="3086" sz="2700">
                <a:solidFill>
                  <a:srgbClr val="FFFFFF"/>
                </a:solidFill>
                <a:latin typeface="Arial"/>
                <a:cs typeface="Arial"/>
              </a:rPr>
              <a:t>rk	</a:t>
            </a:r>
            <a:r>
              <a:rPr dirty="0" sz="2400" b="1">
                <a:solidFill>
                  <a:srgbClr val="99000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16983" y="3740079"/>
            <a:ext cx="4946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95299" y="3697445"/>
            <a:ext cx="110489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99000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245607" y="3561588"/>
            <a:ext cx="490727" cy="6797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422487" y="3697445"/>
            <a:ext cx="110489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99000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10967" y="2697479"/>
            <a:ext cx="1331976" cy="3672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647727" y="2768529"/>
            <a:ext cx="85788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-4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95928" y="2697479"/>
            <a:ext cx="1331976" cy="3672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232052" y="2768529"/>
            <a:ext cx="85788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-4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615940" y="2697479"/>
            <a:ext cx="1331975" cy="3672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034246" y="2768529"/>
            <a:ext cx="4946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199376" y="2697479"/>
            <a:ext cx="1331976" cy="3672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616983" y="2768529"/>
            <a:ext cx="4946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17976" y="2589276"/>
            <a:ext cx="490727" cy="6797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795299" y="2725895"/>
            <a:ext cx="110489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838188" y="2580131"/>
            <a:ext cx="490727" cy="6797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016337" y="2716370"/>
            <a:ext cx="110489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245607" y="2589276"/>
            <a:ext cx="490727" cy="6797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422487" y="2725895"/>
            <a:ext cx="110489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410967" y="1680972"/>
            <a:ext cx="1331976" cy="3688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647727" y="1752529"/>
            <a:ext cx="85788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-4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995928" y="1680972"/>
            <a:ext cx="1331976" cy="3688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190904" y="1752529"/>
            <a:ext cx="4946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615940" y="1680972"/>
            <a:ext cx="1331975" cy="3688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6034246" y="1752529"/>
            <a:ext cx="4946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199376" y="1680972"/>
            <a:ext cx="1331976" cy="3688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7616983" y="1752529"/>
            <a:ext cx="4946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617976" y="1574291"/>
            <a:ext cx="490727" cy="67970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795299" y="1709895"/>
            <a:ext cx="110489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99000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838188" y="1563623"/>
            <a:ext cx="490727" cy="67970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7016337" y="1700370"/>
            <a:ext cx="110489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99000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245607" y="1574291"/>
            <a:ext cx="490727" cy="67970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5422487" y="1709895"/>
            <a:ext cx="110489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99000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588008" y="1630679"/>
            <a:ext cx="466343" cy="51358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071752" y="1730304"/>
            <a:ext cx="83820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Cl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se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584960" y="2638044"/>
            <a:ext cx="472439" cy="51358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1068768" y="2738365"/>
            <a:ext cx="83820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Cl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se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84960" y="3575303"/>
            <a:ext cx="472439" cy="51358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1068895" y="3674990"/>
            <a:ext cx="83820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Cl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se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569719" y="4547616"/>
            <a:ext cx="472439" cy="51358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1052322" y="4646540"/>
            <a:ext cx="275145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Cl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se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D</a:t>
            </a:r>
            <a:r>
              <a:rPr dirty="0" sz="1800">
                <a:latin typeface="Arial"/>
                <a:cs typeface="Arial"/>
              </a:rPr>
              <a:t>: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pa</a:t>
            </a:r>
            <a:r>
              <a:rPr dirty="0" sz="1800">
                <a:latin typeface="Arial"/>
                <a:cs typeface="Arial"/>
              </a:rPr>
              <a:t>ra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10">
                <a:latin typeface="Arial"/>
                <a:cs typeface="Arial"/>
              </a:rPr>
              <a:t>u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d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f</a:t>
            </a:r>
            <a:r>
              <a:rPr dirty="0" sz="1800" spc="-10">
                <a:latin typeface="Arial"/>
                <a:cs typeface="Arial"/>
              </a:rPr>
              <a:t>u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ón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569719" y="5487923"/>
            <a:ext cx="460247" cy="51358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1053211" y="5587929"/>
            <a:ext cx="278955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Cl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se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: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pa</a:t>
            </a:r>
            <a:r>
              <a:rPr dirty="0" sz="1800">
                <a:latin typeface="Arial"/>
                <a:cs typeface="Arial"/>
              </a:rPr>
              <a:t>ra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n</a:t>
            </a:r>
            <a:r>
              <a:rPr dirty="0" sz="1800">
                <a:latin typeface="Arial"/>
                <a:cs typeface="Arial"/>
              </a:rPr>
              <a:t>v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st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ga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ón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7567" y="3058667"/>
            <a:ext cx="315467" cy="347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764279" y="3176016"/>
            <a:ext cx="225551" cy="291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76044" y="3640835"/>
            <a:ext cx="320039" cy="3474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76044" y="4148327"/>
            <a:ext cx="320039" cy="3474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76044" y="4581144"/>
            <a:ext cx="320039" cy="3474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79092" y="5015484"/>
            <a:ext cx="312419" cy="3474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7463" y="1555679"/>
            <a:ext cx="275590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B3B3B3"/>
                </a:solidFill>
                <a:latin typeface="Arial"/>
                <a:cs typeface="Arial"/>
              </a:rPr>
              <a:t>C</a:t>
            </a:r>
            <a:r>
              <a:rPr dirty="0" sz="1800" b="1">
                <a:solidFill>
                  <a:srgbClr val="B3B3B3"/>
                </a:solidFill>
                <a:latin typeface="Arial"/>
                <a:cs typeface="Arial"/>
              </a:rPr>
              <a:t>l</a:t>
            </a:r>
            <a:r>
              <a:rPr dirty="0" sz="1800" spc="-10" b="1">
                <a:solidFill>
                  <a:srgbClr val="B3B3B3"/>
                </a:solidFill>
                <a:latin typeface="Arial"/>
                <a:cs typeface="Arial"/>
              </a:rPr>
              <a:t>ase</a:t>
            </a:r>
            <a:r>
              <a:rPr dirty="0" sz="1800" b="1">
                <a:solidFill>
                  <a:srgbClr val="B3B3B3"/>
                </a:solidFill>
                <a:latin typeface="Arial"/>
                <a:cs typeface="Arial"/>
              </a:rPr>
              <a:t>s</a:t>
            </a:r>
            <a:r>
              <a:rPr dirty="0" sz="1800" spc="10" b="1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B3B3B3"/>
                </a:solidFill>
                <a:latin typeface="Arial"/>
                <a:cs typeface="Arial"/>
              </a:rPr>
              <a:t>D</a:t>
            </a:r>
            <a:r>
              <a:rPr dirty="0" sz="1800" b="1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1800" spc="-5" b="1">
                <a:solidFill>
                  <a:srgbClr val="B3B3B3"/>
                </a:solidFill>
                <a:latin typeface="Arial"/>
                <a:cs typeface="Arial"/>
              </a:rPr>
              <a:t> D</a:t>
            </a:r>
            <a:r>
              <a:rPr dirty="0" sz="1800" b="1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1800" spc="-5" b="1">
                <a:solidFill>
                  <a:srgbClr val="B3B3B3"/>
                </a:solidFill>
                <a:latin typeface="Arial"/>
                <a:cs typeface="Arial"/>
              </a:rPr>
              <a:t>r</a:t>
            </a:r>
            <a:r>
              <a:rPr dirty="0" sz="1800" spc="-10" b="1">
                <a:solidFill>
                  <a:srgbClr val="B3B3B3"/>
                </a:solidFill>
                <a:latin typeface="Arial"/>
                <a:cs typeface="Arial"/>
              </a:rPr>
              <a:t>ecc</a:t>
            </a:r>
            <a:r>
              <a:rPr dirty="0" sz="1800" b="1">
                <a:solidFill>
                  <a:srgbClr val="B3B3B3"/>
                </a:solidFill>
                <a:latin typeface="Arial"/>
                <a:cs typeface="Arial"/>
              </a:rPr>
              <a:t>ion</a:t>
            </a:r>
            <a:r>
              <a:rPr dirty="0" sz="1800" spc="-10" b="1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1800" b="1">
                <a:solidFill>
                  <a:srgbClr val="B3B3B3"/>
                </a:solidFill>
                <a:latin typeface="Arial"/>
                <a:cs typeface="Arial"/>
              </a:rPr>
              <a:t>s</a:t>
            </a:r>
            <a:r>
              <a:rPr dirty="0" sz="1800" spc="10" b="1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B3B3B3"/>
                </a:solidFill>
                <a:latin typeface="Arial"/>
                <a:cs typeface="Arial"/>
              </a:rPr>
              <a:t>IP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7695" y="5854183"/>
            <a:ext cx="513270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0066CC"/>
                </a:solidFill>
                <a:latin typeface="Arial"/>
                <a:cs typeface="Arial"/>
              </a:rPr>
              <a:t>*</a:t>
            </a:r>
            <a:r>
              <a:rPr dirty="0" sz="1000" spc="-1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12</a:t>
            </a:r>
            <a:r>
              <a:rPr dirty="0" sz="800">
                <a:latin typeface="Arial"/>
                <a:cs typeface="Arial"/>
              </a:rPr>
              <a:t>7</a:t>
            </a:r>
            <a:r>
              <a:rPr dirty="0" sz="800" spc="1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(01111111</a:t>
            </a:r>
            <a:r>
              <a:rPr dirty="0" sz="800">
                <a:latin typeface="Arial"/>
                <a:cs typeface="Arial"/>
              </a:rPr>
              <a:t>)</a:t>
            </a:r>
            <a:r>
              <a:rPr dirty="0" sz="800" spc="4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e</a:t>
            </a:r>
            <a:r>
              <a:rPr dirty="0" sz="800">
                <a:latin typeface="Arial"/>
                <a:cs typeface="Arial"/>
              </a:rPr>
              <a:t>s</a:t>
            </a:r>
            <a:r>
              <a:rPr dirty="0" sz="800" spc="1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un</a:t>
            </a:r>
            <a:r>
              <a:rPr dirty="0" sz="800">
                <a:latin typeface="Arial"/>
                <a:cs typeface="Arial"/>
              </a:rPr>
              <a:t>a</a:t>
            </a:r>
            <a:r>
              <a:rPr dirty="0" sz="800" spc="1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d</a:t>
            </a:r>
            <a:r>
              <a:rPr dirty="0" sz="800">
                <a:latin typeface="Arial"/>
                <a:cs typeface="Arial"/>
              </a:rPr>
              <a:t>i</a:t>
            </a:r>
            <a:r>
              <a:rPr dirty="0" sz="800" spc="-5">
                <a:latin typeface="Arial"/>
                <a:cs typeface="Arial"/>
              </a:rPr>
              <a:t>re</a:t>
            </a:r>
            <a:r>
              <a:rPr dirty="0" sz="800" spc="5">
                <a:latin typeface="Arial"/>
                <a:cs typeface="Arial"/>
              </a:rPr>
              <a:t>c</a:t>
            </a:r>
            <a:r>
              <a:rPr dirty="0" sz="800" spc="5">
                <a:latin typeface="Arial"/>
                <a:cs typeface="Arial"/>
              </a:rPr>
              <a:t>c</a:t>
            </a:r>
            <a:r>
              <a:rPr dirty="0" sz="800">
                <a:latin typeface="Arial"/>
                <a:cs typeface="Arial"/>
              </a:rPr>
              <a:t>i</a:t>
            </a:r>
            <a:r>
              <a:rPr dirty="0" sz="800" spc="-5">
                <a:latin typeface="Arial"/>
                <a:cs typeface="Arial"/>
              </a:rPr>
              <a:t>ó</a:t>
            </a:r>
            <a:r>
              <a:rPr dirty="0" sz="800">
                <a:latin typeface="Arial"/>
                <a:cs typeface="Arial"/>
              </a:rPr>
              <a:t>n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 spc="5">
                <a:latin typeface="Arial"/>
                <a:cs typeface="Arial"/>
              </a:rPr>
              <a:t>c</a:t>
            </a:r>
            <a:r>
              <a:rPr dirty="0" sz="800">
                <a:latin typeface="Arial"/>
                <a:cs typeface="Arial"/>
              </a:rPr>
              <a:t>l</a:t>
            </a:r>
            <a:r>
              <a:rPr dirty="0" sz="800" spc="-5">
                <a:latin typeface="Arial"/>
                <a:cs typeface="Arial"/>
              </a:rPr>
              <a:t>a</a:t>
            </a:r>
            <a:r>
              <a:rPr dirty="0" sz="800" spc="5">
                <a:latin typeface="Arial"/>
                <a:cs typeface="Arial"/>
              </a:rPr>
              <a:t>s</a:t>
            </a:r>
            <a:r>
              <a:rPr dirty="0" sz="800">
                <a:latin typeface="Arial"/>
                <a:cs typeface="Arial"/>
              </a:rPr>
              <a:t>e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</a:t>
            </a:r>
            <a:r>
              <a:rPr dirty="0" sz="800" spc="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re</a:t>
            </a:r>
            <a:r>
              <a:rPr dirty="0" sz="800" spc="5">
                <a:latin typeface="Arial"/>
                <a:cs typeface="Arial"/>
              </a:rPr>
              <a:t>s</a:t>
            </a:r>
            <a:r>
              <a:rPr dirty="0" sz="800" spc="-5">
                <a:latin typeface="Arial"/>
                <a:cs typeface="Arial"/>
              </a:rPr>
              <a:t>er</a:t>
            </a:r>
            <a:r>
              <a:rPr dirty="0" sz="800" spc="-10">
                <a:latin typeface="Arial"/>
                <a:cs typeface="Arial"/>
              </a:rPr>
              <a:t>v</a:t>
            </a:r>
            <a:r>
              <a:rPr dirty="0" sz="800" spc="-5">
                <a:latin typeface="Arial"/>
                <a:cs typeface="Arial"/>
              </a:rPr>
              <a:t>ad</a:t>
            </a:r>
            <a:r>
              <a:rPr dirty="0" sz="800">
                <a:latin typeface="Arial"/>
                <a:cs typeface="Arial"/>
              </a:rPr>
              <a:t>a</a:t>
            </a:r>
            <a:r>
              <a:rPr dirty="0" sz="800" spc="1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par</a:t>
            </a:r>
            <a:r>
              <a:rPr dirty="0" sz="800">
                <a:latin typeface="Arial"/>
                <a:cs typeface="Arial"/>
              </a:rPr>
              <a:t>a</a:t>
            </a:r>
            <a:r>
              <a:rPr dirty="0" sz="800" spc="2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prueba</a:t>
            </a:r>
            <a:r>
              <a:rPr dirty="0" sz="800">
                <a:latin typeface="Arial"/>
                <a:cs typeface="Arial"/>
              </a:rPr>
              <a:t>s</a:t>
            </a:r>
            <a:r>
              <a:rPr dirty="0" sz="800" spc="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l</a:t>
            </a:r>
            <a:r>
              <a:rPr dirty="0" sz="800" spc="-5">
                <a:latin typeface="Arial"/>
                <a:cs typeface="Arial"/>
              </a:rPr>
              <a:t>oopba</a:t>
            </a:r>
            <a:r>
              <a:rPr dirty="0" sz="800" spc="5">
                <a:latin typeface="Arial"/>
                <a:cs typeface="Arial"/>
              </a:rPr>
              <a:t>c</a:t>
            </a:r>
            <a:r>
              <a:rPr dirty="0" sz="800">
                <a:latin typeface="Arial"/>
                <a:cs typeface="Arial"/>
              </a:rPr>
              <a:t>k</a:t>
            </a:r>
            <a:r>
              <a:rPr dirty="0" sz="800" spc="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y</a:t>
            </a:r>
            <a:r>
              <a:rPr dirty="0" sz="800" spc="-5">
                <a:latin typeface="Arial"/>
                <a:cs typeface="Arial"/>
              </a:rPr>
              <a:t> n</a:t>
            </a:r>
            <a:r>
              <a:rPr dirty="0" sz="800">
                <a:latin typeface="Arial"/>
                <a:cs typeface="Arial"/>
              </a:rPr>
              <a:t>o </a:t>
            </a:r>
            <a:r>
              <a:rPr dirty="0" sz="800" spc="-5">
                <a:latin typeface="Arial"/>
                <a:cs typeface="Arial"/>
              </a:rPr>
              <a:t>pued</a:t>
            </a:r>
            <a:r>
              <a:rPr dirty="0" sz="800">
                <a:latin typeface="Arial"/>
                <a:cs typeface="Arial"/>
              </a:rPr>
              <a:t>e</a:t>
            </a:r>
            <a:r>
              <a:rPr dirty="0" sz="800" spc="35">
                <a:latin typeface="Arial"/>
                <a:cs typeface="Arial"/>
              </a:rPr>
              <a:t> </a:t>
            </a:r>
            <a:r>
              <a:rPr dirty="0" sz="800" spc="5">
                <a:latin typeface="Arial"/>
                <a:cs typeface="Arial"/>
              </a:rPr>
              <a:t>s</a:t>
            </a:r>
            <a:r>
              <a:rPr dirty="0" sz="800" spc="-5">
                <a:latin typeface="Arial"/>
                <a:cs typeface="Arial"/>
              </a:rPr>
              <a:t>e</a:t>
            </a:r>
            <a:r>
              <a:rPr dirty="0" sz="800">
                <a:latin typeface="Arial"/>
                <a:cs typeface="Arial"/>
              </a:rPr>
              <a:t>r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a</a:t>
            </a:r>
            <a:r>
              <a:rPr dirty="0" sz="800" spc="5">
                <a:latin typeface="Arial"/>
                <a:cs typeface="Arial"/>
              </a:rPr>
              <a:t>s</a:t>
            </a:r>
            <a:r>
              <a:rPr dirty="0" sz="800">
                <a:latin typeface="Arial"/>
                <a:cs typeface="Arial"/>
              </a:rPr>
              <a:t>i</a:t>
            </a:r>
            <a:r>
              <a:rPr dirty="0" sz="800" spc="-5">
                <a:latin typeface="Arial"/>
                <a:cs typeface="Arial"/>
              </a:rPr>
              <a:t>gnad</a:t>
            </a:r>
            <a:r>
              <a:rPr dirty="0" sz="800">
                <a:latin typeface="Arial"/>
                <a:cs typeface="Arial"/>
              </a:rPr>
              <a:t>a</a:t>
            </a:r>
            <a:r>
              <a:rPr dirty="0" sz="800" spc="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 </a:t>
            </a:r>
            <a:r>
              <a:rPr dirty="0" sz="800" spc="-5">
                <a:latin typeface="Arial"/>
                <a:cs typeface="Arial"/>
              </a:rPr>
              <a:t>un</a:t>
            </a:r>
            <a:r>
              <a:rPr dirty="0" sz="800">
                <a:latin typeface="Arial"/>
                <a:cs typeface="Arial"/>
              </a:rPr>
              <a:t>a</a:t>
            </a:r>
            <a:r>
              <a:rPr dirty="0" sz="800" spc="1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red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90687" y="2343150"/>
          <a:ext cx="5762625" cy="305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7246"/>
                <a:gridCol w="1702550"/>
                <a:gridCol w="749570"/>
                <a:gridCol w="878360"/>
                <a:gridCol w="1774896"/>
              </a:tblGrid>
              <a:tr h="568325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</a:t>
                      </a:r>
                      <a:r>
                        <a:rPr dirty="0" sz="10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654685" marR="263525" indent="-396875">
                        <a:lnSpc>
                          <a:spcPts val="118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nt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</a:t>
                      </a:r>
                      <a:r>
                        <a:rPr dirty="0" sz="100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0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0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ri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o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109855" marR="101600" indent="-12700">
                        <a:lnSpc>
                          <a:spcPts val="1180"/>
                        </a:lnSpc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nt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de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210185" marR="128270" indent="-10795">
                        <a:lnSpc>
                          <a:spcPts val="1180"/>
                        </a:lnSpc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nt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de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4450">
                        <a:lnSpc>
                          <a:spcPct val="100000"/>
                        </a:lnSpc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0099CC"/>
                    </a:solidFill>
                  </a:tcPr>
                </a:tc>
              </a:tr>
              <a:tr h="640150">
                <a:tc>
                  <a:txBody>
                    <a:bodyPr/>
                    <a:lstStyle/>
                    <a:p>
                      <a:pPr algn="ctr" marL="20320">
                        <a:lnSpc>
                          <a:spcPct val="100000"/>
                        </a:lnSpc>
                      </a:pPr>
                      <a:r>
                        <a:rPr dirty="0" sz="1200" b="1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4445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000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 spc="-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126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 marR="406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000" spc="-5" u="sng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00000001</a:t>
                      </a:r>
                      <a:r>
                        <a:rPr dirty="0" sz="1000" spc="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 spc="-5" u="sng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11111110</a:t>
                      </a:r>
                      <a:r>
                        <a:rPr dirty="0" sz="1000" spc="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dirty="0" sz="1000" b="1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*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126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16,777,214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</a:pPr>
                      <a:r>
                        <a:rPr dirty="0" sz="100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ede</a:t>
                      </a:r>
                      <a:r>
                        <a:rPr dirty="0" sz="100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000" spc="-1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dirty="0" sz="100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andes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514487"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</a:pPr>
                      <a:r>
                        <a:rPr dirty="0" sz="1200" b="1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4445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128</a:t>
                      </a:r>
                      <a:r>
                        <a:rPr dirty="0" sz="1000" spc="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 spc="-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191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 marR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000" spc="-5" u="sng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000000</a:t>
                      </a:r>
                      <a:r>
                        <a:rPr dirty="0" sz="1000" spc="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 spc="-5" u="sng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11111111)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16,382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65,534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</a:pPr>
                      <a:r>
                        <a:rPr dirty="0" sz="100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ede</a:t>
                      </a:r>
                      <a:r>
                        <a:rPr dirty="0" sz="100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000" spc="-1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Med</a:t>
                      </a:r>
                      <a:r>
                        <a:rPr dirty="0" sz="1000" spc="-1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anas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470208"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</a:pPr>
                      <a:r>
                        <a:rPr dirty="0" sz="1200" b="1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4445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192</a:t>
                      </a:r>
                      <a:r>
                        <a:rPr dirty="0" sz="1000" spc="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 spc="-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223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0731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000" spc="-5" u="sng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110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00000</a:t>
                      </a:r>
                      <a:r>
                        <a:rPr dirty="0" sz="1000" spc="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 spc="-5" u="sng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110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11111)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2,097,150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254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</a:pPr>
                      <a:r>
                        <a:rPr dirty="0" sz="100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ede</a:t>
                      </a:r>
                      <a:r>
                        <a:rPr dirty="0" sz="100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000" spc="-1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Pequeñas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432870"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</a:pPr>
                      <a:r>
                        <a:rPr dirty="0" sz="1200" b="1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4445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224</a:t>
                      </a:r>
                      <a:r>
                        <a:rPr dirty="0" sz="1000" spc="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 spc="-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239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0731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000" spc="-5" u="sng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1110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0000</a:t>
                      </a:r>
                      <a:r>
                        <a:rPr dirty="0" sz="1000" spc="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11101111)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R="22225">
                        <a:lnSpc>
                          <a:spcPct val="100000"/>
                        </a:lnSpc>
                      </a:pP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00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000" spc="-1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Mult</a:t>
                      </a:r>
                      <a:r>
                        <a:rPr dirty="0" sz="1000" spc="-1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di</a:t>
                      </a:r>
                      <a:r>
                        <a:rPr dirty="0" sz="1000" spc="1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000" spc="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ión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31863"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</a:pPr>
                      <a:r>
                        <a:rPr dirty="0" sz="1200" b="1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4445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240</a:t>
                      </a:r>
                      <a:r>
                        <a:rPr dirty="0" sz="1000" spc="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 spc="-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255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0731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000" spc="-5" u="sng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1111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000</a:t>
                      </a:r>
                      <a:r>
                        <a:rPr dirty="0" sz="1000" spc="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11111111)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R="21590">
                        <a:lnSpc>
                          <a:spcPct val="100000"/>
                        </a:lnSpc>
                      </a:pP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000" spc="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pe</a:t>
                      </a:r>
                      <a:r>
                        <a:rPr dirty="0" sz="100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000" spc="2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ental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4802" y="829288"/>
            <a:ext cx="83311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Ej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1300" spc="-5">
                <a:solidFill>
                  <a:srgbClr val="B3B3B3"/>
                </a:solidFill>
                <a:latin typeface="Arial"/>
                <a:cs typeface="Arial"/>
              </a:rPr>
              <a:t>rcicio</a:t>
            </a:r>
            <a:r>
              <a:rPr dirty="0" sz="1300" spc="2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1</a:t>
            </a:r>
            <a:r>
              <a:rPr dirty="0" sz="1300" spc="-5">
                <a:solidFill>
                  <a:srgbClr val="B3B3B3"/>
                </a:solidFill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0" b="0">
                <a:solidFill>
                  <a:srgbClr val="303030"/>
                </a:solidFill>
                <a:latin typeface="Arial"/>
                <a:cs typeface="Arial"/>
              </a:rPr>
              <a:t>I</a:t>
            </a:r>
            <a:r>
              <a:rPr dirty="0" sz="2000" b="0">
                <a:solidFill>
                  <a:srgbClr val="303030"/>
                </a:solidFill>
                <a:latin typeface="Arial"/>
                <a:cs typeface="Arial"/>
              </a:rPr>
              <a:t>den</a:t>
            </a:r>
            <a:r>
              <a:rPr dirty="0" sz="2000" spc="-10" b="0">
                <a:solidFill>
                  <a:srgbClr val="303030"/>
                </a:solidFill>
                <a:latin typeface="Arial"/>
                <a:cs typeface="Arial"/>
              </a:rPr>
              <a:t>t</a:t>
            </a:r>
            <a:r>
              <a:rPr dirty="0" sz="2000" spc="-5" b="0">
                <a:solidFill>
                  <a:srgbClr val="303030"/>
                </a:solidFill>
                <a:latin typeface="Arial"/>
                <a:cs typeface="Arial"/>
              </a:rPr>
              <a:t>i</a:t>
            </a:r>
            <a:r>
              <a:rPr dirty="0" sz="2000" spc="-10" b="0">
                <a:solidFill>
                  <a:srgbClr val="303030"/>
                </a:solidFill>
                <a:latin typeface="Arial"/>
                <a:cs typeface="Arial"/>
              </a:rPr>
              <a:t>f</a:t>
            </a:r>
            <a:r>
              <a:rPr dirty="0" sz="2000" spc="-5" b="0">
                <a:solidFill>
                  <a:srgbClr val="303030"/>
                </a:solidFill>
                <a:latin typeface="Arial"/>
                <a:cs typeface="Arial"/>
              </a:rPr>
              <a:t>i</a:t>
            </a:r>
            <a:r>
              <a:rPr dirty="0" sz="2000" spc="5" b="0">
                <a:solidFill>
                  <a:srgbClr val="303030"/>
                </a:solidFill>
                <a:latin typeface="Arial"/>
                <a:cs typeface="Arial"/>
              </a:rPr>
              <a:t>c</a:t>
            </a:r>
            <a:r>
              <a:rPr dirty="0" sz="2000" b="0">
                <a:solidFill>
                  <a:srgbClr val="303030"/>
                </a:solidFill>
                <a:latin typeface="Arial"/>
                <a:cs typeface="Arial"/>
              </a:rPr>
              <a:t>ar</a:t>
            </a:r>
            <a:r>
              <a:rPr dirty="0" sz="2000" spc="-25" b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dirty="0" sz="2000" spc="-5" b="0">
                <a:solidFill>
                  <a:srgbClr val="303030"/>
                </a:solidFill>
                <a:latin typeface="Arial"/>
                <a:cs typeface="Arial"/>
              </a:rPr>
              <a:t>l</a:t>
            </a:r>
            <a:r>
              <a:rPr dirty="0" sz="2000" b="0">
                <a:solidFill>
                  <a:srgbClr val="303030"/>
                </a:solidFill>
                <a:latin typeface="Arial"/>
                <a:cs typeface="Arial"/>
              </a:rPr>
              <a:t>as</a:t>
            </a:r>
            <a:r>
              <a:rPr dirty="0" sz="2000" spc="-15" b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dirty="0" sz="2000" spc="5" b="0">
                <a:solidFill>
                  <a:srgbClr val="303030"/>
                </a:solidFill>
                <a:latin typeface="Arial"/>
                <a:cs typeface="Arial"/>
              </a:rPr>
              <a:t>c</a:t>
            </a:r>
            <a:r>
              <a:rPr dirty="0" sz="2000" spc="-5" b="0">
                <a:solidFill>
                  <a:srgbClr val="303030"/>
                </a:solidFill>
                <a:latin typeface="Arial"/>
                <a:cs typeface="Arial"/>
              </a:rPr>
              <a:t>l</a:t>
            </a:r>
            <a:r>
              <a:rPr dirty="0" sz="2000" b="0">
                <a:solidFill>
                  <a:srgbClr val="303030"/>
                </a:solidFill>
                <a:latin typeface="Arial"/>
                <a:cs typeface="Arial"/>
              </a:rPr>
              <a:t>a</a:t>
            </a:r>
            <a:r>
              <a:rPr dirty="0" sz="2000" spc="5" b="0">
                <a:solidFill>
                  <a:srgbClr val="303030"/>
                </a:solidFill>
                <a:latin typeface="Arial"/>
                <a:cs typeface="Arial"/>
              </a:rPr>
              <a:t>s</a:t>
            </a:r>
            <a:r>
              <a:rPr dirty="0" sz="2000" b="0">
                <a:solidFill>
                  <a:srgbClr val="303030"/>
                </a:solidFill>
                <a:latin typeface="Arial"/>
                <a:cs typeface="Arial"/>
              </a:rPr>
              <a:t>es</a:t>
            </a:r>
            <a:r>
              <a:rPr dirty="0" sz="2000" spc="-25" b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dirty="0" sz="2000" b="0">
                <a:solidFill>
                  <a:srgbClr val="303030"/>
                </a:solidFill>
                <a:latin typeface="Arial"/>
                <a:cs typeface="Arial"/>
              </a:rPr>
              <a:t>de</a:t>
            </a:r>
            <a:r>
              <a:rPr dirty="0" sz="2000" spc="-15" b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dirty="0" sz="2000" b="0">
                <a:solidFill>
                  <a:srgbClr val="303030"/>
                </a:solidFill>
                <a:latin typeface="Arial"/>
                <a:cs typeface="Arial"/>
              </a:rPr>
              <a:t>d</a:t>
            </a:r>
            <a:r>
              <a:rPr dirty="0" sz="2000" spc="-5" b="0">
                <a:solidFill>
                  <a:srgbClr val="303030"/>
                </a:solidFill>
                <a:latin typeface="Arial"/>
                <a:cs typeface="Arial"/>
              </a:rPr>
              <a:t>i</a:t>
            </a:r>
            <a:r>
              <a:rPr dirty="0" sz="2000" b="0">
                <a:solidFill>
                  <a:srgbClr val="303030"/>
                </a:solidFill>
                <a:latin typeface="Arial"/>
                <a:cs typeface="Arial"/>
              </a:rPr>
              <a:t>re</a:t>
            </a:r>
            <a:r>
              <a:rPr dirty="0" sz="2000" spc="5" b="0">
                <a:solidFill>
                  <a:srgbClr val="303030"/>
                </a:solidFill>
                <a:latin typeface="Arial"/>
                <a:cs typeface="Arial"/>
              </a:rPr>
              <a:t>cc</a:t>
            </a:r>
            <a:r>
              <a:rPr dirty="0" sz="2000" spc="-5" b="0">
                <a:solidFill>
                  <a:srgbClr val="303030"/>
                </a:solidFill>
                <a:latin typeface="Arial"/>
                <a:cs typeface="Arial"/>
              </a:rPr>
              <a:t>i</a:t>
            </a:r>
            <a:r>
              <a:rPr dirty="0" sz="2000" b="0">
                <a:solidFill>
                  <a:srgbClr val="303030"/>
                </a:solidFill>
                <a:latin typeface="Arial"/>
                <a:cs typeface="Arial"/>
              </a:rPr>
              <a:t>ones</a:t>
            </a:r>
            <a:r>
              <a:rPr dirty="0" sz="2000" spc="-35" b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dirty="0" sz="2000" spc="-10" b="0">
                <a:solidFill>
                  <a:srgbClr val="303030"/>
                </a:solidFill>
                <a:latin typeface="Arial"/>
                <a:cs typeface="Arial"/>
              </a:rPr>
              <a:t>I</a:t>
            </a:r>
            <a:r>
              <a:rPr dirty="0" sz="2000" spc="-260" b="0">
                <a:solidFill>
                  <a:srgbClr val="303030"/>
                </a:solidFill>
                <a:latin typeface="Arial"/>
                <a:cs typeface="Arial"/>
              </a:rPr>
              <a:t>P</a:t>
            </a:r>
            <a:r>
              <a:rPr dirty="0" sz="2000" b="0">
                <a:solidFill>
                  <a:srgbClr val="30303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67471" y="6103620"/>
            <a:ext cx="899158" cy="2148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956625" y="6092825"/>
            <a:ext cx="895273" cy="2111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364162" y="2146300"/>
          <a:ext cx="2305050" cy="4436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2656"/>
                <a:gridCol w="1022393"/>
              </a:tblGrid>
              <a:tr h="520700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ir</a:t>
                      </a: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4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cc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ó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400" spc="-3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4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0099CC"/>
                    </a:solidFill>
                  </a:tcPr>
                </a:tc>
              </a:tr>
              <a:tr h="360679"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195.10.21.90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60430"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33.0.0.</a:t>
                      </a:r>
                      <a:r>
                        <a:rPr dirty="0" sz="100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60430"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219.220.41.</a:t>
                      </a:r>
                      <a:r>
                        <a:rPr dirty="0" sz="100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60430"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158.98.80.</a:t>
                      </a:r>
                      <a:r>
                        <a:rPr dirty="0" sz="100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60430"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129.45.2.</a:t>
                      </a:r>
                      <a:r>
                        <a:rPr dirty="0" sz="100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60430"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224.224.239.</a:t>
                      </a:r>
                      <a:r>
                        <a:rPr dirty="0" sz="100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60430"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80.223.23.</a:t>
                      </a:r>
                      <a:r>
                        <a:rPr dirty="0" sz="100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60430"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132.52.62.</a:t>
                      </a:r>
                      <a:r>
                        <a:rPr dirty="0" sz="100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1561"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184.184.2.</a:t>
                      </a:r>
                      <a:r>
                        <a:rPr dirty="0" sz="100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03350" y="2133600"/>
          <a:ext cx="2305050" cy="4436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8684"/>
                <a:gridCol w="1026365"/>
              </a:tblGrid>
              <a:tr h="5207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ir</a:t>
                      </a: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4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cc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ó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400" spc="-3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4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0099CC"/>
                    </a:solidFill>
                  </a:tcPr>
                </a:tc>
              </a:tr>
              <a:tr h="360679"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10.210.8.</a:t>
                      </a:r>
                      <a:r>
                        <a:rPr dirty="0" sz="100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60430"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192.13.2.</a:t>
                      </a:r>
                      <a:r>
                        <a:rPr dirty="0" sz="100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60430"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120.10.15.</a:t>
                      </a:r>
                      <a:r>
                        <a:rPr dirty="0" sz="100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60430"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148.204.5.</a:t>
                      </a:r>
                      <a:r>
                        <a:rPr dirty="0" sz="100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60430"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194.41.1.</a:t>
                      </a:r>
                      <a:r>
                        <a:rPr dirty="0" sz="100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60430"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125.3.2.</a:t>
                      </a:r>
                      <a:r>
                        <a:rPr dirty="0" sz="100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60430"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220.8.23.</a:t>
                      </a:r>
                      <a:r>
                        <a:rPr dirty="0" sz="100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60430"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249.240.80.78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1561"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230.230.54.85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0013" y="2799506"/>
            <a:ext cx="4892040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3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.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1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.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1</a:t>
            </a:r>
            <a:r>
              <a:rPr dirty="0" sz="2800" spc="-20">
                <a:solidFill>
                  <a:srgbClr val="B3B3B3"/>
                </a:solidFill>
                <a:latin typeface="Arial"/>
                <a:cs typeface="Arial"/>
              </a:rPr>
              <a:t>0</a:t>
            </a:r>
            <a:r>
              <a:rPr dirty="0" sz="2800" spc="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30">
                <a:solidFill>
                  <a:srgbClr val="B3B3B3"/>
                </a:solidFill>
                <a:latin typeface="Arial"/>
                <a:cs typeface="Arial"/>
              </a:rPr>
              <a:t>C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a</a:t>
            </a:r>
            <a:r>
              <a:rPr dirty="0" sz="2800" spc="-30">
                <a:solidFill>
                  <a:srgbClr val="B3B3B3"/>
                </a:solidFill>
                <a:latin typeface="Arial"/>
                <a:cs typeface="Arial"/>
              </a:rPr>
              <a:t>m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po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s</a:t>
            </a:r>
            <a:r>
              <a:rPr dirty="0" sz="2800" spc="1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de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l</a:t>
            </a:r>
            <a:r>
              <a:rPr dirty="0" sz="280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paque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te</a:t>
            </a:r>
            <a:r>
              <a:rPr dirty="0" sz="2800" spc="1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2800" spc="-390">
                <a:solidFill>
                  <a:srgbClr val="B3B3B3"/>
                </a:solidFill>
                <a:latin typeface="Arial"/>
                <a:cs typeface="Arial"/>
              </a:rPr>
              <a:t>P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4802" y="829288"/>
            <a:ext cx="2305050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3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.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1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.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1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0</a:t>
            </a:r>
            <a:r>
              <a:rPr dirty="0" sz="1300" spc="2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C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a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m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po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s</a:t>
            </a:r>
            <a:r>
              <a:rPr dirty="0" sz="1300" spc="3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D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1300" spc="-5">
                <a:solidFill>
                  <a:srgbClr val="B3B3B3"/>
                </a:solidFill>
                <a:latin typeface="Arial"/>
                <a:cs typeface="Arial"/>
              </a:rPr>
              <a:t>l</a:t>
            </a:r>
            <a:r>
              <a:rPr dirty="0" sz="1300" spc="-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P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aqu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t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1300" spc="3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P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1088" y="3450515"/>
            <a:ext cx="813752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5">
                <a:solidFill>
                  <a:srgbClr val="000080"/>
                </a:solidFill>
                <a:latin typeface="Arial"/>
                <a:cs typeface="Arial"/>
              </a:rPr>
              <a:t>Lo</a:t>
            </a:r>
            <a:r>
              <a:rPr dirty="0" sz="11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1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100" spc="-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1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100" spc="-5">
                <a:solidFill>
                  <a:srgbClr val="000080"/>
                </a:solidFill>
                <a:latin typeface="Arial"/>
                <a:cs typeface="Arial"/>
              </a:rPr>
              <a:t>po</a:t>
            </a:r>
            <a:r>
              <a:rPr dirty="0" sz="11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1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100" spc="10">
                <a:solidFill>
                  <a:srgbClr val="000080"/>
                </a:solidFill>
                <a:latin typeface="Arial"/>
                <a:cs typeface="Arial"/>
              </a:rPr>
              <a:t>q</a:t>
            </a:r>
            <a:r>
              <a:rPr dirty="0" sz="1100" spc="-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1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1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100" spc="-5">
                <a:solidFill>
                  <a:srgbClr val="000080"/>
                </a:solidFill>
                <a:latin typeface="Arial"/>
                <a:cs typeface="Arial"/>
              </a:rPr>
              <a:t>á</a:t>
            </a:r>
            <a:r>
              <a:rPr dirty="0" sz="11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1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000080"/>
                </a:solidFill>
                <a:latin typeface="Arial"/>
                <a:cs typeface="Arial"/>
              </a:rPr>
              <a:t>no</a:t>
            </a:r>
            <a:r>
              <a:rPr dirty="0" sz="11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1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000080"/>
                </a:solidFill>
                <a:latin typeface="Arial"/>
                <a:cs typeface="Arial"/>
              </a:rPr>
              <a:t>in</a:t>
            </a:r>
            <a:r>
              <a:rPr dirty="0" sz="1100" spc="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1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1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1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1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100" spc="-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1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1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100" spc="-5">
                <a:solidFill>
                  <a:srgbClr val="000080"/>
                </a:solidFill>
                <a:latin typeface="Arial"/>
                <a:cs typeface="Arial"/>
              </a:rPr>
              <a:t>on</a:t>
            </a:r>
            <a:r>
              <a:rPr dirty="0" sz="1100">
                <a:solidFill>
                  <a:srgbClr val="000080"/>
                </a:solidFill>
                <a:latin typeface="Arial"/>
                <a:cs typeface="Arial"/>
              </a:rPr>
              <a:t>:</a:t>
            </a:r>
            <a:r>
              <a:rPr dirty="0" sz="11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v</a:t>
            </a:r>
            <a:r>
              <a:rPr dirty="0" sz="1100" spc="-5" b="1">
                <a:latin typeface="Arial"/>
                <a:cs typeface="Arial"/>
              </a:rPr>
              <a:t>e</a:t>
            </a:r>
            <a:r>
              <a:rPr dirty="0" sz="1100" b="1">
                <a:latin typeface="Arial"/>
                <a:cs typeface="Arial"/>
              </a:rPr>
              <a:t>r</a:t>
            </a:r>
            <a:r>
              <a:rPr dirty="0" sz="1100" spc="-5" b="1">
                <a:latin typeface="Arial"/>
                <a:cs typeface="Arial"/>
              </a:rPr>
              <a:t>s</a:t>
            </a:r>
            <a:r>
              <a:rPr dirty="0" sz="1100" spc="5" b="1">
                <a:latin typeface="Arial"/>
                <a:cs typeface="Arial"/>
              </a:rPr>
              <a:t>i</a:t>
            </a:r>
            <a:r>
              <a:rPr dirty="0" sz="1100" spc="-5" b="1">
                <a:latin typeface="Arial"/>
                <a:cs typeface="Arial"/>
              </a:rPr>
              <a:t>ón</a:t>
            </a:r>
            <a:r>
              <a:rPr dirty="0" sz="1100" b="1">
                <a:latin typeface="Arial"/>
                <a:cs typeface="Arial"/>
              </a:rPr>
              <a:t>,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t</a:t>
            </a:r>
            <a:r>
              <a:rPr dirty="0" sz="1100" spc="5" b="1">
                <a:latin typeface="Arial"/>
                <a:cs typeface="Arial"/>
              </a:rPr>
              <a:t>i</a:t>
            </a:r>
            <a:r>
              <a:rPr dirty="0" sz="1100" spc="-5" b="1">
                <a:latin typeface="Arial"/>
                <a:cs typeface="Arial"/>
              </a:rPr>
              <a:t>p</a:t>
            </a:r>
            <a:r>
              <a:rPr dirty="0" sz="1100" b="1">
                <a:latin typeface="Arial"/>
                <a:cs typeface="Arial"/>
              </a:rPr>
              <a:t>o</a:t>
            </a:r>
            <a:r>
              <a:rPr dirty="0" sz="1100" spc="-3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d</a:t>
            </a:r>
            <a:r>
              <a:rPr dirty="0" sz="1100" b="1">
                <a:latin typeface="Arial"/>
                <a:cs typeface="Arial"/>
              </a:rPr>
              <a:t>e </a:t>
            </a:r>
            <a:r>
              <a:rPr dirty="0" sz="1100" spc="-5" b="1">
                <a:latin typeface="Arial"/>
                <a:cs typeface="Arial"/>
              </a:rPr>
              <a:t>se</a:t>
            </a:r>
            <a:r>
              <a:rPr dirty="0" sz="1100" b="1">
                <a:latin typeface="Arial"/>
                <a:cs typeface="Arial"/>
              </a:rPr>
              <a:t>r</a:t>
            </a:r>
            <a:r>
              <a:rPr dirty="0" sz="1100" spc="-15" b="1">
                <a:latin typeface="Arial"/>
                <a:cs typeface="Arial"/>
              </a:rPr>
              <a:t>v</a:t>
            </a:r>
            <a:r>
              <a:rPr dirty="0" sz="1100" spc="5" b="1">
                <a:latin typeface="Arial"/>
                <a:cs typeface="Arial"/>
              </a:rPr>
              <a:t>i</a:t>
            </a:r>
            <a:r>
              <a:rPr dirty="0" sz="1100" spc="-5" b="1">
                <a:latin typeface="Arial"/>
                <a:cs typeface="Arial"/>
              </a:rPr>
              <a:t>c</a:t>
            </a:r>
            <a:r>
              <a:rPr dirty="0" sz="1100" spc="5" b="1">
                <a:latin typeface="Arial"/>
                <a:cs typeface="Arial"/>
              </a:rPr>
              <a:t>i</a:t>
            </a:r>
            <a:r>
              <a:rPr dirty="0" sz="1100" spc="-5" b="1">
                <a:latin typeface="Arial"/>
                <a:cs typeface="Arial"/>
              </a:rPr>
              <a:t>o</a:t>
            </a:r>
            <a:r>
              <a:rPr dirty="0" sz="1100" b="1">
                <a:latin typeface="Arial"/>
                <a:cs typeface="Arial"/>
              </a:rPr>
              <a:t>,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bande</a:t>
            </a:r>
            <a:r>
              <a:rPr dirty="0" sz="1100" b="1">
                <a:latin typeface="Arial"/>
                <a:cs typeface="Arial"/>
              </a:rPr>
              <a:t>r</a:t>
            </a:r>
            <a:r>
              <a:rPr dirty="0" sz="1100" spc="-5" b="1">
                <a:latin typeface="Arial"/>
                <a:cs typeface="Arial"/>
              </a:rPr>
              <a:t>as</a:t>
            </a:r>
            <a:r>
              <a:rPr dirty="0" sz="1100" b="1">
                <a:latin typeface="Arial"/>
                <a:cs typeface="Arial"/>
              </a:rPr>
              <a:t>,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t</a:t>
            </a:r>
            <a:r>
              <a:rPr dirty="0" sz="1100" spc="5" b="1">
                <a:latin typeface="Arial"/>
                <a:cs typeface="Arial"/>
              </a:rPr>
              <a:t>i</a:t>
            </a:r>
            <a:r>
              <a:rPr dirty="0" sz="1100" spc="-5" b="1">
                <a:latin typeface="Arial"/>
                <a:cs typeface="Arial"/>
              </a:rPr>
              <a:t>e</a:t>
            </a:r>
            <a:r>
              <a:rPr dirty="0" sz="1100" b="1">
                <a:latin typeface="Arial"/>
                <a:cs typeface="Arial"/>
              </a:rPr>
              <a:t>m</a:t>
            </a:r>
            <a:r>
              <a:rPr dirty="0" sz="1100" spc="-5" b="1">
                <a:latin typeface="Arial"/>
                <a:cs typeface="Arial"/>
              </a:rPr>
              <a:t>p</a:t>
            </a:r>
            <a:r>
              <a:rPr dirty="0" sz="1100" b="1">
                <a:latin typeface="Arial"/>
                <a:cs typeface="Arial"/>
              </a:rPr>
              <a:t>o</a:t>
            </a:r>
            <a:r>
              <a:rPr dirty="0" sz="1100" spc="-3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d</a:t>
            </a:r>
            <a:r>
              <a:rPr dirty="0" sz="1100" b="1">
                <a:latin typeface="Arial"/>
                <a:cs typeface="Arial"/>
              </a:rPr>
              <a:t>e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v</a:t>
            </a:r>
            <a:r>
              <a:rPr dirty="0" sz="1100" spc="5" b="1">
                <a:latin typeface="Arial"/>
                <a:cs typeface="Arial"/>
              </a:rPr>
              <a:t>i</a:t>
            </a:r>
            <a:r>
              <a:rPr dirty="0" sz="1100" spc="-5" b="1">
                <a:latin typeface="Arial"/>
                <a:cs typeface="Arial"/>
              </a:rPr>
              <a:t>d</a:t>
            </a:r>
            <a:r>
              <a:rPr dirty="0" sz="1100" b="1">
                <a:latin typeface="Arial"/>
                <a:cs typeface="Arial"/>
              </a:rPr>
              <a:t>a (tt</a:t>
            </a:r>
            <a:r>
              <a:rPr dirty="0" sz="1100" spc="-10" b="1">
                <a:latin typeface="Arial"/>
                <a:cs typeface="Arial"/>
              </a:rPr>
              <a:t>l)</a:t>
            </a:r>
            <a:r>
              <a:rPr dirty="0" sz="1100" b="1">
                <a:latin typeface="Arial"/>
                <a:cs typeface="Arial"/>
              </a:rPr>
              <a:t>,</a:t>
            </a:r>
            <a:r>
              <a:rPr dirty="0" sz="1100" spc="-5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desp</a:t>
            </a:r>
            <a:r>
              <a:rPr dirty="0" sz="1100" spc="5" b="1">
                <a:latin typeface="Arial"/>
                <a:cs typeface="Arial"/>
              </a:rPr>
              <a:t>l</a:t>
            </a:r>
            <a:r>
              <a:rPr dirty="0" sz="1100" spc="-5" b="1">
                <a:latin typeface="Arial"/>
                <a:cs typeface="Arial"/>
              </a:rPr>
              <a:t>a</a:t>
            </a:r>
            <a:r>
              <a:rPr dirty="0" sz="1100" b="1">
                <a:latin typeface="Arial"/>
                <a:cs typeface="Arial"/>
              </a:rPr>
              <a:t>z</a:t>
            </a:r>
            <a:r>
              <a:rPr dirty="0" sz="1100" spc="-5" b="1">
                <a:latin typeface="Arial"/>
                <a:cs typeface="Arial"/>
              </a:rPr>
              <a:t>a</a:t>
            </a:r>
            <a:r>
              <a:rPr dirty="0" sz="1100" b="1">
                <a:latin typeface="Arial"/>
                <a:cs typeface="Arial"/>
              </a:rPr>
              <a:t>m</a:t>
            </a:r>
            <a:r>
              <a:rPr dirty="0" sz="1100" spc="5" b="1">
                <a:latin typeface="Arial"/>
                <a:cs typeface="Arial"/>
              </a:rPr>
              <a:t>i</a:t>
            </a:r>
            <a:r>
              <a:rPr dirty="0" sz="1100" spc="-5" b="1">
                <a:latin typeface="Arial"/>
                <a:cs typeface="Arial"/>
              </a:rPr>
              <a:t>en</a:t>
            </a:r>
            <a:r>
              <a:rPr dirty="0" sz="1100" b="1">
                <a:latin typeface="Arial"/>
                <a:cs typeface="Arial"/>
              </a:rPr>
              <a:t>to</a:t>
            </a:r>
            <a:r>
              <a:rPr dirty="0" sz="1100" spc="-3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y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p</a:t>
            </a:r>
            <a:r>
              <a:rPr dirty="0" sz="1100" b="1">
                <a:latin typeface="Arial"/>
                <a:cs typeface="Arial"/>
              </a:rPr>
              <a:t>r</a:t>
            </a:r>
            <a:r>
              <a:rPr dirty="0" sz="1100" spc="-5" b="1">
                <a:latin typeface="Arial"/>
                <a:cs typeface="Arial"/>
              </a:rPr>
              <a:t>o</a:t>
            </a:r>
            <a:r>
              <a:rPr dirty="0" sz="1100" b="1">
                <a:latin typeface="Arial"/>
                <a:cs typeface="Arial"/>
              </a:rPr>
              <a:t>t</a:t>
            </a:r>
            <a:r>
              <a:rPr dirty="0" sz="1100" spc="-5" b="1">
                <a:latin typeface="Arial"/>
                <a:cs typeface="Arial"/>
              </a:rPr>
              <a:t>oco</a:t>
            </a:r>
            <a:r>
              <a:rPr dirty="0" sz="1100" spc="5" b="1">
                <a:latin typeface="Arial"/>
                <a:cs typeface="Arial"/>
              </a:rPr>
              <a:t>l</a:t>
            </a:r>
            <a:r>
              <a:rPr dirty="0" sz="1100" spc="-5" b="1">
                <a:latin typeface="Arial"/>
                <a:cs typeface="Arial"/>
              </a:rPr>
              <a:t>o</a:t>
            </a:r>
            <a:r>
              <a:rPr dirty="0" sz="110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1088" y="4024693"/>
            <a:ext cx="60960" cy="83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>
                <a:solidFill>
                  <a:srgbClr val="FF6633"/>
                </a:solidFill>
                <a:latin typeface="Arial"/>
                <a:cs typeface="Arial"/>
              </a:rPr>
              <a:t>●</a:t>
            </a:r>
            <a:endParaRPr sz="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2465" y="3969121"/>
            <a:ext cx="533082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10" b="1">
                <a:solidFill>
                  <a:srgbClr val="CC3300"/>
                </a:solidFill>
                <a:latin typeface="Arial"/>
                <a:cs typeface="Arial"/>
              </a:rPr>
              <a:t>Versi</a:t>
            </a:r>
            <a:r>
              <a:rPr dirty="0" sz="1000" spc="-10" b="1">
                <a:solidFill>
                  <a:srgbClr val="CC3300"/>
                </a:solidFill>
                <a:latin typeface="Arial"/>
                <a:cs typeface="Arial"/>
              </a:rPr>
              <a:t>ón:</a:t>
            </a:r>
            <a:r>
              <a:rPr dirty="0" sz="1000" b="1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identi</a:t>
            </a:r>
            <a:r>
              <a:rPr dirty="0" sz="1000" spc="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0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oto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ol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0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000" spc="-10" b="1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000" spc="-10" b="1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qu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an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po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datag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000" spc="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0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(4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0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nue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ro</a:t>
            </a:r>
            <a:r>
              <a:rPr dirty="0" sz="10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).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1088" y="4344732"/>
            <a:ext cx="60960" cy="83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>
                <a:solidFill>
                  <a:srgbClr val="FF6633"/>
                </a:solidFill>
                <a:latin typeface="Arial"/>
                <a:cs typeface="Arial"/>
              </a:rPr>
              <a:t>●</a:t>
            </a:r>
            <a:endParaRPr sz="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2465" y="4289161"/>
            <a:ext cx="8141970" cy="274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960"/>
              </a:lnSpc>
            </a:pPr>
            <a:r>
              <a:rPr dirty="0" sz="1000" spc="0" b="1">
                <a:solidFill>
                  <a:srgbClr val="CC3300"/>
                </a:solidFill>
                <a:latin typeface="Arial"/>
                <a:cs typeface="Arial"/>
              </a:rPr>
              <a:t>T</a:t>
            </a:r>
            <a:r>
              <a:rPr dirty="0" sz="1000" spc="-10" b="1">
                <a:solidFill>
                  <a:srgbClr val="CC3300"/>
                </a:solidFill>
                <a:latin typeface="Arial"/>
                <a:cs typeface="Arial"/>
              </a:rPr>
              <a:t>i</a:t>
            </a:r>
            <a:r>
              <a:rPr dirty="0" sz="1000" spc="-10" b="1">
                <a:solidFill>
                  <a:srgbClr val="CC3300"/>
                </a:solidFill>
                <a:latin typeface="Arial"/>
                <a:cs typeface="Arial"/>
              </a:rPr>
              <a:t>po</a:t>
            </a:r>
            <a:r>
              <a:rPr dirty="0" sz="1000" b="1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dirty="0" sz="1000" spc="-125" b="1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CC3300"/>
                </a:solidFill>
                <a:latin typeface="Arial"/>
                <a:cs typeface="Arial"/>
              </a:rPr>
              <a:t>de</a:t>
            </a:r>
            <a:r>
              <a:rPr dirty="0" sz="1000" b="1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dirty="0" sz="1000" spc="-130" b="1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dirty="0" sz="1000" spc="-15" b="1">
                <a:solidFill>
                  <a:srgbClr val="CC3300"/>
                </a:solidFill>
                <a:latin typeface="Arial"/>
                <a:cs typeface="Arial"/>
              </a:rPr>
              <a:t>Se</a:t>
            </a:r>
            <a:r>
              <a:rPr dirty="0" sz="1000" spc="-25" b="1">
                <a:solidFill>
                  <a:srgbClr val="CC3300"/>
                </a:solidFill>
                <a:latin typeface="Arial"/>
                <a:cs typeface="Arial"/>
              </a:rPr>
              <a:t>r</a:t>
            </a:r>
            <a:r>
              <a:rPr dirty="0" sz="1000" b="1">
                <a:solidFill>
                  <a:srgbClr val="CC3300"/>
                </a:solidFill>
                <a:latin typeface="Arial"/>
                <a:cs typeface="Arial"/>
              </a:rPr>
              <a:t>v</a:t>
            </a:r>
            <a:r>
              <a:rPr dirty="0" sz="1000" spc="-10" b="1">
                <a:solidFill>
                  <a:srgbClr val="CC3300"/>
                </a:solidFill>
                <a:latin typeface="Arial"/>
                <a:cs typeface="Arial"/>
              </a:rPr>
              <a:t>ici</a:t>
            </a:r>
            <a:r>
              <a:rPr dirty="0" sz="1000" spc="-5" b="1">
                <a:solidFill>
                  <a:srgbClr val="CC3300"/>
                </a:solidFill>
                <a:latin typeface="Arial"/>
                <a:cs typeface="Arial"/>
              </a:rPr>
              <a:t>o:</a:t>
            </a:r>
            <a:r>
              <a:rPr dirty="0" sz="1000" b="1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dirty="0" sz="1000" spc="-120" b="1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3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bit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pa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ra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000" spc="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ida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(0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7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),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14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bi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3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pa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ra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 spc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RD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000" spc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bi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4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pa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ra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000" spc="-2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000" spc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ES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MP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ÑO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y</a:t>
            </a:r>
            <a:r>
              <a:rPr dirty="0" sz="1000" spc="1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bi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5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ra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AL</a:t>
            </a:r>
            <a:r>
              <a:rPr dirty="0" sz="1000" spc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 C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NF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IABILI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D.</a:t>
            </a:r>
            <a:r>
              <a:rPr dirty="0" sz="10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lo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000" spc="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bit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tante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0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pe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000" spc="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ane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0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1088" y="4786693"/>
            <a:ext cx="60960" cy="83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>
                <a:solidFill>
                  <a:srgbClr val="FF6633"/>
                </a:solidFill>
                <a:latin typeface="Arial"/>
                <a:cs typeface="Arial"/>
              </a:rPr>
              <a:t>●</a:t>
            </a:r>
            <a:endParaRPr sz="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2212" y="4731121"/>
            <a:ext cx="8143240" cy="274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960"/>
              </a:lnSpc>
            </a:pPr>
            <a:r>
              <a:rPr dirty="0" sz="1000" spc="-10" b="1">
                <a:solidFill>
                  <a:srgbClr val="CC3300"/>
                </a:solidFill>
                <a:latin typeface="Arial"/>
                <a:cs typeface="Arial"/>
              </a:rPr>
              <a:t>B</a:t>
            </a:r>
            <a:r>
              <a:rPr dirty="0" sz="1000" spc="-15" b="1">
                <a:solidFill>
                  <a:srgbClr val="CC3300"/>
                </a:solidFill>
                <a:latin typeface="Arial"/>
                <a:cs typeface="Arial"/>
              </a:rPr>
              <a:t>a</a:t>
            </a:r>
            <a:r>
              <a:rPr dirty="0" sz="1000" spc="-10" b="1">
                <a:solidFill>
                  <a:srgbClr val="CC3300"/>
                </a:solidFill>
                <a:latin typeface="Arial"/>
                <a:cs typeface="Arial"/>
              </a:rPr>
              <a:t>nd</a:t>
            </a:r>
            <a:r>
              <a:rPr dirty="0" sz="1000" spc="-15" b="1">
                <a:solidFill>
                  <a:srgbClr val="CC3300"/>
                </a:solidFill>
                <a:latin typeface="Arial"/>
                <a:cs typeface="Arial"/>
              </a:rPr>
              <a:t>eras</a:t>
            </a:r>
            <a:r>
              <a:rPr dirty="0" sz="1000" spc="-5" b="1">
                <a:solidFill>
                  <a:srgbClr val="CC3300"/>
                </a:solidFill>
                <a:latin typeface="Arial"/>
                <a:cs typeface="Arial"/>
              </a:rPr>
              <a:t>:</a:t>
            </a:r>
            <a:r>
              <a:rPr dirty="0" sz="1000" b="1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dirty="0" sz="1000" spc="-75" b="1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3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bit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7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total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000" spc="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ro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8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gund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000080"/>
                </a:solidFill>
                <a:latin typeface="Arial"/>
                <a:cs typeface="Arial"/>
              </a:rPr>
              <a:t>DF</a:t>
            </a:r>
            <a:r>
              <a:rPr dirty="0" sz="1000" b="1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75" b="1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dirty="0" sz="1000" spc="-10" b="1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000" spc="-5" b="1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000" spc="-10" b="1">
                <a:solidFill>
                  <a:srgbClr val="000080"/>
                </a:solidFill>
                <a:latin typeface="Arial"/>
                <a:cs typeface="Arial"/>
              </a:rPr>
              <a:t>NT</a:t>
            </a:r>
            <a:r>
              <a:rPr dirty="0" sz="1000" b="1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65" b="1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000080"/>
                </a:solidFill>
                <a:latin typeface="Arial"/>
                <a:cs typeface="Arial"/>
              </a:rPr>
              <a:t>FR</a:t>
            </a:r>
            <a:r>
              <a:rPr dirty="0" sz="1000" spc="-35" b="1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000" spc="-5" b="1">
                <a:solidFill>
                  <a:srgbClr val="000080"/>
                </a:solidFill>
                <a:latin typeface="Arial"/>
                <a:cs typeface="Arial"/>
              </a:rPr>
              <a:t>G</a:t>
            </a:r>
            <a:r>
              <a:rPr dirty="0" sz="1000" spc="5" b="1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000" spc="-15" b="1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 spc="-10" b="1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000" spc="0" b="1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),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te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ro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5" b="1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000" spc="-20" b="1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000" spc="-10" b="1">
                <a:solidFill>
                  <a:srgbClr val="000080"/>
                </a:solidFill>
                <a:latin typeface="Arial"/>
                <a:cs typeface="Arial"/>
              </a:rPr>
              <a:t>RE</a:t>
            </a:r>
            <a:r>
              <a:rPr dirty="0" sz="1000" b="1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85" b="1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1000" spc="5" b="1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000" spc="-35" b="1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000" spc="-5" b="1">
                <a:solidFill>
                  <a:srgbClr val="000080"/>
                </a:solidFill>
                <a:latin typeface="Arial"/>
                <a:cs typeface="Arial"/>
              </a:rPr>
              <a:t>G</a:t>
            </a:r>
            <a:r>
              <a:rPr dirty="0" sz="1000" spc="5" b="1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000" spc="-15" b="1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 spc="-10" b="1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000" spc="0" b="1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000" spc="-10" b="1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000" b="1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85" b="1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7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qu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0">
                <a:solidFill>
                  <a:srgbClr val="000080"/>
                </a:solidFill>
                <a:latin typeface="Arial"/>
                <a:cs typeface="Arial"/>
              </a:rPr>
              <a:t>el</a:t>
            </a:r>
            <a:r>
              <a:rPr dirty="0" sz="1000" spc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datag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000" spc="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0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0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ue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0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últi</a:t>
            </a:r>
            <a:r>
              <a:rPr dirty="0" sz="1000" spc="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ag</a:t>
            </a:r>
            <a:r>
              <a:rPr dirty="0" sz="1000" spc="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ento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1088" y="5228652"/>
            <a:ext cx="60960" cy="83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>
                <a:solidFill>
                  <a:srgbClr val="FF6633"/>
                </a:solidFill>
                <a:latin typeface="Arial"/>
                <a:cs typeface="Arial"/>
              </a:rPr>
              <a:t>●</a:t>
            </a:r>
            <a:endParaRPr sz="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2085" y="5173081"/>
            <a:ext cx="8142605" cy="396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ts val="960"/>
              </a:lnSpc>
            </a:pPr>
            <a:r>
              <a:rPr dirty="0" sz="1000" spc="0" b="1">
                <a:solidFill>
                  <a:srgbClr val="CC3300"/>
                </a:solidFill>
                <a:latin typeface="Arial"/>
                <a:cs typeface="Arial"/>
              </a:rPr>
              <a:t>T</a:t>
            </a:r>
            <a:r>
              <a:rPr dirty="0" sz="1000" spc="-10" b="1">
                <a:solidFill>
                  <a:srgbClr val="CC3300"/>
                </a:solidFill>
                <a:latin typeface="Arial"/>
                <a:cs typeface="Arial"/>
              </a:rPr>
              <a:t>ie</a:t>
            </a:r>
            <a:r>
              <a:rPr dirty="0" sz="1000" spc="-10" b="1">
                <a:solidFill>
                  <a:srgbClr val="CC3300"/>
                </a:solidFill>
                <a:latin typeface="Arial"/>
                <a:cs typeface="Arial"/>
              </a:rPr>
              <a:t>mpo</a:t>
            </a:r>
            <a:r>
              <a:rPr dirty="0" sz="1000" spc="50" b="1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dirty="0" sz="1000" spc="-20" b="1">
                <a:solidFill>
                  <a:srgbClr val="CC3300"/>
                </a:solidFill>
                <a:latin typeface="Arial"/>
                <a:cs typeface="Arial"/>
              </a:rPr>
              <a:t>d</a:t>
            </a:r>
            <a:r>
              <a:rPr dirty="0" sz="1000" spc="-10" b="1">
                <a:solidFill>
                  <a:srgbClr val="CC3300"/>
                </a:solidFill>
                <a:latin typeface="Arial"/>
                <a:cs typeface="Arial"/>
              </a:rPr>
              <a:t>e</a:t>
            </a:r>
            <a:r>
              <a:rPr dirty="0" sz="1000" spc="30" b="1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CC3300"/>
                </a:solidFill>
                <a:latin typeface="Arial"/>
                <a:cs typeface="Arial"/>
              </a:rPr>
              <a:t>v</a:t>
            </a:r>
            <a:r>
              <a:rPr dirty="0" sz="1000" spc="-10" b="1">
                <a:solidFill>
                  <a:srgbClr val="CC3300"/>
                </a:solidFill>
                <a:latin typeface="Arial"/>
                <a:cs typeface="Arial"/>
              </a:rPr>
              <a:t>i</a:t>
            </a:r>
            <a:r>
              <a:rPr dirty="0" sz="1000" spc="-10" b="1">
                <a:solidFill>
                  <a:srgbClr val="CC3300"/>
                </a:solidFill>
                <a:latin typeface="Arial"/>
                <a:cs typeface="Arial"/>
              </a:rPr>
              <a:t>d</a:t>
            </a:r>
            <a:r>
              <a:rPr dirty="0" sz="1000" spc="-15" b="1">
                <a:solidFill>
                  <a:srgbClr val="CC3300"/>
                </a:solidFill>
                <a:latin typeface="Arial"/>
                <a:cs typeface="Arial"/>
              </a:rPr>
              <a:t>a</a:t>
            </a:r>
            <a:r>
              <a:rPr dirty="0" sz="1000" spc="-5" b="1">
                <a:solidFill>
                  <a:srgbClr val="CC3300"/>
                </a:solidFill>
                <a:latin typeface="Arial"/>
                <a:cs typeface="Arial"/>
              </a:rPr>
              <a:t>:</a:t>
            </a:r>
            <a:r>
              <a:rPr dirty="0" sz="1000" spc="50" b="1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000" spc="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000" spc="-25">
                <a:solidFill>
                  <a:srgbClr val="000080"/>
                </a:solidFill>
                <a:latin typeface="Arial"/>
                <a:cs typeface="Arial"/>
              </a:rPr>
              <a:t>ú</a:t>
            </a:r>
            <a:r>
              <a:rPr dirty="0" sz="1000" spc="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000" spc="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 spc="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alto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000" spc="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qu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 spc="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od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rá</a:t>
            </a:r>
            <a:r>
              <a:rPr dirty="0" sz="1000" spc="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eali</a:t>
            </a:r>
            <a:r>
              <a:rPr dirty="0" sz="1000" spc="-25">
                <a:solidFill>
                  <a:srgbClr val="000080"/>
                </a:solidFill>
                <a:latin typeface="Arial"/>
                <a:cs typeface="Arial"/>
              </a:rPr>
              <a:t>z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000" spc="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000" spc="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datag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000" spc="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000" spc="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000" spc="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alt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000" spc="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equi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al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 spc="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000" spc="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pa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000" spc="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po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000" spc="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000" spc="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000" spc="-2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te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dirty="0" sz="1000" spc="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ig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nal</a:t>
            </a:r>
            <a:r>
              <a:rPr dirty="0" sz="1000" spc="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ent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 spc="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 spc="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ontaban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 d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000" spc="-25">
                <a:solidFill>
                  <a:srgbClr val="000080"/>
                </a:solidFill>
                <a:latin typeface="Arial"/>
                <a:cs typeface="Arial"/>
              </a:rPr>
              <a:t>ú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ro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tan</a:t>
            </a:r>
            <a:r>
              <a:rPr dirty="0" sz="1000" spc="-2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unidade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000" spc="-2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000" spc="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000" spc="-2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gund</a:t>
            </a:r>
            <a:r>
              <a:rPr dirty="0" sz="1000" spc="-2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to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pa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po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ou</a:t>
            </a:r>
            <a:r>
              <a:rPr dirty="0" sz="1000" spc="-2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r,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tua</a:t>
            </a:r>
            <a:r>
              <a:rPr dirty="0" sz="1000" spc="-2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000" spc="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ent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000" spc="-2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nt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un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unida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po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000" spc="-2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te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000" spc="-2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alor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á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x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000" spc="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0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255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1088" y="5792532"/>
            <a:ext cx="60960" cy="83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>
                <a:solidFill>
                  <a:srgbClr val="FF6633"/>
                </a:solidFill>
                <a:latin typeface="Arial"/>
                <a:cs typeface="Arial"/>
              </a:rPr>
              <a:t>●</a:t>
            </a:r>
            <a:endParaRPr sz="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2465" y="5736961"/>
            <a:ext cx="8140065" cy="274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960"/>
              </a:lnSpc>
            </a:pPr>
            <a:r>
              <a:rPr dirty="0" sz="1000" spc="-10" b="1">
                <a:solidFill>
                  <a:srgbClr val="CC3300"/>
                </a:solidFill>
                <a:latin typeface="Arial"/>
                <a:cs typeface="Arial"/>
              </a:rPr>
              <a:t>D</a:t>
            </a:r>
            <a:r>
              <a:rPr dirty="0" sz="1000" spc="-15" b="1">
                <a:solidFill>
                  <a:srgbClr val="CC3300"/>
                </a:solidFill>
                <a:latin typeface="Arial"/>
                <a:cs typeface="Arial"/>
              </a:rPr>
              <a:t>es</a:t>
            </a:r>
            <a:r>
              <a:rPr dirty="0" sz="1000" spc="-10" b="1">
                <a:solidFill>
                  <a:srgbClr val="CC3300"/>
                </a:solidFill>
                <a:latin typeface="Arial"/>
                <a:cs typeface="Arial"/>
              </a:rPr>
              <a:t>p</a:t>
            </a:r>
            <a:r>
              <a:rPr dirty="0" sz="1000" spc="-10" b="1">
                <a:solidFill>
                  <a:srgbClr val="CC3300"/>
                </a:solidFill>
                <a:latin typeface="Arial"/>
                <a:cs typeface="Arial"/>
              </a:rPr>
              <a:t>la</a:t>
            </a:r>
            <a:r>
              <a:rPr dirty="0" sz="1000" b="1">
                <a:solidFill>
                  <a:srgbClr val="CC3300"/>
                </a:solidFill>
                <a:latin typeface="Arial"/>
                <a:cs typeface="Arial"/>
              </a:rPr>
              <a:t>z</a:t>
            </a:r>
            <a:r>
              <a:rPr dirty="0" sz="1000" spc="-15" b="1">
                <a:solidFill>
                  <a:srgbClr val="CC3300"/>
                </a:solidFill>
                <a:latin typeface="Arial"/>
                <a:cs typeface="Arial"/>
              </a:rPr>
              <a:t>a</a:t>
            </a:r>
            <a:r>
              <a:rPr dirty="0" sz="1000" spc="-10" b="1">
                <a:solidFill>
                  <a:srgbClr val="CC3300"/>
                </a:solidFill>
                <a:latin typeface="Arial"/>
                <a:cs typeface="Arial"/>
              </a:rPr>
              <a:t>m</a:t>
            </a:r>
            <a:r>
              <a:rPr dirty="0" sz="1000" spc="-10" b="1">
                <a:solidFill>
                  <a:srgbClr val="CC3300"/>
                </a:solidFill>
                <a:latin typeface="Arial"/>
                <a:cs typeface="Arial"/>
              </a:rPr>
              <a:t>ie</a:t>
            </a:r>
            <a:r>
              <a:rPr dirty="0" sz="1000" spc="-10" b="1">
                <a:solidFill>
                  <a:srgbClr val="CC3300"/>
                </a:solidFill>
                <a:latin typeface="Arial"/>
                <a:cs typeface="Arial"/>
              </a:rPr>
              <a:t>nto</a:t>
            </a:r>
            <a:r>
              <a:rPr dirty="0" sz="1000" spc="70" b="1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CC3300"/>
                </a:solidFill>
                <a:latin typeface="Arial"/>
                <a:cs typeface="Arial"/>
              </a:rPr>
              <a:t>(F</a:t>
            </a:r>
            <a:r>
              <a:rPr dirty="0" sz="1000" spc="-10" b="1">
                <a:solidFill>
                  <a:srgbClr val="CC3300"/>
                </a:solidFill>
                <a:latin typeface="Arial"/>
                <a:cs typeface="Arial"/>
              </a:rPr>
              <a:t>ra</a:t>
            </a:r>
            <a:r>
              <a:rPr dirty="0" sz="1000" spc="-10" b="1">
                <a:solidFill>
                  <a:srgbClr val="CC3300"/>
                </a:solidFill>
                <a:latin typeface="Arial"/>
                <a:cs typeface="Arial"/>
              </a:rPr>
              <a:t>gm</a:t>
            </a:r>
            <a:r>
              <a:rPr dirty="0" sz="1000" spc="-25" b="1">
                <a:solidFill>
                  <a:srgbClr val="CC3300"/>
                </a:solidFill>
                <a:latin typeface="Arial"/>
                <a:cs typeface="Arial"/>
              </a:rPr>
              <a:t>e</a:t>
            </a:r>
            <a:r>
              <a:rPr dirty="0" sz="1000" spc="-5" b="1">
                <a:solidFill>
                  <a:srgbClr val="CC3300"/>
                </a:solidFill>
                <a:latin typeface="Arial"/>
                <a:cs typeface="Arial"/>
              </a:rPr>
              <a:t>nt</a:t>
            </a:r>
            <a:r>
              <a:rPr dirty="0" sz="1000" spc="70" b="1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CC3300"/>
                </a:solidFill>
                <a:latin typeface="Arial"/>
                <a:cs typeface="Arial"/>
              </a:rPr>
              <a:t>O</a:t>
            </a:r>
            <a:r>
              <a:rPr dirty="0" sz="1000" spc="-5" b="1">
                <a:solidFill>
                  <a:srgbClr val="CC3300"/>
                </a:solidFill>
                <a:latin typeface="Arial"/>
                <a:cs typeface="Arial"/>
              </a:rPr>
              <a:t>ff</a:t>
            </a:r>
            <a:r>
              <a:rPr dirty="0" sz="1000" spc="-15" b="1">
                <a:solidFill>
                  <a:srgbClr val="CC3300"/>
                </a:solidFill>
                <a:latin typeface="Arial"/>
                <a:cs typeface="Arial"/>
              </a:rPr>
              <a:t>se</a:t>
            </a:r>
            <a:r>
              <a:rPr dirty="0" sz="1000" spc="-5" b="1">
                <a:solidFill>
                  <a:srgbClr val="CC3300"/>
                </a:solidFill>
                <a:latin typeface="Arial"/>
                <a:cs typeface="Arial"/>
              </a:rPr>
              <a:t>t):</a:t>
            </a:r>
            <a:r>
              <a:rPr dirty="0" sz="1000" spc="75" b="1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(</a:t>
            </a:r>
            <a:r>
              <a:rPr dirty="0" sz="1000" spc="-15">
                <a:latin typeface="Arial"/>
                <a:cs typeface="Arial"/>
              </a:rPr>
              <a:t>1</a:t>
            </a:r>
            <a:r>
              <a:rPr dirty="0" sz="1000" spc="-10">
                <a:latin typeface="Arial"/>
                <a:cs typeface="Arial"/>
              </a:rPr>
              <a:t>3</a:t>
            </a:r>
            <a:r>
              <a:rPr dirty="0" sz="1000" spc="6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bit</a:t>
            </a:r>
            <a:r>
              <a:rPr dirty="0" sz="1000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)</a:t>
            </a:r>
            <a:r>
              <a:rPr dirty="0" sz="1000" spc="70"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tint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000" spc="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 spc="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ro</a:t>
            </a:r>
            <a:r>
              <a:rPr dirty="0" sz="1000" spc="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000" spc="-2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nd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000" spc="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 spc="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at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000" spc="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 spc="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000" spc="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000" spc="-25">
                <a:solidFill>
                  <a:srgbClr val="000080"/>
                </a:solidFill>
                <a:latin typeface="Arial"/>
                <a:cs typeface="Arial"/>
              </a:rPr>
              <a:t>g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ent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000" spc="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indi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000" spc="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000" spc="6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000" spc="-25">
                <a:solidFill>
                  <a:srgbClr val="000080"/>
                </a:solidFill>
                <a:latin typeface="Arial"/>
                <a:cs typeface="Arial"/>
              </a:rPr>
              <a:t>z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000" spc="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ient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000" spc="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pe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000" spc="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000" spc="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000" spc="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er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ag</a:t>
            </a:r>
            <a:r>
              <a:rPr dirty="0" sz="1000" spc="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ento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1088" y="6234493"/>
            <a:ext cx="60960" cy="83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>
                <a:solidFill>
                  <a:srgbClr val="FF6633"/>
                </a:solidFill>
                <a:latin typeface="Arial"/>
                <a:cs typeface="Arial"/>
              </a:rPr>
              <a:t>●</a:t>
            </a:r>
            <a:endParaRPr sz="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2465" y="6178921"/>
            <a:ext cx="8141334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15" b="1">
                <a:solidFill>
                  <a:srgbClr val="CC3300"/>
                </a:solidFill>
                <a:latin typeface="Arial"/>
                <a:cs typeface="Arial"/>
              </a:rPr>
              <a:t>Pr</a:t>
            </a:r>
            <a:r>
              <a:rPr dirty="0" sz="1000" spc="-10" b="1">
                <a:solidFill>
                  <a:srgbClr val="CC3300"/>
                </a:solidFill>
                <a:latin typeface="Arial"/>
                <a:cs typeface="Arial"/>
              </a:rPr>
              <a:t>oto</a:t>
            </a:r>
            <a:r>
              <a:rPr dirty="0" sz="1000" spc="-15" b="1">
                <a:solidFill>
                  <a:srgbClr val="CC3300"/>
                </a:solidFill>
                <a:latin typeface="Arial"/>
                <a:cs typeface="Arial"/>
              </a:rPr>
              <a:t>c</a:t>
            </a:r>
            <a:r>
              <a:rPr dirty="0" sz="1000" spc="-10" b="1">
                <a:solidFill>
                  <a:srgbClr val="CC3300"/>
                </a:solidFill>
                <a:latin typeface="Arial"/>
                <a:cs typeface="Arial"/>
              </a:rPr>
              <a:t>o</a:t>
            </a:r>
            <a:r>
              <a:rPr dirty="0" sz="1000" spc="-10" b="1">
                <a:solidFill>
                  <a:srgbClr val="CC3300"/>
                </a:solidFill>
                <a:latin typeface="Arial"/>
                <a:cs typeface="Arial"/>
              </a:rPr>
              <a:t>l</a:t>
            </a:r>
            <a:r>
              <a:rPr dirty="0" sz="1000" spc="-5" b="1">
                <a:solidFill>
                  <a:srgbClr val="CC3300"/>
                </a:solidFill>
                <a:latin typeface="Arial"/>
                <a:cs typeface="Arial"/>
              </a:rPr>
              <a:t>o:</a:t>
            </a:r>
            <a:r>
              <a:rPr dirty="0" sz="1000" b="1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dirty="0" sz="1000" spc="120" b="1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ontien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114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1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alo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1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qu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1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pe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000" spc="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114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1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oto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1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qu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1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lle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1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1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1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pa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1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1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ato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1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1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da</a:t>
            </a:r>
            <a:r>
              <a:rPr dirty="0" sz="1000" spc="-2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ag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000" spc="-2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000" spc="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114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j</a:t>
            </a:r>
            <a:r>
              <a:rPr dirty="0" sz="1000" spc="-2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000" spc="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000" spc="-1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1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000080"/>
                </a:solidFill>
                <a:latin typeface="Arial"/>
                <a:cs typeface="Arial"/>
              </a:rPr>
              <a:t>UDP</a:t>
            </a:r>
            <a:r>
              <a:rPr dirty="0" sz="1000" b="1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110" b="1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1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1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0" b="1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000" spc="-10" b="1">
                <a:solidFill>
                  <a:srgbClr val="000080"/>
                </a:solidFill>
                <a:latin typeface="Arial"/>
                <a:cs typeface="Arial"/>
              </a:rPr>
              <a:t>CP</a:t>
            </a:r>
            <a:r>
              <a:rPr dirty="0" sz="1000" b="1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110" b="1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000080"/>
                </a:solidFill>
                <a:latin typeface="Arial"/>
                <a:cs typeface="Arial"/>
              </a:rPr>
              <a:t>).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86000" y="1341120"/>
            <a:ext cx="4571999" cy="1799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24455" y="1412747"/>
            <a:ext cx="792480" cy="288290"/>
          </a:xfrm>
          <a:custGeom>
            <a:avLst/>
            <a:gdLst/>
            <a:ahLst/>
            <a:cxnLst/>
            <a:rect l="l" t="t" r="r" b="b"/>
            <a:pathLst>
              <a:path w="792480" h="288289">
                <a:moveTo>
                  <a:pt x="0" y="144017"/>
                </a:moveTo>
                <a:lnTo>
                  <a:pt x="20200" y="98496"/>
                </a:lnTo>
                <a:lnTo>
                  <a:pt x="59366" y="68154"/>
                </a:lnTo>
                <a:lnTo>
                  <a:pt x="95383" y="50292"/>
                </a:lnTo>
                <a:lnTo>
                  <a:pt x="138372" y="34667"/>
                </a:lnTo>
                <a:lnTo>
                  <a:pt x="187519" y="21576"/>
                </a:lnTo>
                <a:lnTo>
                  <a:pt x="242007" y="11317"/>
                </a:lnTo>
                <a:lnTo>
                  <a:pt x="301020" y="4185"/>
                </a:lnTo>
                <a:lnTo>
                  <a:pt x="363742" y="477"/>
                </a:lnTo>
                <a:lnTo>
                  <a:pt x="396240" y="0"/>
                </a:lnTo>
                <a:lnTo>
                  <a:pt x="428737" y="477"/>
                </a:lnTo>
                <a:lnTo>
                  <a:pt x="491459" y="4185"/>
                </a:lnTo>
                <a:lnTo>
                  <a:pt x="550472" y="11317"/>
                </a:lnTo>
                <a:lnTo>
                  <a:pt x="604960" y="21576"/>
                </a:lnTo>
                <a:lnTo>
                  <a:pt x="654107" y="34667"/>
                </a:lnTo>
                <a:lnTo>
                  <a:pt x="697096" y="50292"/>
                </a:lnTo>
                <a:lnTo>
                  <a:pt x="733113" y="68154"/>
                </a:lnTo>
                <a:lnTo>
                  <a:pt x="772279" y="98496"/>
                </a:lnTo>
                <a:lnTo>
                  <a:pt x="791166" y="132206"/>
                </a:lnTo>
                <a:lnTo>
                  <a:pt x="792480" y="144017"/>
                </a:lnTo>
                <a:lnTo>
                  <a:pt x="791166" y="155829"/>
                </a:lnTo>
                <a:lnTo>
                  <a:pt x="772279" y="189539"/>
                </a:lnTo>
                <a:lnTo>
                  <a:pt x="733113" y="219881"/>
                </a:lnTo>
                <a:lnTo>
                  <a:pt x="697096" y="237743"/>
                </a:lnTo>
                <a:lnTo>
                  <a:pt x="654107" y="253368"/>
                </a:lnTo>
                <a:lnTo>
                  <a:pt x="604960" y="266459"/>
                </a:lnTo>
                <a:lnTo>
                  <a:pt x="550472" y="276718"/>
                </a:lnTo>
                <a:lnTo>
                  <a:pt x="491459" y="283850"/>
                </a:lnTo>
                <a:lnTo>
                  <a:pt x="428737" y="287558"/>
                </a:lnTo>
                <a:lnTo>
                  <a:pt x="396240" y="288035"/>
                </a:lnTo>
                <a:lnTo>
                  <a:pt x="363742" y="287558"/>
                </a:lnTo>
                <a:lnTo>
                  <a:pt x="301020" y="283850"/>
                </a:lnTo>
                <a:lnTo>
                  <a:pt x="242007" y="276718"/>
                </a:lnTo>
                <a:lnTo>
                  <a:pt x="187519" y="266459"/>
                </a:lnTo>
                <a:lnTo>
                  <a:pt x="138372" y="253368"/>
                </a:lnTo>
                <a:lnTo>
                  <a:pt x="95383" y="237743"/>
                </a:lnTo>
                <a:lnTo>
                  <a:pt x="59366" y="219881"/>
                </a:lnTo>
                <a:lnTo>
                  <a:pt x="20200" y="189539"/>
                </a:lnTo>
                <a:lnTo>
                  <a:pt x="1313" y="155829"/>
                </a:lnTo>
                <a:lnTo>
                  <a:pt x="0" y="144017"/>
                </a:lnTo>
                <a:close/>
              </a:path>
            </a:pathLst>
          </a:custGeom>
          <a:ln w="6096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269235" y="1773935"/>
            <a:ext cx="1150620" cy="287020"/>
          </a:xfrm>
          <a:custGeom>
            <a:avLst/>
            <a:gdLst/>
            <a:ahLst/>
            <a:cxnLst/>
            <a:rect l="l" t="t" r="r" b="b"/>
            <a:pathLst>
              <a:path w="1150620" h="287019">
                <a:moveTo>
                  <a:pt x="0" y="143255"/>
                </a:moveTo>
                <a:lnTo>
                  <a:pt x="16719" y="108828"/>
                </a:lnTo>
                <a:lnTo>
                  <a:pt x="64213" y="77420"/>
                </a:lnTo>
                <a:lnTo>
                  <a:pt x="110999" y="58649"/>
                </a:lnTo>
                <a:lnTo>
                  <a:pt x="168502" y="41957"/>
                </a:lnTo>
                <a:lnTo>
                  <a:pt x="235536" y="27639"/>
                </a:lnTo>
                <a:lnTo>
                  <a:pt x="310919" y="15989"/>
                </a:lnTo>
                <a:lnTo>
                  <a:pt x="351370" y="11257"/>
                </a:lnTo>
                <a:lnTo>
                  <a:pt x="393465" y="7303"/>
                </a:lnTo>
                <a:lnTo>
                  <a:pt x="437054" y="4163"/>
                </a:lnTo>
                <a:lnTo>
                  <a:pt x="481990" y="1874"/>
                </a:lnTo>
                <a:lnTo>
                  <a:pt x="528124" y="474"/>
                </a:lnTo>
                <a:lnTo>
                  <a:pt x="575310" y="0"/>
                </a:lnTo>
                <a:lnTo>
                  <a:pt x="622493" y="474"/>
                </a:lnTo>
                <a:lnTo>
                  <a:pt x="668626" y="1874"/>
                </a:lnTo>
                <a:lnTo>
                  <a:pt x="713561" y="4163"/>
                </a:lnTo>
                <a:lnTo>
                  <a:pt x="757150" y="7303"/>
                </a:lnTo>
                <a:lnTo>
                  <a:pt x="799243" y="11257"/>
                </a:lnTo>
                <a:lnTo>
                  <a:pt x="839695" y="15989"/>
                </a:lnTo>
                <a:lnTo>
                  <a:pt x="878355" y="21462"/>
                </a:lnTo>
                <a:lnTo>
                  <a:pt x="949712" y="34483"/>
                </a:lnTo>
                <a:lnTo>
                  <a:pt x="1012130" y="50025"/>
                </a:lnTo>
                <a:lnTo>
                  <a:pt x="1064423" y="67793"/>
                </a:lnTo>
                <a:lnTo>
                  <a:pt x="1105408" y="87493"/>
                </a:lnTo>
                <a:lnTo>
                  <a:pt x="1143089" y="120018"/>
                </a:lnTo>
                <a:lnTo>
                  <a:pt x="1150620" y="143255"/>
                </a:lnTo>
                <a:lnTo>
                  <a:pt x="1148712" y="155005"/>
                </a:lnTo>
                <a:lnTo>
                  <a:pt x="1121289" y="188537"/>
                </a:lnTo>
                <a:lnTo>
                  <a:pt x="1086403" y="209091"/>
                </a:lnTo>
                <a:lnTo>
                  <a:pt x="1039616" y="227862"/>
                </a:lnTo>
                <a:lnTo>
                  <a:pt x="982113" y="244554"/>
                </a:lnTo>
                <a:lnTo>
                  <a:pt x="915077" y="258872"/>
                </a:lnTo>
                <a:lnTo>
                  <a:pt x="839695" y="270522"/>
                </a:lnTo>
                <a:lnTo>
                  <a:pt x="799243" y="275254"/>
                </a:lnTo>
                <a:lnTo>
                  <a:pt x="757150" y="279208"/>
                </a:lnTo>
                <a:lnTo>
                  <a:pt x="713561" y="282348"/>
                </a:lnTo>
                <a:lnTo>
                  <a:pt x="668626" y="284637"/>
                </a:lnTo>
                <a:lnTo>
                  <a:pt x="622493" y="286037"/>
                </a:lnTo>
                <a:lnTo>
                  <a:pt x="575310" y="286511"/>
                </a:lnTo>
                <a:lnTo>
                  <a:pt x="528124" y="286037"/>
                </a:lnTo>
                <a:lnTo>
                  <a:pt x="481990" y="284637"/>
                </a:lnTo>
                <a:lnTo>
                  <a:pt x="437054" y="282348"/>
                </a:lnTo>
                <a:lnTo>
                  <a:pt x="393465" y="279208"/>
                </a:lnTo>
                <a:lnTo>
                  <a:pt x="351370" y="275254"/>
                </a:lnTo>
                <a:lnTo>
                  <a:pt x="310919" y="270522"/>
                </a:lnTo>
                <a:lnTo>
                  <a:pt x="272258" y="265049"/>
                </a:lnTo>
                <a:lnTo>
                  <a:pt x="200901" y="252028"/>
                </a:lnTo>
                <a:lnTo>
                  <a:pt x="138485" y="236486"/>
                </a:lnTo>
                <a:lnTo>
                  <a:pt x="86193" y="218718"/>
                </a:lnTo>
                <a:lnTo>
                  <a:pt x="45209" y="199018"/>
                </a:lnTo>
                <a:lnTo>
                  <a:pt x="7529" y="166493"/>
                </a:lnTo>
                <a:lnTo>
                  <a:pt x="0" y="143255"/>
                </a:lnTo>
                <a:close/>
              </a:path>
            </a:pathLst>
          </a:custGeom>
          <a:ln w="609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21379" y="1412747"/>
            <a:ext cx="1150620" cy="288290"/>
          </a:xfrm>
          <a:custGeom>
            <a:avLst/>
            <a:gdLst/>
            <a:ahLst/>
            <a:cxnLst/>
            <a:rect l="l" t="t" r="r" b="b"/>
            <a:pathLst>
              <a:path w="1150620" h="288289">
                <a:moveTo>
                  <a:pt x="0" y="144017"/>
                </a:moveTo>
                <a:lnTo>
                  <a:pt x="16719" y="109408"/>
                </a:lnTo>
                <a:lnTo>
                  <a:pt x="64213" y="77832"/>
                </a:lnTo>
                <a:lnTo>
                  <a:pt x="110999" y="58962"/>
                </a:lnTo>
                <a:lnTo>
                  <a:pt x="168502" y="42181"/>
                </a:lnTo>
                <a:lnTo>
                  <a:pt x="235536" y="27786"/>
                </a:lnTo>
                <a:lnTo>
                  <a:pt x="310919" y="16074"/>
                </a:lnTo>
                <a:lnTo>
                  <a:pt x="351370" y="11317"/>
                </a:lnTo>
                <a:lnTo>
                  <a:pt x="393465" y="7342"/>
                </a:lnTo>
                <a:lnTo>
                  <a:pt x="437054" y="4185"/>
                </a:lnTo>
                <a:lnTo>
                  <a:pt x="481990" y="1884"/>
                </a:lnTo>
                <a:lnTo>
                  <a:pt x="528124" y="477"/>
                </a:lnTo>
                <a:lnTo>
                  <a:pt x="575310" y="0"/>
                </a:lnTo>
                <a:lnTo>
                  <a:pt x="622495" y="477"/>
                </a:lnTo>
                <a:lnTo>
                  <a:pt x="668629" y="1884"/>
                </a:lnTo>
                <a:lnTo>
                  <a:pt x="713565" y="4185"/>
                </a:lnTo>
                <a:lnTo>
                  <a:pt x="757154" y="7342"/>
                </a:lnTo>
                <a:lnTo>
                  <a:pt x="799249" y="11317"/>
                </a:lnTo>
                <a:lnTo>
                  <a:pt x="839700" y="16074"/>
                </a:lnTo>
                <a:lnTo>
                  <a:pt x="878361" y="21576"/>
                </a:lnTo>
                <a:lnTo>
                  <a:pt x="949718" y="34667"/>
                </a:lnTo>
                <a:lnTo>
                  <a:pt x="1012134" y="50292"/>
                </a:lnTo>
                <a:lnTo>
                  <a:pt x="1064426" y="68154"/>
                </a:lnTo>
                <a:lnTo>
                  <a:pt x="1105410" y="87959"/>
                </a:lnTo>
                <a:lnTo>
                  <a:pt x="1143090" y="120657"/>
                </a:lnTo>
                <a:lnTo>
                  <a:pt x="1150620" y="144017"/>
                </a:lnTo>
                <a:lnTo>
                  <a:pt x="1148712" y="155829"/>
                </a:lnTo>
                <a:lnTo>
                  <a:pt x="1121290" y="189539"/>
                </a:lnTo>
                <a:lnTo>
                  <a:pt x="1086406" y="210203"/>
                </a:lnTo>
                <a:lnTo>
                  <a:pt x="1039620" y="229073"/>
                </a:lnTo>
                <a:lnTo>
                  <a:pt x="982117" y="245854"/>
                </a:lnTo>
                <a:lnTo>
                  <a:pt x="915083" y="260249"/>
                </a:lnTo>
                <a:lnTo>
                  <a:pt x="839700" y="271961"/>
                </a:lnTo>
                <a:lnTo>
                  <a:pt x="799249" y="276718"/>
                </a:lnTo>
                <a:lnTo>
                  <a:pt x="757154" y="280693"/>
                </a:lnTo>
                <a:lnTo>
                  <a:pt x="713565" y="283850"/>
                </a:lnTo>
                <a:lnTo>
                  <a:pt x="668629" y="286151"/>
                </a:lnTo>
                <a:lnTo>
                  <a:pt x="622495" y="287558"/>
                </a:lnTo>
                <a:lnTo>
                  <a:pt x="575310" y="288035"/>
                </a:lnTo>
                <a:lnTo>
                  <a:pt x="528124" y="287558"/>
                </a:lnTo>
                <a:lnTo>
                  <a:pt x="481990" y="286151"/>
                </a:lnTo>
                <a:lnTo>
                  <a:pt x="437054" y="283850"/>
                </a:lnTo>
                <a:lnTo>
                  <a:pt x="393465" y="280693"/>
                </a:lnTo>
                <a:lnTo>
                  <a:pt x="351370" y="276718"/>
                </a:lnTo>
                <a:lnTo>
                  <a:pt x="310919" y="271961"/>
                </a:lnTo>
                <a:lnTo>
                  <a:pt x="272258" y="266459"/>
                </a:lnTo>
                <a:lnTo>
                  <a:pt x="200901" y="253368"/>
                </a:lnTo>
                <a:lnTo>
                  <a:pt x="138485" y="237743"/>
                </a:lnTo>
                <a:lnTo>
                  <a:pt x="86193" y="219881"/>
                </a:lnTo>
                <a:lnTo>
                  <a:pt x="45209" y="200076"/>
                </a:lnTo>
                <a:lnTo>
                  <a:pt x="7529" y="167378"/>
                </a:lnTo>
                <a:lnTo>
                  <a:pt x="0" y="144017"/>
                </a:lnTo>
                <a:close/>
              </a:path>
            </a:pathLst>
          </a:custGeom>
          <a:ln w="6096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00371" y="1629155"/>
            <a:ext cx="576580" cy="215265"/>
          </a:xfrm>
          <a:custGeom>
            <a:avLst/>
            <a:gdLst/>
            <a:ahLst/>
            <a:cxnLst/>
            <a:rect l="l" t="t" r="r" b="b"/>
            <a:pathLst>
              <a:path w="576579" h="215264">
                <a:moveTo>
                  <a:pt x="0" y="107441"/>
                </a:moveTo>
                <a:lnTo>
                  <a:pt x="22634" y="65622"/>
                </a:lnTo>
                <a:lnTo>
                  <a:pt x="55573" y="43989"/>
                </a:lnTo>
                <a:lnTo>
                  <a:pt x="100584" y="25864"/>
                </a:lnTo>
                <a:lnTo>
                  <a:pt x="155665" y="11993"/>
                </a:lnTo>
                <a:lnTo>
                  <a:pt x="196993" y="5477"/>
                </a:lnTo>
                <a:lnTo>
                  <a:pt x="241314" y="1406"/>
                </a:lnTo>
                <a:lnTo>
                  <a:pt x="288036" y="0"/>
                </a:lnTo>
                <a:lnTo>
                  <a:pt x="311659" y="356"/>
                </a:lnTo>
                <a:lnTo>
                  <a:pt x="357255" y="3122"/>
                </a:lnTo>
                <a:lnTo>
                  <a:pt x="400153" y="8443"/>
                </a:lnTo>
                <a:lnTo>
                  <a:pt x="439762" y="16098"/>
                </a:lnTo>
                <a:lnTo>
                  <a:pt x="491709" y="31470"/>
                </a:lnTo>
                <a:lnTo>
                  <a:pt x="532918" y="50847"/>
                </a:lnTo>
                <a:lnTo>
                  <a:pt x="567701" y="81623"/>
                </a:lnTo>
                <a:lnTo>
                  <a:pt x="576072" y="107441"/>
                </a:lnTo>
                <a:lnTo>
                  <a:pt x="575117" y="116253"/>
                </a:lnTo>
                <a:lnTo>
                  <a:pt x="553437" y="149261"/>
                </a:lnTo>
                <a:lnTo>
                  <a:pt x="520498" y="170894"/>
                </a:lnTo>
                <a:lnTo>
                  <a:pt x="475487" y="189019"/>
                </a:lnTo>
                <a:lnTo>
                  <a:pt x="420406" y="202890"/>
                </a:lnTo>
                <a:lnTo>
                  <a:pt x="379078" y="209406"/>
                </a:lnTo>
                <a:lnTo>
                  <a:pt x="334757" y="213477"/>
                </a:lnTo>
                <a:lnTo>
                  <a:pt x="288036" y="214883"/>
                </a:lnTo>
                <a:lnTo>
                  <a:pt x="264412" y="214527"/>
                </a:lnTo>
                <a:lnTo>
                  <a:pt x="218816" y="211761"/>
                </a:lnTo>
                <a:lnTo>
                  <a:pt x="175918" y="206440"/>
                </a:lnTo>
                <a:lnTo>
                  <a:pt x="136309" y="198785"/>
                </a:lnTo>
                <a:lnTo>
                  <a:pt x="84362" y="183413"/>
                </a:lnTo>
                <a:lnTo>
                  <a:pt x="43153" y="164036"/>
                </a:lnTo>
                <a:lnTo>
                  <a:pt x="8370" y="133260"/>
                </a:lnTo>
                <a:lnTo>
                  <a:pt x="0" y="107441"/>
                </a:lnTo>
                <a:close/>
              </a:path>
            </a:pathLst>
          </a:custGeom>
          <a:ln w="6096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93008" y="1773935"/>
            <a:ext cx="1007744" cy="287020"/>
          </a:xfrm>
          <a:custGeom>
            <a:avLst/>
            <a:gdLst/>
            <a:ahLst/>
            <a:cxnLst/>
            <a:rect l="l" t="t" r="r" b="b"/>
            <a:pathLst>
              <a:path w="1007745" h="287019">
                <a:moveTo>
                  <a:pt x="0" y="143255"/>
                </a:moveTo>
                <a:lnTo>
                  <a:pt x="25677" y="97974"/>
                </a:lnTo>
                <a:lnTo>
                  <a:pt x="75461" y="67793"/>
                </a:lnTo>
                <a:lnTo>
                  <a:pt x="121243" y="50025"/>
                </a:lnTo>
                <a:lnTo>
                  <a:pt x="175889" y="34483"/>
                </a:lnTo>
                <a:lnTo>
                  <a:pt x="238361" y="21462"/>
                </a:lnTo>
                <a:lnTo>
                  <a:pt x="307624" y="11257"/>
                </a:lnTo>
                <a:lnTo>
                  <a:pt x="382639" y="4163"/>
                </a:lnTo>
                <a:lnTo>
                  <a:pt x="421980" y="1874"/>
                </a:lnTo>
                <a:lnTo>
                  <a:pt x="462371" y="474"/>
                </a:lnTo>
                <a:lnTo>
                  <a:pt x="503681" y="0"/>
                </a:lnTo>
                <a:lnTo>
                  <a:pt x="544992" y="474"/>
                </a:lnTo>
                <a:lnTo>
                  <a:pt x="585383" y="1874"/>
                </a:lnTo>
                <a:lnTo>
                  <a:pt x="624724" y="4163"/>
                </a:lnTo>
                <a:lnTo>
                  <a:pt x="662886" y="7303"/>
                </a:lnTo>
                <a:lnTo>
                  <a:pt x="735155" y="15989"/>
                </a:lnTo>
                <a:lnTo>
                  <a:pt x="801152" y="27639"/>
                </a:lnTo>
                <a:lnTo>
                  <a:pt x="859840" y="41957"/>
                </a:lnTo>
                <a:lnTo>
                  <a:pt x="910184" y="58649"/>
                </a:lnTo>
                <a:lnTo>
                  <a:pt x="951144" y="77420"/>
                </a:lnTo>
                <a:lnTo>
                  <a:pt x="992725" y="108828"/>
                </a:lnTo>
                <a:lnTo>
                  <a:pt x="1007363" y="143255"/>
                </a:lnTo>
                <a:lnTo>
                  <a:pt x="1005694" y="155005"/>
                </a:lnTo>
                <a:lnTo>
                  <a:pt x="981686" y="188537"/>
                </a:lnTo>
                <a:lnTo>
                  <a:pt x="931902" y="218718"/>
                </a:lnTo>
                <a:lnTo>
                  <a:pt x="886120" y="236486"/>
                </a:lnTo>
                <a:lnTo>
                  <a:pt x="831474" y="252028"/>
                </a:lnTo>
                <a:lnTo>
                  <a:pt x="769002" y="265049"/>
                </a:lnTo>
                <a:lnTo>
                  <a:pt x="699739" y="275254"/>
                </a:lnTo>
                <a:lnTo>
                  <a:pt x="624724" y="282348"/>
                </a:lnTo>
                <a:lnTo>
                  <a:pt x="585383" y="284637"/>
                </a:lnTo>
                <a:lnTo>
                  <a:pt x="544992" y="286037"/>
                </a:lnTo>
                <a:lnTo>
                  <a:pt x="503681" y="286511"/>
                </a:lnTo>
                <a:lnTo>
                  <a:pt x="462371" y="286037"/>
                </a:lnTo>
                <a:lnTo>
                  <a:pt x="421980" y="284637"/>
                </a:lnTo>
                <a:lnTo>
                  <a:pt x="382639" y="282348"/>
                </a:lnTo>
                <a:lnTo>
                  <a:pt x="344477" y="279208"/>
                </a:lnTo>
                <a:lnTo>
                  <a:pt x="272208" y="270522"/>
                </a:lnTo>
                <a:lnTo>
                  <a:pt x="206211" y="258872"/>
                </a:lnTo>
                <a:lnTo>
                  <a:pt x="147523" y="244554"/>
                </a:lnTo>
                <a:lnTo>
                  <a:pt x="97179" y="227862"/>
                </a:lnTo>
                <a:lnTo>
                  <a:pt x="56219" y="209091"/>
                </a:lnTo>
                <a:lnTo>
                  <a:pt x="14638" y="177683"/>
                </a:lnTo>
                <a:lnTo>
                  <a:pt x="0" y="143255"/>
                </a:lnTo>
                <a:close/>
              </a:path>
            </a:pathLst>
          </a:custGeom>
          <a:ln w="6096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4108" y="1988820"/>
            <a:ext cx="7416165" cy="39217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87630">
              <a:lnSpc>
                <a:spcPct val="100000"/>
              </a:lnSpc>
            </a:pPr>
            <a:r>
              <a:rPr dirty="0" sz="1200" b="1">
                <a:latin typeface="Arial"/>
                <a:cs typeface="Arial"/>
              </a:rPr>
              <a:t>I</a:t>
            </a:r>
            <a:r>
              <a:rPr dirty="0" sz="1200" spc="-5" b="1">
                <a:latin typeface="Arial"/>
                <a:cs typeface="Arial"/>
              </a:rPr>
              <a:t>nt</a:t>
            </a:r>
            <a:r>
              <a:rPr dirty="0" sz="1200" b="1">
                <a:latin typeface="Arial"/>
                <a:cs typeface="Arial"/>
              </a:rPr>
              <a:t>er</a:t>
            </a:r>
            <a:r>
              <a:rPr dirty="0" sz="1200" spc="-5" b="1">
                <a:latin typeface="Arial"/>
                <a:cs typeface="Arial"/>
              </a:rPr>
              <a:t>n</a:t>
            </a:r>
            <a:r>
              <a:rPr dirty="0" sz="1200" b="1">
                <a:latin typeface="Arial"/>
                <a:cs typeface="Arial"/>
              </a:rPr>
              <a:t>et  Pr</a:t>
            </a:r>
            <a:r>
              <a:rPr dirty="0" sz="1200" spc="-5" b="1">
                <a:latin typeface="Arial"/>
                <a:cs typeface="Arial"/>
              </a:rPr>
              <a:t>oto</a:t>
            </a:r>
            <a:r>
              <a:rPr dirty="0" sz="1200" b="1">
                <a:latin typeface="Arial"/>
                <a:cs typeface="Arial"/>
              </a:rPr>
              <a:t>c</a:t>
            </a:r>
            <a:r>
              <a:rPr dirty="0" sz="1200" spc="-5" b="1">
                <a:latin typeface="Arial"/>
                <a:cs typeface="Arial"/>
              </a:rPr>
              <a:t>o</a:t>
            </a:r>
            <a:r>
              <a:rPr dirty="0" sz="1200" b="1">
                <a:latin typeface="Arial"/>
                <a:cs typeface="Arial"/>
              </a:rPr>
              <a:t>l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dirty="0" sz="1200" spc="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c </a:t>
            </a:r>
            <a:r>
              <a:rPr dirty="0" sz="1200" spc="-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Add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: 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192.1</a:t>
            </a:r>
            <a:r>
              <a:rPr dirty="0" sz="1200" spc="-10">
                <a:solidFill>
                  <a:srgbClr val="000080"/>
                </a:solidFill>
                <a:latin typeface="Arial"/>
                <a:cs typeface="Arial"/>
              </a:rPr>
              <a:t>68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.0.</a:t>
            </a:r>
            <a:r>
              <a:rPr dirty="0" sz="1200" spc="-10">
                <a:solidFill>
                  <a:srgbClr val="000080"/>
                </a:solidFill>
                <a:latin typeface="Arial"/>
                <a:cs typeface="Arial"/>
              </a:rPr>
              <a:t>16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0 </a:t>
            </a:r>
            <a:r>
              <a:rPr dirty="0" sz="12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192.1</a:t>
            </a:r>
            <a:r>
              <a:rPr dirty="0" sz="1200" spc="-10">
                <a:solidFill>
                  <a:srgbClr val="000080"/>
                </a:solidFill>
                <a:latin typeface="Arial"/>
                <a:cs typeface="Arial"/>
              </a:rPr>
              <a:t>6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8.</a:t>
            </a:r>
            <a:r>
              <a:rPr dirty="0" sz="1200" spc="-10">
                <a:solidFill>
                  <a:srgbClr val="000080"/>
                </a:solidFill>
                <a:latin typeface="Arial"/>
                <a:cs typeface="Arial"/>
              </a:rPr>
              <a:t>0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dirty="0" sz="1200" spc="-10">
                <a:solidFill>
                  <a:srgbClr val="000080"/>
                </a:solidFill>
                <a:latin typeface="Arial"/>
                <a:cs typeface="Arial"/>
              </a:rPr>
              <a:t>16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0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dirty="0" sz="12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st </a:t>
            </a:r>
            <a:r>
              <a:rPr dirty="0" sz="1200" spc="-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Add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: 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192.1</a:t>
            </a:r>
            <a:r>
              <a:rPr dirty="0" sz="1200" spc="-10">
                <a:solidFill>
                  <a:srgbClr val="000080"/>
                </a:solidFill>
                <a:latin typeface="Arial"/>
                <a:cs typeface="Arial"/>
              </a:rPr>
              <a:t>68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.0.</a:t>
            </a:r>
            <a:r>
              <a:rPr dirty="0" sz="1200" spc="-10">
                <a:solidFill>
                  <a:srgbClr val="000080"/>
                </a:solidFill>
                <a:latin typeface="Arial"/>
                <a:cs typeface="Arial"/>
              </a:rPr>
              <a:t>1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0 </a:t>
            </a:r>
            <a:r>
              <a:rPr dirty="0" sz="1200" spc="-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192.16</a:t>
            </a:r>
            <a:r>
              <a:rPr dirty="0" sz="1200" spc="-10">
                <a:solidFill>
                  <a:srgbClr val="000080"/>
                </a:solidFill>
                <a:latin typeface="Arial"/>
                <a:cs typeface="Arial"/>
              </a:rPr>
              <a:t>8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dirty="0" sz="1200" spc="-10">
                <a:solidFill>
                  <a:srgbClr val="000080"/>
                </a:solidFill>
                <a:latin typeface="Arial"/>
                <a:cs typeface="Arial"/>
              </a:rPr>
              <a:t>0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.1</a:t>
            </a:r>
            <a:r>
              <a:rPr dirty="0" sz="1200" spc="-10">
                <a:solidFill>
                  <a:srgbClr val="000080"/>
                </a:solidFill>
                <a:latin typeface="Arial"/>
                <a:cs typeface="Arial"/>
              </a:rPr>
              <a:t>0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430530">
              <a:lnSpc>
                <a:spcPct val="100000"/>
              </a:lnSpc>
              <a:spcBef>
                <a:spcPts val="10"/>
              </a:spcBef>
            </a:pPr>
            <a:r>
              <a:rPr dirty="0" sz="1200" spc="-60">
                <a:latin typeface="Arial"/>
                <a:cs typeface="Arial"/>
              </a:rPr>
              <a:t>V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s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on: 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  <a:p>
            <a:pPr marL="430530">
              <a:lnSpc>
                <a:spcPct val="100000"/>
              </a:lnSpc>
              <a:spcBef>
                <a:spcPts val="10"/>
              </a:spcBef>
            </a:pPr>
            <a:r>
              <a:rPr dirty="0" sz="1200" spc="-5">
                <a:latin typeface="Arial"/>
                <a:cs typeface="Arial"/>
              </a:rPr>
              <a:t>H</a:t>
            </a:r>
            <a:r>
              <a:rPr dirty="0" sz="1200">
                <a:latin typeface="Arial"/>
                <a:cs typeface="Arial"/>
              </a:rPr>
              <a:t>eader 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l</a:t>
            </a:r>
            <a:r>
              <a:rPr dirty="0" sz="1200">
                <a:latin typeface="Arial"/>
                <a:cs typeface="Arial"/>
              </a:rPr>
              <a:t>en</a:t>
            </a:r>
            <a:r>
              <a:rPr dirty="0" sz="1200" spc="-10">
                <a:latin typeface="Arial"/>
                <a:cs typeface="Arial"/>
              </a:rPr>
              <a:t>g</a:t>
            </a:r>
            <a:r>
              <a:rPr dirty="0" sz="1200">
                <a:latin typeface="Arial"/>
                <a:cs typeface="Arial"/>
              </a:rPr>
              <a:t>th: 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20 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dirty="0" sz="1200" spc="-15">
                <a:solidFill>
                  <a:srgbClr val="000080"/>
                </a:solidFill>
                <a:latin typeface="Arial"/>
                <a:cs typeface="Arial"/>
              </a:rPr>
              <a:t>y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tes</a:t>
            </a:r>
            <a:endParaRPr sz="1200">
              <a:latin typeface="Arial"/>
              <a:cs typeface="Arial"/>
            </a:endParaRPr>
          </a:p>
          <a:p>
            <a:pPr marL="773430" marR="1988185" indent="-342900">
              <a:lnSpc>
                <a:spcPct val="100800"/>
              </a:lnSpc>
            </a:pP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Di</a:t>
            </a:r>
            <a:r>
              <a:rPr dirty="0" sz="1200" spc="-1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1200" spc="1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2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2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ted </a:t>
            </a:r>
            <a:r>
              <a:rPr dirty="0" sz="1200" spc="-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Se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200" spc="-15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ces  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Fi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d: 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0</a:t>
            </a:r>
            <a:r>
              <a:rPr dirty="0" sz="1200" spc="-15">
                <a:solidFill>
                  <a:srgbClr val="000080"/>
                </a:solidFill>
                <a:latin typeface="Arial"/>
                <a:cs typeface="Arial"/>
              </a:rPr>
              <a:t>x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00 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 (D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P </a:t>
            </a:r>
            <a:r>
              <a:rPr dirty="0" sz="12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0</a:t>
            </a:r>
            <a:r>
              <a:rPr dirty="0" sz="1200" spc="-15">
                <a:solidFill>
                  <a:srgbClr val="000080"/>
                </a:solidFill>
                <a:latin typeface="Arial"/>
                <a:cs typeface="Arial"/>
              </a:rPr>
              <a:t>x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00: 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 D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200" spc="1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au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t; </a:t>
            </a:r>
            <a:r>
              <a:rPr dirty="0" sz="12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CN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: </a:t>
            </a:r>
            <a:r>
              <a:rPr dirty="0" sz="12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0</a:t>
            </a:r>
            <a:r>
              <a:rPr dirty="0" sz="1200" spc="-15">
                <a:solidFill>
                  <a:srgbClr val="000080"/>
                </a:solidFill>
                <a:latin typeface="Arial"/>
                <a:cs typeface="Arial"/>
              </a:rPr>
              <a:t>x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00)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 0000 </a:t>
            </a:r>
            <a:r>
              <a:rPr dirty="0" sz="12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00.. 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= </a:t>
            </a:r>
            <a:r>
              <a:rPr dirty="0" sz="12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Di</a:t>
            </a:r>
            <a:r>
              <a:rPr dirty="0" sz="1200" spc="-1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1200" spc="1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2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2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2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d </a:t>
            </a:r>
            <a:r>
              <a:rPr dirty="0" sz="12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Se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200" spc="-15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ces </a:t>
            </a:r>
            <a:r>
              <a:rPr dirty="0" sz="12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odep</a:t>
            </a:r>
            <a:r>
              <a:rPr dirty="0" sz="12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2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t: </a:t>
            </a:r>
            <a:r>
              <a:rPr dirty="0" sz="12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200" spc="1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200" spc="-1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t </a:t>
            </a:r>
            <a:r>
              <a:rPr dirty="0" sz="12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0</a:t>
            </a:r>
            <a:r>
              <a:rPr dirty="0" sz="1200" spc="-15">
                <a:solidFill>
                  <a:srgbClr val="000080"/>
                </a:solidFill>
                <a:latin typeface="Arial"/>
                <a:cs typeface="Arial"/>
              </a:rPr>
              <a:t>x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00)</a:t>
            </a:r>
            <a:endParaRPr sz="1200">
              <a:latin typeface="Arial"/>
              <a:cs typeface="Arial"/>
            </a:endParaRPr>
          </a:p>
          <a:p>
            <a:pPr marL="773430">
              <a:lnSpc>
                <a:spcPct val="100000"/>
              </a:lnSpc>
              <a:spcBef>
                <a:spcPts val="10"/>
              </a:spcBef>
            </a:pP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.... </a:t>
            </a:r>
            <a:r>
              <a:rPr dirty="0" sz="1200" spc="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..0. </a:t>
            </a:r>
            <a:r>
              <a:rPr dirty="0" sz="12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=  E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CN-C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apab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e </a:t>
            </a:r>
            <a:r>
              <a:rPr dirty="0" sz="1200" spc="-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 spc="-4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anspo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t </a:t>
            </a:r>
            <a:r>
              <a:rPr dirty="0" sz="12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200" spc="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: </a:t>
            </a:r>
            <a:r>
              <a:rPr dirty="0" sz="12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773430">
              <a:lnSpc>
                <a:spcPct val="100000"/>
              </a:lnSpc>
              <a:spcBef>
                <a:spcPts val="10"/>
              </a:spcBef>
            </a:pP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.... </a:t>
            </a:r>
            <a:r>
              <a:rPr dirty="0" sz="1200" spc="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...0 </a:t>
            </a:r>
            <a:r>
              <a:rPr dirty="0" sz="12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=  E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CN-C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E: </a:t>
            </a:r>
            <a:r>
              <a:rPr dirty="0" sz="12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430530">
              <a:lnSpc>
                <a:spcPct val="100000"/>
              </a:lnSpc>
              <a:spcBef>
                <a:spcPts val="10"/>
              </a:spcBef>
            </a:pPr>
            <a:r>
              <a:rPr dirty="0" sz="1200" spc="-90" b="1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200" spc="-5" b="1">
                <a:solidFill>
                  <a:srgbClr val="000080"/>
                </a:solidFill>
                <a:latin typeface="Arial"/>
                <a:cs typeface="Arial"/>
              </a:rPr>
              <a:t>ot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al </a:t>
            </a:r>
            <a:r>
              <a:rPr dirty="0" sz="1200" spc="5" b="1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200" spc="-5" b="1">
                <a:solidFill>
                  <a:srgbClr val="000080"/>
                </a:solidFill>
                <a:latin typeface="Arial"/>
                <a:cs typeface="Arial"/>
              </a:rPr>
              <a:t>ngth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: </a:t>
            </a:r>
            <a:r>
              <a:rPr dirty="0" sz="1200" spc="25" b="1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48</a:t>
            </a:r>
            <a:endParaRPr sz="1200">
              <a:latin typeface="Arial"/>
              <a:cs typeface="Arial"/>
            </a:endParaRPr>
          </a:p>
          <a:p>
            <a:pPr marL="430530">
              <a:lnSpc>
                <a:spcPct val="100000"/>
              </a:lnSpc>
              <a:spcBef>
                <a:spcPts val="10"/>
              </a:spcBef>
            </a:pP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Ident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200" spc="1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2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200" spc="-10">
                <a:solidFill>
                  <a:srgbClr val="000080"/>
                </a:solidFill>
                <a:latin typeface="Arial"/>
                <a:cs typeface="Arial"/>
              </a:rPr>
              <a:t>on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: </a:t>
            </a:r>
            <a:r>
              <a:rPr dirty="0" sz="12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0</a:t>
            </a:r>
            <a:r>
              <a:rPr dirty="0" sz="1200" spc="-15">
                <a:solidFill>
                  <a:srgbClr val="000080"/>
                </a:solidFill>
                <a:latin typeface="Arial"/>
                <a:cs typeface="Arial"/>
              </a:rPr>
              <a:t>x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02a4 </a:t>
            </a:r>
            <a:r>
              <a:rPr dirty="0" sz="12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676)</a:t>
            </a:r>
            <a:endParaRPr sz="1200">
              <a:latin typeface="Arial"/>
              <a:cs typeface="Arial"/>
            </a:endParaRPr>
          </a:p>
          <a:p>
            <a:pPr marL="430530">
              <a:lnSpc>
                <a:spcPct val="100000"/>
              </a:lnSpc>
              <a:spcBef>
                <a:spcPts val="10"/>
              </a:spcBef>
            </a:pPr>
            <a:r>
              <a:rPr dirty="0" sz="1200" spc="-5" b="1">
                <a:latin typeface="Arial"/>
                <a:cs typeface="Arial"/>
              </a:rPr>
              <a:t>F</a:t>
            </a:r>
            <a:r>
              <a:rPr dirty="0" sz="1200" b="1">
                <a:latin typeface="Arial"/>
                <a:cs typeface="Arial"/>
              </a:rPr>
              <a:t>la</a:t>
            </a:r>
            <a:r>
              <a:rPr dirty="0" sz="1200" spc="-5" b="1">
                <a:latin typeface="Arial"/>
                <a:cs typeface="Arial"/>
              </a:rPr>
              <a:t>g</a:t>
            </a:r>
            <a:r>
              <a:rPr dirty="0" sz="1200" b="1">
                <a:latin typeface="Arial"/>
                <a:cs typeface="Arial"/>
              </a:rPr>
              <a:t>s:  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0</a:t>
            </a:r>
            <a:r>
              <a:rPr dirty="0" sz="1200" spc="-15">
                <a:solidFill>
                  <a:srgbClr val="000080"/>
                </a:solidFill>
                <a:latin typeface="Arial"/>
                <a:cs typeface="Arial"/>
              </a:rPr>
              <a:t>x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04</a:t>
            </a:r>
            <a:endParaRPr sz="1200">
              <a:latin typeface="Arial"/>
              <a:cs typeface="Arial"/>
            </a:endParaRPr>
          </a:p>
          <a:p>
            <a:pPr marL="773430">
              <a:lnSpc>
                <a:spcPct val="100000"/>
              </a:lnSpc>
              <a:spcBef>
                <a:spcPts val="10"/>
              </a:spcBef>
            </a:pP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0... </a:t>
            </a:r>
            <a:r>
              <a:rPr dirty="0" sz="12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=  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ese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200" spc="-15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ed 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t: 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 N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ot </a:t>
            </a:r>
            <a:r>
              <a:rPr dirty="0" sz="12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set</a:t>
            </a:r>
            <a:endParaRPr sz="1200">
              <a:latin typeface="Arial"/>
              <a:cs typeface="Arial"/>
            </a:endParaRPr>
          </a:p>
          <a:p>
            <a:pPr marL="773430">
              <a:lnSpc>
                <a:spcPct val="100000"/>
              </a:lnSpc>
              <a:spcBef>
                <a:spcPts val="10"/>
              </a:spcBef>
            </a:pP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.1.. </a:t>
            </a:r>
            <a:r>
              <a:rPr dirty="0" sz="12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=  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on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'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t 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 spc="1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200" spc="-10">
                <a:solidFill>
                  <a:srgbClr val="000080"/>
                </a:solidFill>
                <a:latin typeface="Arial"/>
                <a:cs typeface="Arial"/>
              </a:rPr>
              <a:t>g</a:t>
            </a:r>
            <a:r>
              <a:rPr dirty="0" sz="1200" spc="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2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t: </a:t>
            </a:r>
            <a:r>
              <a:rPr dirty="0" sz="12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Set</a:t>
            </a:r>
            <a:endParaRPr sz="1200">
              <a:latin typeface="Arial"/>
              <a:cs typeface="Arial"/>
            </a:endParaRPr>
          </a:p>
          <a:p>
            <a:pPr marL="773430">
              <a:lnSpc>
                <a:spcPct val="100000"/>
              </a:lnSpc>
              <a:spcBef>
                <a:spcPts val="10"/>
              </a:spcBef>
            </a:pP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..0. </a:t>
            </a:r>
            <a:r>
              <a:rPr dirty="0" sz="12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=  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e </a:t>
            </a:r>
            <a:r>
              <a:rPr dirty="0" sz="12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 spc="1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200" spc="-10">
                <a:solidFill>
                  <a:srgbClr val="000080"/>
                </a:solidFill>
                <a:latin typeface="Arial"/>
                <a:cs typeface="Arial"/>
              </a:rPr>
              <a:t>g</a:t>
            </a:r>
            <a:r>
              <a:rPr dirty="0" sz="1200" spc="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2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ts: </a:t>
            </a:r>
            <a:r>
              <a:rPr dirty="0" sz="12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ot 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set</a:t>
            </a:r>
            <a:endParaRPr sz="1200">
              <a:latin typeface="Arial"/>
              <a:cs typeface="Arial"/>
            </a:endParaRPr>
          </a:p>
          <a:p>
            <a:pPr marL="430530" marR="5395595">
              <a:lnSpc>
                <a:spcPct val="100800"/>
              </a:lnSpc>
            </a:pPr>
            <a:r>
              <a:rPr dirty="0" sz="1200" spc="-5" b="1">
                <a:latin typeface="Arial"/>
                <a:cs typeface="Arial"/>
              </a:rPr>
              <a:t>F</a:t>
            </a:r>
            <a:r>
              <a:rPr dirty="0" sz="1200" b="1">
                <a:latin typeface="Arial"/>
                <a:cs typeface="Arial"/>
              </a:rPr>
              <a:t>ra</a:t>
            </a:r>
            <a:r>
              <a:rPr dirty="0" sz="1200" spc="-5" b="1">
                <a:latin typeface="Arial"/>
                <a:cs typeface="Arial"/>
              </a:rPr>
              <a:t>g</a:t>
            </a:r>
            <a:r>
              <a:rPr dirty="0" sz="1200" b="1">
                <a:latin typeface="Arial"/>
                <a:cs typeface="Arial"/>
              </a:rPr>
              <a:t>me</a:t>
            </a:r>
            <a:r>
              <a:rPr dirty="0" sz="1200" spc="-5" b="1">
                <a:latin typeface="Arial"/>
                <a:cs typeface="Arial"/>
              </a:rPr>
              <a:t>n</a:t>
            </a:r>
            <a:r>
              <a:rPr dirty="0" sz="1200" b="1">
                <a:latin typeface="Arial"/>
                <a:cs typeface="Arial"/>
              </a:rPr>
              <a:t>t 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off</a:t>
            </a:r>
            <a:r>
              <a:rPr dirty="0" sz="1200" b="1">
                <a:latin typeface="Arial"/>
                <a:cs typeface="Arial"/>
              </a:rPr>
              <a:t>se</a:t>
            </a:r>
            <a:r>
              <a:rPr dirty="0" sz="1200" spc="-5" b="1">
                <a:latin typeface="Arial"/>
                <a:cs typeface="Arial"/>
              </a:rPr>
              <a:t>t</a:t>
            </a:r>
            <a:r>
              <a:rPr dirty="0" sz="1200">
                <a:latin typeface="Arial"/>
                <a:cs typeface="Arial"/>
              </a:rPr>
              <a:t>: 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0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 spc="-30" b="1">
                <a:latin typeface="Arial"/>
                <a:cs typeface="Arial"/>
              </a:rPr>
              <a:t>T</a:t>
            </a:r>
            <a:r>
              <a:rPr dirty="0" sz="1200" b="1">
                <a:latin typeface="Arial"/>
                <a:cs typeface="Arial"/>
              </a:rPr>
              <a:t>ime </a:t>
            </a:r>
            <a:r>
              <a:rPr dirty="0" sz="1200" spc="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t</a:t>
            </a:r>
            <a:r>
              <a:rPr dirty="0" sz="1200" b="1">
                <a:latin typeface="Arial"/>
                <a:cs typeface="Arial"/>
              </a:rPr>
              <a:t>o </a:t>
            </a:r>
            <a:r>
              <a:rPr dirty="0" sz="1200" spc="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li</a:t>
            </a:r>
            <a:r>
              <a:rPr dirty="0" sz="1200" spc="-20" b="1">
                <a:latin typeface="Arial"/>
                <a:cs typeface="Arial"/>
              </a:rPr>
              <a:t>v</a:t>
            </a:r>
            <a:r>
              <a:rPr dirty="0" sz="1200" b="1">
                <a:latin typeface="Arial"/>
                <a:cs typeface="Arial"/>
              </a:rPr>
              <a:t>e: </a:t>
            </a:r>
            <a:r>
              <a:rPr dirty="0" sz="1200" spc="10" b="1"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128 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Pr</a:t>
            </a:r>
            <a:r>
              <a:rPr dirty="0" sz="1200" spc="-5" b="1">
                <a:solidFill>
                  <a:srgbClr val="000080"/>
                </a:solidFill>
                <a:latin typeface="Arial"/>
                <a:cs typeface="Arial"/>
              </a:rPr>
              <a:t>oto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200" spc="-5" b="1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l: </a:t>
            </a:r>
            <a:r>
              <a:rPr dirty="0" sz="1200" spc="-15" b="1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 spc="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P </a:t>
            </a:r>
            <a:r>
              <a:rPr dirty="0" sz="12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0</a:t>
            </a:r>
            <a:r>
              <a:rPr dirty="0" sz="1200" spc="-15">
                <a:solidFill>
                  <a:srgbClr val="000080"/>
                </a:solidFill>
                <a:latin typeface="Arial"/>
                <a:cs typeface="Arial"/>
              </a:rPr>
              <a:t>x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06)</a:t>
            </a:r>
            <a:endParaRPr sz="1200">
              <a:latin typeface="Arial"/>
              <a:cs typeface="Arial"/>
            </a:endParaRPr>
          </a:p>
          <a:p>
            <a:pPr marL="430530">
              <a:lnSpc>
                <a:spcPct val="100000"/>
              </a:lnSpc>
              <a:spcBef>
                <a:spcPts val="10"/>
              </a:spcBef>
            </a:pPr>
            <a:r>
              <a:rPr dirty="0" sz="1200" spc="-5" b="1">
                <a:solidFill>
                  <a:srgbClr val="000080"/>
                </a:solidFill>
                <a:latin typeface="Arial"/>
                <a:cs typeface="Arial"/>
              </a:rPr>
              <a:t>H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ea</a:t>
            </a:r>
            <a:r>
              <a:rPr dirty="0" sz="1200" spc="-5" b="1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er </a:t>
            </a:r>
            <a:r>
              <a:rPr dirty="0" sz="1200" spc="-20" b="1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200" spc="-5" b="1">
                <a:solidFill>
                  <a:srgbClr val="000080"/>
                </a:solidFill>
                <a:latin typeface="Arial"/>
                <a:cs typeface="Arial"/>
              </a:rPr>
              <a:t>h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eck</a:t>
            </a:r>
            <a:r>
              <a:rPr dirty="0" sz="1200" spc="-10" b="1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200" spc="-5" b="1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m: </a:t>
            </a:r>
            <a:r>
              <a:rPr dirty="0" sz="1200" spc="-25" b="1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0</a:t>
            </a:r>
            <a:r>
              <a:rPr dirty="0" sz="1200" spc="-15">
                <a:solidFill>
                  <a:srgbClr val="000080"/>
                </a:solidFill>
                <a:latin typeface="Arial"/>
                <a:cs typeface="Arial"/>
              </a:rPr>
              <a:t>x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7629 </a:t>
            </a:r>
            <a:r>
              <a:rPr dirty="0" sz="12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co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rr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ect)</a:t>
            </a:r>
            <a:endParaRPr sz="1200">
              <a:latin typeface="Arial"/>
              <a:cs typeface="Arial"/>
            </a:endParaRPr>
          </a:p>
          <a:p>
            <a:pPr marL="430530">
              <a:lnSpc>
                <a:spcPct val="100000"/>
              </a:lnSpc>
              <a:spcBef>
                <a:spcPts val="10"/>
              </a:spcBef>
            </a:pP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200" spc="-5" b="1">
                <a:solidFill>
                  <a:srgbClr val="000080"/>
                </a:solidFill>
                <a:latin typeface="Arial"/>
                <a:cs typeface="Arial"/>
              </a:rPr>
              <a:t>ou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rce: </a:t>
            </a:r>
            <a:r>
              <a:rPr dirty="0" sz="1200" spc="-15" b="1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192.1</a:t>
            </a:r>
            <a:r>
              <a:rPr dirty="0" sz="1200" spc="-10">
                <a:solidFill>
                  <a:srgbClr val="000080"/>
                </a:solidFill>
                <a:latin typeface="Arial"/>
                <a:cs typeface="Arial"/>
              </a:rPr>
              <a:t>68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.0.</a:t>
            </a:r>
            <a:r>
              <a:rPr dirty="0" sz="1200" spc="-10">
                <a:solidFill>
                  <a:srgbClr val="000080"/>
                </a:solidFill>
                <a:latin typeface="Arial"/>
                <a:cs typeface="Arial"/>
              </a:rPr>
              <a:t>16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0 </a:t>
            </a:r>
            <a:r>
              <a:rPr dirty="0" sz="12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192.1</a:t>
            </a:r>
            <a:r>
              <a:rPr dirty="0" sz="1200" spc="-10">
                <a:solidFill>
                  <a:srgbClr val="000080"/>
                </a:solidFill>
                <a:latin typeface="Arial"/>
                <a:cs typeface="Arial"/>
              </a:rPr>
              <a:t>6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8.</a:t>
            </a:r>
            <a:r>
              <a:rPr dirty="0" sz="1200" spc="-10">
                <a:solidFill>
                  <a:srgbClr val="000080"/>
                </a:solidFill>
                <a:latin typeface="Arial"/>
                <a:cs typeface="Arial"/>
              </a:rPr>
              <a:t>0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dirty="0" sz="1200" spc="-10">
                <a:solidFill>
                  <a:srgbClr val="000080"/>
                </a:solidFill>
                <a:latin typeface="Arial"/>
                <a:cs typeface="Arial"/>
              </a:rPr>
              <a:t>16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0)</a:t>
            </a:r>
            <a:endParaRPr sz="1200">
              <a:latin typeface="Arial"/>
              <a:cs typeface="Arial"/>
            </a:endParaRPr>
          </a:p>
          <a:p>
            <a:pPr marL="430530">
              <a:lnSpc>
                <a:spcPct val="100000"/>
              </a:lnSpc>
              <a:spcBef>
                <a:spcPts val="10"/>
              </a:spcBef>
            </a:pPr>
            <a:r>
              <a:rPr dirty="0" sz="1200" spc="-5" b="1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es</a:t>
            </a:r>
            <a:r>
              <a:rPr dirty="0" sz="1200" spc="-5" b="1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200" spc="-5" b="1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200" spc="5" b="1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200" spc="-5" b="1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200" spc="-5" b="1">
                <a:solidFill>
                  <a:srgbClr val="000080"/>
                </a:solidFill>
                <a:latin typeface="Arial"/>
                <a:cs typeface="Arial"/>
              </a:rPr>
              <a:t>on</a:t>
            </a:r>
            <a:r>
              <a:rPr dirty="0" sz="1200" b="1">
                <a:solidFill>
                  <a:srgbClr val="000080"/>
                </a:solidFill>
                <a:latin typeface="Arial"/>
                <a:cs typeface="Arial"/>
              </a:rPr>
              <a:t>:  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192.16</a:t>
            </a:r>
            <a:r>
              <a:rPr dirty="0" sz="1200" spc="-10">
                <a:solidFill>
                  <a:srgbClr val="000080"/>
                </a:solidFill>
                <a:latin typeface="Arial"/>
                <a:cs typeface="Arial"/>
              </a:rPr>
              <a:t>8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dirty="0" sz="1200" spc="-10">
                <a:solidFill>
                  <a:srgbClr val="000080"/>
                </a:solidFill>
                <a:latin typeface="Arial"/>
                <a:cs typeface="Arial"/>
              </a:rPr>
              <a:t>0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dirty="0" sz="1200" spc="-10">
                <a:solidFill>
                  <a:srgbClr val="000080"/>
                </a:solidFill>
                <a:latin typeface="Arial"/>
                <a:cs typeface="Arial"/>
              </a:rPr>
              <a:t>1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0 </a:t>
            </a:r>
            <a:r>
              <a:rPr dirty="0" sz="12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192.1</a:t>
            </a:r>
            <a:r>
              <a:rPr dirty="0" sz="1200" spc="-10">
                <a:solidFill>
                  <a:srgbClr val="000080"/>
                </a:solidFill>
                <a:latin typeface="Arial"/>
                <a:cs typeface="Arial"/>
              </a:rPr>
              <a:t>6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8.</a:t>
            </a:r>
            <a:r>
              <a:rPr dirty="0" sz="1200" spc="-10">
                <a:solidFill>
                  <a:srgbClr val="000080"/>
                </a:solidFill>
                <a:latin typeface="Arial"/>
                <a:cs typeface="Arial"/>
              </a:rPr>
              <a:t>0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dirty="0" sz="1200" spc="-10">
                <a:solidFill>
                  <a:srgbClr val="000080"/>
                </a:solidFill>
                <a:latin typeface="Arial"/>
                <a:cs typeface="Arial"/>
              </a:rPr>
              <a:t>10</a:t>
            </a:r>
            <a:r>
              <a:rPr dirty="0" sz="1200">
                <a:solidFill>
                  <a:srgbClr val="000080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8519" y="1658111"/>
            <a:ext cx="1080515" cy="323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4573" y="1503520"/>
            <a:ext cx="4030979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65" b="1">
                <a:solidFill>
                  <a:srgbClr val="B3B3B3"/>
                </a:solidFill>
                <a:latin typeface="Arial"/>
                <a:cs typeface="Arial"/>
              </a:rPr>
              <a:t>A</a:t>
            </a:r>
            <a:r>
              <a:rPr dirty="0" sz="1600" spc="-15" b="1">
                <a:solidFill>
                  <a:srgbClr val="B3B3B3"/>
                </a:solidFill>
                <a:latin typeface="Arial"/>
                <a:cs typeface="Arial"/>
              </a:rPr>
              <a:t>n</a:t>
            </a:r>
            <a:r>
              <a:rPr dirty="0" sz="1600" spc="-10" b="1">
                <a:solidFill>
                  <a:srgbClr val="B3B3B3"/>
                </a:solidFill>
                <a:latin typeface="Arial"/>
                <a:cs typeface="Arial"/>
              </a:rPr>
              <a:t>álisis</a:t>
            </a:r>
            <a:r>
              <a:rPr dirty="0" sz="1600" spc="70" b="1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600" spc="-15" b="1">
                <a:solidFill>
                  <a:srgbClr val="B3B3B3"/>
                </a:solidFill>
                <a:latin typeface="Arial"/>
                <a:cs typeface="Arial"/>
              </a:rPr>
              <a:t>C</a:t>
            </a:r>
            <a:r>
              <a:rPr dirty="0" sz="1600" spc="-15" b="1">
                <a:solidFill>
                  <a:srgbClr val="B3B3B3"/>
                </a:solidFill>
                <a:latin typeface="Arial"/>
                <a:cs typeface="Arial"/>
              </a:rPr>
              <a:t>o</a:t>
            </a:r>
            <a:r>
              <a:rPr dirty="0" sz="1600" spc="-10" b="1">
                <a:solidFill>
                  <a:srgbClr val="B3B3B3"/>
                </a:solidFill>
                <a:latin typeface="Arial"/>
                <a:cs typeface="Arial"/>
              </a:rPr>
              <a:t>n</a:t>
            </a:r>
            <a:r>
              <a:rPr dirty="0" sz="1600" spc="5" b="1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600" spc="-30" b="1">
                <a:solidFill>
                  <a:srgbClr val="B3B3B3"/>
                </a:solidFill>
                <a:latin typeface="Arial"/>
                <a:cs typeface="Arial"/>
              </a:rPr>
              <a:t>W</a:t>
            </a:r>
            <a:r>
              <a:rPr dirty="0" sz="1600" spc="-10" b="1">
                <a:solidFill>
                  <a:srgbClr val="B3B3B3"/>
                </a:solidFill>
                <a:latin typeface="Arial"/>
                <a:cs typeface="Arial"/>
              </a:rPr>
              <a:t>ires</a:t>
            </a:r>
            <a:r>
              <a:rPr dirty="0" sz="1600" spc="-15" b="1">
                <a:solidFill>
                  <a:srgbClr val="B3B3B3"/>
                </a:solidFill>
                <a:latin typeface="Arial"/>
                <a:cs typeface="Arial"/>
              </a:rPr>
              <a:t>h</a:t>
            </a:r>
            <a:r>
              <a:rPr dirty="0" sz="1600" spc="-10" b="1">
                <a:solidFill>
                  <a:srgbClr val="B3B3B3"/>
                </a:solidFill>
                <a:latin typeface="Arial"/>
                <a:cs typeface="Arial"/>
              </a:rPr>
              <a:t>ark</a:t>
            </a:r>
            <a:r>
              <a:rPr dirty="0" sz="1600" spc="10" b="1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600" spc="-15" b="1">
                <a:solidFill>
                  <a:srgbClr val="B3B3B3"/>
                </a:solidFill>
                <a:latin typeface="Arial"/>
                <a:cs typeface="Arial"/>
              </a:rPr>
              <a:t>De</a:t>
            </a:r>
            <a:r>
              <a:rPr dirty="0" sz="1600" spc="-5" b="1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600" spc="-15" b="1">
                <a:solidFill>
                  <a:srgbClr val="B3B3B3"/>
                </a:solidFill>
                <a:latin typeface="Arial"/>
                <a:cs typeface="Arial"/>
              </a:rPr>
              <a:t>Un</a:t>
            </a:r>
            <a:r>
              <a:rPr dirty="0" sz="1600" spc="5" b="1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B3B3B3"/>
                </a:solidFill>
                <a:latin typeface="Arial"/>
                <a:cs typeface="Arial"/>
              </a:rPr>
              <a:t>Pa</a:t>
            </a:r>
            <a:r>
              <a:rPr dirty="0" sz="1600" spc="-15" b="1">
                <a:solidFill>
                  <a:srgbClr val="B3B3B3"/>
                </a:solidFill>
                <a:latin typeface="Arial"/>
                <a:cs typeface="Arial"/>
              </a:rPr>
              <a:t>qu</a:t>
            </a:r>
            <a:r>
              <a:rPr dirty="0" sz="1600" spc="-10" b="1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1600" spc="-15" b="1">
                <a:solidFill>
                  <a:srgbClr val="B3B3B3"/>
                </a:solidFill>
                <a:latin typeface="Arial"/>
                <a:cs typeface="Arial"/>
              </a:rPr>
              <a:t>t</a:t>
            </a:r>
            <a:r>
              <a:rPr dirty="0" sz="1600" spc="-10" b="1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1600" spc="10" b="1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B3B3B3"/>
                </a:solidFill>
                <a:latin typeface="Arial"/>
                <a:cs typeface="Arial"/>
              </a:rPr>
              <a:t>IP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0013" y="2799506"/>
            <a:ext cx="4159885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3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.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1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.</a:t>
            </a:r>
            <a:r>
              <a:rPr dirty="0" sz="2800" spc="-220">
                <a:solidFill>
                  <a:srgbClr val="B3B3B3"/>
                </a:solidFill>
                <a:latin typeface="Arial"/>
                <a:cs typeface="Arial"/>
              </a:rPr>
              <a:t>1</a:t>
            </a:r>
            <a:r>
              <a:rPr dirty="0" sz="2800" spc="-20">
                <a:solidFill>
                  <a:srgbClr val="B3B3B3"/>
                </a:solidFill>
                <a:latin typeface="Arial"/>
                <a:cs typeface="Arial"/>
              </a:rPr>
              <a:t>1</a:t>
            </a:r>
            <a:r>
              <a:rPr dirty="0" sz="2800" spc="-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30">
                <a:solidFill>
                  <a:srgbClr val="B3B3B3"/>
                </a:solidFill>
                <a:latin typeface="Arial"/>
                <a:cs typeface="Arial"/>
              </a:rPr>
              <a:t>D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recc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one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s</a:t>
            </a:r>
            <a:r>
              <a:rPr dirty="0" sz="2800" spc="1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d</a:t>
            </a:r>
            <a:r>
              <a:rPr dirty="0" sz="2800" spc="-20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2800" spc="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red.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1327" y="2895933"/>
            <a:ext cx="6612255" cy="9156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4200"/>
              </a:lnSpc>
            </a:pP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if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2000" spc="10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as</a:t>
            </a:r>
            <a:r>
              <a:rPr dirty="0" sz="2000" spc="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te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og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ía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 spc="10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10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-2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w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k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ng</a:t>
            </a:r>
            <a:r>
              <a:rPr dirty="0" sz="2000" spc="9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op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as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99CC"/>
                </a:solidFill>
                <a:latin typeface="Arial"/>
                <a:cs typeface="Arial"/>
              </a:rPr>
              <a:t>T</a:t>
            </a:r>
            <a:r>
              <a:rPr dirty="0" sz="2000" spc="5">
                <a:solidFill>
                  <a:srgbClr val="0099CC"/>
                </a:solidFill>
                <a:latin typeface="Arial"/>
                <a:cs typeface="Arial"/>
              </a:rPr>
              <a:t>C</a:t>
            </a:r>
            <a:r>
              <a:rPr dirty="0" sz="2000" spc="-5">
                <a:solidFill>
                  <a:srgbClr val="0099CC"/>
                </a:solidFill>
                <a:latin typeface="Arial"/>
                <a:cs typeface="Arial"/>
              </a:rPr>
              <a:t>P/</a:t>
            </a:r>
            <a:r>
              <a:rPr dirty="0" sz="2000" spc="-10">
                <a:solidFill>
                  <a:srgbClr val="0099CC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99CC"/>
                </a:solidFill>
                <a:latin typeface="Arial"/>
                <a:cs typeface="Arial"/>
              </a:rPr>
              <a:t>P </a:t>
            </a:r>
            <a:r>
              <a:rPr dirty="0" sz="2000" spc="-280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99CC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0099CC"/>
                </a:solidFill>
                <a:latin typeface="Arial"/>
                <a:cs typeface="Arial"/>
              </a:rPr>
              <a:t>ue </a:t>
            </a:r>
            <a:r>
              <a:rPr dirty="0" sz="2000" spc="-235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0099CC"/>
                </a:solidFill>
                <a:latin typeface="Arial"/>
                <a:cs typeface="Arial"/>
              </a:rPr>
              <a:t>d</a:t>
            </a:r>
            <a:r>
              <a:rPr dirty="0" sz="2000">
                <a:solidFill>
                  <a:srgbClr val="0099CC"/>
                </a:solidFill>
                <a:latin typeface="Arial"/>
                <a:cs typeface="Arial"/>
              </a:rPr>
              <a:t>e</a:t>
            </a:r>
            <a:r>
              <a:rPr dirty="0" sz="2000" spc="5">
                <a:solidFill>
                  <a:srgbClr val="0099CC"/>
                </a:solidFill>
                <a:latin typeface="Arial"/>
                <a:cs typeface="Arial"/>
              </a:rPr>
              <a:t>s</a:t>
            </a:r>
            <a:r>
              <a:rPr dirty="0" sz="2000" spc="-15">
                <a:solidFill>
                  <a:srgbClr val="0099CC"/>
                </a:solidFill>
                <a:latin typeface="Arial"/>
                <a:cs typeface="Arial"/>
              </a:rPr>
              <a:t>a</a:t>
            </a:r>
            <a:r>
              <a:rPr dirty="0" sz="2000" spc="-10">
                <a:solidFill>
                  <a:srgbClr val="0099CC"/>
                </a:solidFill>
                <a:latin typeface="Arial"/>
                <a:cs typeface="Arial"/>
              </a:rPr>
              <a:t>r</a:t>
            </a:r>
            <a:r>
              <a:rPr dirty="0" sz="2000">
                <a:solidFill>
                  <a:srgbClr val="0099CC"/>
                </a:solidFill>
                <a:latin typeface="Arial"/>
                <a:cs typeface="Arial"/>
              </a:rPr>
              <a:t>ro</a:t>
            </a:r>
            <a:r>
              <a:rPr dirty="0" sz="2000" spc="-5">
                <a:solidFill>
                  <a:srgbClr val="0099CC"/>
                </a:solidFill>
                <a:latin typeface="Arial"/>
                <a:cs typeface="Arial"/>
              </a:rPr>
              <a:t>ll</a:t>
            </a:r>
            <a:r>
              <a:rPr dirty="0" sz="2000">
                <a:solidFill>
                  <a:srgbClr val="0099CC"/>
                </a:solidFill>
                <a:latin typeface="Arial"/>
                <a:cs typeface="Arial"/>
              </a:rPr>
              <a:t>ado </a:t>
            </a:r>
            <a:r>
              <a:rPr dirty="0" sz="2000" spc="-250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99CC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99CC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0099CC"/>
                </a:solidFill>
                <a:latin typeface="Arial"/>
                <a:cs typeface="Arial"/>
              </a:rPr>
              <a:t>m</a:t>
            </a:r>
            <a:r>
              <a:rPr dirty="0" sz="2000">
                <a:solidFill>
                  <a:srgbClr val="0099CC"/>
                </a:solidFill>
                <a:latin typeface="Arial"/>
                <a:cs typeface="Arial"/>
              </a:rPr>
              <a:t>o </a:t>
            </a:r>
            <a:r>
              <a:rPr dirty="0" sz="2000" spc="-250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99CC"/>
                </a:solidFill>
                <a:latin typeface="Arial"/>
                <a:cs typeface="Arial"/>
              </a:rPr>
              <a:t>un </a:t>
            </a:r>
            <a:r>
              <a:rPr dirty="0" sz="2000" spc="-250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99CC"/>
                </a:solidFill>
                <a:latin typeface="Arial"/>
                <a:cs typeface="Arial"/>
              </a:rPr>
              <a:t>e</a:t>
            </a:r>
            <a:r>
              <a:rPr dirty="0" sz="2000" spc="-10">
                <a:solidFill>
                  <a:srgbClr val="0099CC"/>
                </a:solidFill>
                <a:latin typeface="Arial"/>
                <a:cs typeface="Arial"/>
              </a:rPr>
              <a:t>st</a:t>
            </a:r>
            <a:r>
              <a:rPr dirty="0" sz="2000" spc="-15">
                <a:solidFill>
                  <a:srgbClr val="0099CC"/>
                </a:solidFill>
                <a:latin typeface="Arial"/>
                <a:cs typeface="Arial"/>
              </a:rPr>
              <a:t>á</a:t>
            </a:r>
            <a:r>
              <a:rPr dirty="0" sz="2000">
                <a:solidFill>
                  <a:srgbClr val="0099CC"/>
                </a:solidFill>
                <a:latin typeface="Arial"/>
                <a:cs typeface="Arial"/>
              </a:rPr>
              <a:t>nd</a:t>
            </a:r>
            <a:r>
              <a:rPr dirty="0" sz="2000" spc="-15">
                <a:solidFill>
                  <a:srgbClr val="0099CC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0099CC"/>
                </a:solidFill>
                <a:latin typeface="Arial"/>
                <a:cs typeface="Arial"/>
              </a:rPr>
              <a:t>r </a:t>
            </a:r>
            <a:r>
              <a:rPr dirty="0" sz="2000" spc="-235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0099CC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0099CC"/>
                </a:solidFill>
                <a:latin typeface="Arial"/>
                <a:cs typeface="Arial"/>
              </a:rPr>
              <a:t>b</a:t>
            </a:r>
            <a:r>
              <a:rPr dirty="0" sz="2000" spc="-5">
                <a:solidFill>
                  <a:srgbClr val="0099CC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99CC"/>
                </a:solidFill>
                <a:latin typeface="Arial"/>
                <a:cs typeface="Arial"/>
              </a:rPr>
              <a:t>er</a:t>
            </a:r>
            <a:r>
              <a:rPr dirty="0" sz="2000" spc="-20">
                <a:solidFill>
                  <a:srgbClr val="0099CC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99CC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. </a:t>
            </a:r>
            <a:r>
              <a:rPr dirty="0" sz="2000" spc="-254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gn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ifi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que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ua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qu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era</a:t>
            </a:r>
            <a:r>
              <a:rPr dirty="0" sz="20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es</a:t>
            </a:r>
            <a:r>
              <a:rPr dirty="0" sz="2000" spc="-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bre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ar</a:t>
            </a:r>
            <a:r>
              <a:rPr dirty="0" sz="2000" spc="-6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P/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-26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4802" y="829288"/>
            <a:ext cx="1988820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3.1.</a:t>
            </a:r>
            <a:r>
              <a:rPr dirty="0" sz="1300" spc="-110">
                <a:solidFill>
                  <a:srgbClr val="B3B3B3"/>
                </a:solidFill>
                <a:latin typeface="Arial"/>
                <a:cs typeface="Arial"/>
              </a:rPr>
              <a:t>1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1</a:t>
            </a:r>
            <a:r>
              <a:rPr dirty="0" sz="1300" spc="2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Dir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cci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o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n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s</a:t>
            </a:r>
            <a:r>
              <a:rPr dirty="0" sz="1300" spc="3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De</a:t>
            </a:r>
            <a:r>
              <a:rPr dirty="0" sz="1300" spc="1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Red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93519" y="1412747"/>
            <a:ext cx="3060192" cy="367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93519" y="1412747"/>
            <a:ext cx="3060700" cy="367665"/>
          </a:xfrm>
          <a:custGeom>
            <a:avLst/>
            <a:gdLst/>
            <a:ahLst/>
            <a:cxnLst/>
            <a:rect l="l" t="t" r="r" b="b"/>
            <a:pathLst>
              <a:path w="3060700" h="367664">
                <a:moveTo>
                  <a:pt x="0" y="0"/>
                </a:moveTo>
                <a:lnTo>
                  <a:pt x="3060192" y="0"/>
                </a:lnTo>
                <a:lnTo>
                  <a:pt x="3060192" y="367284"/>
                </a:lnTo>
                <a:lnTo>
                  <a:pt x="0" y="36728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82952" y="1385316"/>
            <a:ext cx="1501139" cy="513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955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</a:rPr>
              <a:t>N</a:t>
            </a:r>
            <a:r>
              <a:rPr dirty="0" sz="1800" spc="-10">
                <a:solidFill>
                  <a:srgbClr val="FFFFFF"/>
                </a:solidFill>
              </a:rPr>
              <a:t>e</a:t>
            </a:r>
            <a:r>
              <a:rPr dirty="0" sz="1800">
                <a:solidFill>
                  <a:srgbClr val="FFFFFF"/>
                </a:solidFill>
              </a:rPr>
              <a:t>t</a:t>
            </a:r>
            <a:r>
              <a:rPr dirty="0" sz="1800" spc="35">
                <a:solidFill>
                  <a:srgbClr val="FFFFFF"/>
                </a:solidFill>
              </a:rPr>
              <a:t>w</a:t>
            </a:r>
            <a:r>
              <a:rPr dirty="0" sz="1800">
                <a:solidFill>
                  <a:srgbClr val="FFFFFF"/>
                </a:solidFill>
              </a:rPr>
              <a:t>o</a:t>
            </a:r>
            <a:r>
              <a:rPr dirty="0" sz="1800" spc="-5">
                <a:solidFill>
                  <a:srgbClr val="FFFFFF"/>
                </a:solidFill>
              </a:rPr>
              <a:t>r</a:t>
            </a:r>
            <a:r>
              <a:rPr dirty="0" sz="1800">
                <a:solidFill>
                  <a:srgbClr val="FFFFFF"/>
                </a:solidFill>
              </a:rPr>
              <a:t>k</a:t>
            </a:r>
            <a:r>
              <a:rPr dirty="0" sz="1800" spc="-40">
                <a:solidFill>
                  <a:srgbClr val="FFFFFF"/>
                </a:solidFill>
              </a:rPr>
              <a:t> </a:t>
            </a:r>
            <a:r>
              <a:rPr dirty="0" sz="1800">
                <a:solidFill>
                  <a:srgbClr val="FFFFFF"/>
                </a:solidFill>
              </a:rPr>
              <a:t>ID</a:t>
            </a:r>
            <a:endParaRPr sz="1800"/>
          </a:p>
        </p:txBody>
      </p:sp>
      <p:sp>
        <p:nvSpPr>
          <p:cNvPr id="7" name="object 7"/>
          <p:cNvSpPr/>
          <p:nvPr/>
        </p:nvSpPr>
        <p:spPr>
          <a:xfrm>
            <a:off x="4555235" y="1412747"/>
            <a:ext cx="3057143" cy="3672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55235" y="1412747"/>
            <a:ext cx="3057525" cy="367665"/>
          </a:xfrm>
          <a:custGeom>
            <a:avLst/>
            <a:gdLst/>
            <a:ahLst/>
            <a:cxnLst/>
            <a:rect l="l" t="t" r="r" b="b"/>
            <a:pathLst>
              <a:path w="3057525" h="367664">
                <a:moveTo>
                  <a:pt x="0" y="0"/>
                </a:moveTo>
                <a:lnTo>
                  <a:pt x="3057143" y="0"/>
                </a:lnTo>
                <a:lnTo>
                  <a:pt x="3057143" y="367284"/>
                </a:lnTo>
                <a:lnTo>
                  <a:pt x="0" y="36728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99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39740" y="1385316"/>
            <a:ext cx="1107947" cy="513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670169" y="1484240"/>
            <a:ext cx="82613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 ID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44340" y="1898904"/>
            <a:ext cx="467867" cy="2346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297521" y="1937958"/>
            <a:ext cx="350520" cy="127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 b="1">
                <a:solidFill>
                  <a:srgbClr val="990000"/>
                </a:solidFill>
                <a:latin typeface="Arial"/>
                <a:cs typeface="Arial"/>
              </a:rPr>
              <a:t>3</a:t>
            </a:r>
            <a:r>
              <a:rPr dirty="0" sz="800" b="1">
                <a:solidFill>
                  <a:srgbClr val="990000"/>
                </a:solidFill>
                <a:latin typeface="Arial"/>
                <a:cs typeface="Arial"/>
              </a:rPr>
              <a:t>2</a:t>
            </a:r>
            <a:r>
              <a:rPr dirty="0" sz="800" spc="10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990000"/>
                </a:solidFill>
                <a:latin typeface="Arial"/>
                <a:cs typeface="Arial"/>
              </a:rPr>
              <a:t>bi</a:t>
            </a:r>
            <a:r>
              <a:rPr dirty="0" sz="800" spc="-5" b="1">
                <a:solidFill>
                  <a:srgbClr val="990000"/>
                </a:solidFill>
                <a:latin typeface="Arial"/>
                <a:cs typeface="Arial"/>
              </a:rPr>
              <a:t>t</a:t>
            </a:r>
            <a:r>
              <a:rPr dirty="0" sz="800" b="1">
                <a:solidFill>
                  <a:srgbClr val="990000"/>
                </a:solidFill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236464" y="1958339"/>
            <a:ext cx="2312670" cy="0"/>
          </a:xfrm>
          <a:custGeom>
            <a:avLst/>
            <a:gdLst/>
            <a:ahLst/>
            <a:cxnLst/>
            <a:rect l="l" t="t" r="r" b="b"/>
            <a:pathLst>
              <a:path w="2312670" h="0">
                <a:moveTo>
                  <a:pt x="0" y="0"/>
                </a:moveTo>
                <a:lnTo>
                  <a:pt x="2312416" y="0"/>
                </a:lnTo>
              </a:path>
            </a:pathLst>
          </a:custGeom>
          <a:ln w="12700">
            <a:solidFill>
              <a:srgbClr val="99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36181" y="192023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555496" y="1958339"/>
            <a:ext cx="2242820" cy="0"/>
          </a:xfrm>
          <a:custGeom>
            <a:avLst/>
            <a:gdLst/>
            <a:ahLst/>
            <a:cxnLst/>
            <a:rect l="l" t="t" r="r" b="b"/>
            <a:pathLst>
              <a:path w="2242820" h="0">
                <a:moveTo>
                  <a:pt x="2242312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99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491994" y="192023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511808" y="2336292"/>
            <a:ext cx="1330452" cy="3672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747583" y="2408165"/>
            <a:ext cx="85788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-4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95244" y="2336292"/>
            <a:ext cx="1330452" cy="3672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331908" y="2408165"/>
            <a:ext cx="85788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-4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16779" y="2336292"/>
            <a:ext cx="1330452" cy="3672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952746" y="2408165"/>
            <a:ext cx="85788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-4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298691" y="2336292"/>
            <a:ext cx="1330452" cy="3672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716839" y="2408165"/>
            <a:ext cx="4946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737104" y="2225052"/>
            <a:ext cx="490727" cy="6796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905500" y="2225052"/>
            <a:ext cx="490727" cy="6796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320540" y="2225052"/>
            <a:ext cx="490727" cy="6796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530096" y="2846832"/>
            <a:ext cx="1330452" cy="3657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115055" y="2846832"/>
            <a:ext cx="1330452" cy="3657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735067" y="2846832"/>
            <a:ext cx="1330452" cy="3657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318503" y="2846832"/>
            <a:ext cx="1330452" cy="3657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737103" y="2729483"/>
            <a:ext cx="490727" cy="6797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2914205" y="2360770"/>
            <a:ext cx="110489" cy="835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2400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978651" y="2729483"/>
            <a:ext cx="490727" cy="67970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6082854" y="2360770"/>
            <a:ext cx="183515" cy="835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1095"/>
              </a:spcBef>
            </a:pPr>
            <a:r>
              <a:rPr dirty="0" sz="2400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320539" y="2729483"/>
            <a:ext cx="490727" cy="67970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4498530" y="2360770"/>
            <a:ext cx="110489" cy="835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2400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92185" y="2917754"/>
            <a:ext cx="40513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148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76510" y="2917754"/>
            <a:ext cx="40513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204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23840" y="2917754"/>
            <a:ext cx="15303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06577" y="2917754"/>
            <a:ext cx="15303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58139" y="4201667"/>
            <a:ext cx="1197863" cy="45719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341119" y="4201668"/>
            <a:ext cx="510539" cy="45719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633727" y="4201668"/>
            <a:ext cx="589787" cy="45719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949195" y="4201667"/>
            <a:ext cx="330707" cy="45719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472588" y="4289138"/>
            <a:ext cx="8268970" cy="2007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 b="1">
                <a:solidFill>
                  <a:srgbClr val="800000"/>
                </a:solidFill>
                <a:latin typeface="Arial"/>
                <a:cs typeface="Arial"/>
              </a:rPr>
              <a:t>Direcci</a:t>
            </a:r>
            <a:r>
              <a:rPr dirty="0" sz="1600" spc="-15" b="1">
                <a:solidFill>
                  <a:srgbClr val="800000"/>
                </a:solidFill>
                <a:latin typeface="Arial"/>
                <a:cs typeface="Arial"/>
              </a:rPr>
              <a:t>ó</a:t>
            </a:r>
            <a:r>
              <a:rPr dirty="0" sz="1600" spc="-10" b="1">
                <a:solidFill>
                  <a:srgbClr val="800000"/>
                </a:solidFill>
                <a:latin typeface="Arial"/>
                <a:cs typeface="Arial"/>
              </a:rPr>
              <a:t>n</a:t>
            </a:r>
            <a:r>
              <a:rPr dirty="0" sz="1600" spc="20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600" spc="-15" b="1">
                <a:solidFill>
                  <a:srgbClr val="800000"/>
                </a:solidFill>
                <a:latin typeface="Arial"/>
                <a:cs typeface="Arial"/>
              </a:rPr>
              <a:t>d</a:t>
            </a:r>
            <a:r>
              <a:rPr dirty="0" sz="1600" spc="-10" b="1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dirty="0" sz="1600" spc="-5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800000"/>
                </a:solidFill>
                <a:latin typeface="Arial"/>
                <a:cs typeface="Arial"/>
              </a:rPr>
              <a:t>re</a:t>
            </a:r>
            <a:r>
              <a:rPr dirty="0" sz="1600" spc="-15" b="1">
                <a:solidFill>
                  <a:srgbClr val="800000"/>
                </a:solidFill>
                <a:latin typeface="Arial"/>
                <a:cs typeface="Arial"/>
              </a:rPr>
              <a:t>d</a:t>
            </a:r>
            <a:r>
              <a:rPr dirty="0" sz="1600" spc="-5" b="1">
                <a:solidFill>
                  <a:srgbClr val="800000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228600" indent="-215900">
              <a:lnSpc>
                <a:spcPct val="100000"/>
              </a:lnSpc>
              <a:spcBef>
                <a:spcPts val="994"/>
              </a:spcBef>
              <a:buClr>
                <a:srgbClr val="800000"/>
              </a:buClr>
              <a:buFont typeface="Wingdings"/>
              <a:buChar char=""/>
              <a:tabLst>
                <a:tab pos="229235" algn="l"/>
              </a:tabLst>
            </a:pPr>
            <a:r>
              <a:rPr dirty="0" sz="1600" spc="-15">
                <a:latin typeface="Arial"/>
                <a:cs typeface="Arial"/>
              </a:rPr>
              <a:t>D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ón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IP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que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t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ene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os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b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na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os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en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todas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10">
                <a:latin typeface="Arial"/>
                <a:cs typeface="Arial"/>
              </a:rPr>
              <a:t>as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po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ones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de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b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ts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de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ho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5">
                <a:latin typeface="Arial"/>
                <a:cs typeface="Arial"/>
              </a:rPr>
              <a:t>t.</a:t>
            </a:r>
            <a:endParaRPr sz="1600">
              <a:latin typeface="Arial"/>
              <a:cs typeface="Arial"/>
            </a:endParaRPr>
          </a:p>
          <a:p>
            <a:pPr marL="228600" indent="-215900">
              <a:lnSpc>
                <a:spcPct val="100000"/>
              </a:lnSpc>
              <a:spcBef>
                <a:spcPts val="994"/>
              </a:spcBef>
              <a:buClr>
                <a:srgbClr val="800000"/>
              </a:buClr>
              <a:buFont typeface="Wingdings"/>
              <a:buChar char=""/>
              <a:tabLst>
                <a:tab pos="229235" algn="l"/>
              </a:tabLst>
            </a:pPr>
            <a:r>
              <a:rPr dirty="0" sz="1600" spc="-10">
                <a:latin typeface="Arial"/>
                <a:cs typeface="Arial"/>
              </a:rPr>
              <a:t>Se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uti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5">
                <a:latin typeface="Arial"/>
                <a:cs typeface="Arial"/>
              </a:rPr>
              <a:t>z</a:t>
            </a: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pa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dent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5">
                <a:latin typeface="Arial"/>
                <a:cs typeface="Arial"/>
              </a:rPr>
              <a:t>f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10">
                <a:latin typeface="Arial"/>
                <a:cs typeface="Arial"/>
              </a:rPr>
              <a:t>ar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ed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en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5">
                <a:latin typeface="Arial"/>
                <a:cs typeface="Arial"/>
              </a:rPr>
              <a:t>í.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5">
                <a:latin typeface="Arial"/>
                <a:cs typeface="Arial"/>
              </a:rPr>
              <a:t>j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5">
                <a:latin typeface="Arial"/>
                <a:cs typeface="Arial"/>
              </a:rPr>
              <a:t>m</a:t>
            </a:r>
            <a:r>
              <a:rPr dirty="0" sz="1200">
                <a:latin typeface="Arial"/>
                <a:cs typeface="Arial"/>
              </a:rPr>
              <a:t>p</a:t>
            </a:r>
            <a:r>
              <a:rPr dirty="0" sz="1200" spc="-5">
                <a:latin typeface="Arial"/>
                <a:cs typeface="Arial"/>
              </a:rPr>
              <a:t>l</a:t>
            </a:r>
            <a:r>
              <a:rPr dirty="0" sz="1200" spc="-10">
                <a:latin typeface="Arial"/>
                <a:cs typeface="Arial"/>
              </a:rPr>
              <a:t>o</a:t>
            </a:r>
            <a:r>
              <a:rPr dirty="0" sz="120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800"/>
              </a:spcBef>
            </a:pPr>
            <a:r>
              <a:rPr dirty="0" sz="1200" spc="-5">
                <a:latin typeface="Arial"/>
                <a:cs typeface="Arial"/>
              </a:rPr>
              <a:t>U</a:t>
            </a:r>
            <a:r>
              <a:rPr dirty="0" sz="1200" spc="-10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sz="1200">
                <a:latin typeface="Arial"/>
                <a:cs typeface="Arial"/>
              </a:rPr>
              <a:t>d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Cl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15">
                <a:latin typeface="Arial"/>
                <a:cs typeface="Arial"/>
              </a:rPr>
              <a:t>s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A,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95">
                <a:latin typeface="Arial"/>
                <a:cs typeface="Arial"/>
              </a:rPr>
              <a:t>1</a:t>
            </a:r>
            <a:r>
              <a:rPr dirty="0" sz="1200" spc="-10">
                <a:latin typeface="Arial"/>
                <a:cs typeface="Arial"/>
              </a:rPr>
              <a:t>1</a:t>
            </a:r>
            <a:r>
              <a:rPr dirty="0" sz="1200">
                <a:latin typeface="Arial"/>
                <a:cs typeface="Arial"/>
              </a:rPr>
              <a:t>2.0.0</a:t>
            </a:r>
            <a:r>
              <a:rPr dirty="0" sz="1200" spc="-10">
                <a:latin typeface="Arial"/>
                <a:cs typeface="Arial"/>
              </a:rPr>
              <a:t>.</a:t>
            </a:r>
            <a:r>
              <a:rPr dirty="0" sz="1200">
                <a:latin typeface="Arial"/>
                <a:cs typeface="Arial"/>
              </a:rPr>
              <a:t>0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es </a:t>
            </a:r>
            <a:r>
              <a:rPr dirty="0" sz="1200" spc="-5">
                <a:latin typeface="Arial"/>
                <a:cs typeface="Arial"/>
              </a:rPr>
              <a:t>l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</a:t>
            </a:r>
            <a:r>
              <a:rPr dirty="0" sz="1200" spc="-5">
                <a:latin typeface="Arial"/>
                <a:cs typeface="Arial"/>
              </a:rPr>
              <a:t>ir</a:t>
            </a:r>
            <a:r>
              <a:rPr dirty="0" sz="1200">
                <a:latin typeface="Arial"/>
                <a:cs typeface="Arial"/>
              </a:rPr>
              <a:t>ecc</a:t>
            </a:r>
            <a:r>
              <a:rPr dirty="0" sz="1200" spc="-15">
                <a:latin typeface="Arial"/>
                <a:cs typeface="Arial"/>
              </a:rPr>
              <a:t>i</a:t>
            </a:r>
            <a:r>
              <a:rPr dirty="0" sz="1200" spc="-10">
                <a:latin typeface="Arial"/>
                <a:cs typeface="Arial"/>
              </a:rPr>
              <a:t>ó</a:t>
            </a:r>
            <a:r>
              <a:rPr dirty="0" sz="1200">
                <a:latin typeface="Arial"/>
                <a:cs typeface="Arial"/>
              </a:rPr>
              <a:t>n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IP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15">
                <a:latin typeface="Arial"/>
                <a:cs typeface="Arial"/>
              </a:rPr>
              <a:t>l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sz="1200">
                <a:latin typeface="Arial"/>
                <a:cs typeface="Arial"/>
              </a:rPr>
              <a:t>d, </a:t>
            </a:r>
            <a:r>
              <a:rPr dirty="0" sz="1200" spc="-10">
                <a:latin typeface="Arial"/>
                <a:cs typeface="Arial"/>
              </a:rPr>
              <a:t>qu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</a:t>
            </a:r>
            <a:r>
              <a:rPr dirty="0" sz="1200" spc="-10">
                <a:latin typeface="Arial"/>
                <a:cs typeface="Arial"/>
              </a:rPr>
              <a:t>o</a:t>
            </a:r>
            <a:r>
              <a:rPr dirty="0" sz="1200">
                <a:latin typeface="Arial"/>
                <a:cs typeface="Arial"/>
              </a:rPr>
              <a:t>nt</a:t>
            </a:r>
            <a:r>
              <a:rPr dirty="0" sz="1200" spc="-15">
                <a:latin typeface="Arial"/>
                <a:cs typeface="Arial"/>
              </a:rPr>
              <a:t>i</a:t>
            </a:r>
            <a:r>
              <a:rPr dirty="0" sz="1200" spc="-10">
                <a:latin typeface="Arial"/>
                <a:cs typeface="Arial"/>
              </a:rPr>
              <a:t>en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el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h</a:t>
            </a:r>
            <a:r>
              <a:rPr dirty="0" sz="1200">
                <a:latin typeface="Arial"/>
                <a:cs typeface="Arial"/>
              </a:rPr>
              <a:t>ost </a:t>
            </a:r>
            <a:r>
              <a:rPr dirty="0" sz="1200" spc="-95">
                <a:latin typeface="Arial"/>
                <a:cs typeface="Arial"/>
              </a:rPr>
              <a:t>1</a:t>
            </a:r>
            <a:r>
              <a:rPr dirty="0" sz="1200" spc="-10">
                <a:latin typeface="Arial"/>
                <a:cs typeface="Arial"/>
              </a:rPr>
              <a:t>1</a:t>
            </a:r>
            <a:r>
              <a:rPr dirty="0" sz="1200">
                <a:latin typeface="Arial"/>
                <a:cs typeface="Arial"/>
              </a:rPr>
              <a:t>2</a:t>
            </a:r>
            <a:r>
              <a:rPr dirty="0" sz="1200" spc="-10">
                <a:latin typeface="Arial"/>
                <a:cs typeface="Arial"/>
              </a:rPr>
              <a:t>.</a:t>
            </a:r>
            <a:r>
              <a:rPr dirty="0" sz="1200">
                <a:latin typeface="Arial"/>
                <a:cs typeface="Arial"/>
              </a:rPr>
              <a:t>1.2</a:t>
            </a:r>
            <a:r>
              <a:rPr dirty="0" sz="1200" spc="-10">
                <a:latin typeface="Arial"/>
                <a:cs typeface="Arial"/>
              </a:rPr>
              <a:t>.</a:t>
            </a:r>
            <a:r>
              <a:rPr dirty="0" sz="1200">
                <a:latin typeface="Arial"/>
                <a:cs typeface="Arial"/>
              </a:rPr>
              <a:t>3. </a:t>
            </a:r>
            <a:r>
              <a:rPr dirty="0" sz="1200" spc="-5">
                <a:latin typeface="Arial"/>
                <a:cs typeface="Arial"/>
              </a:rPr>
              <a:t>U</a:t>
            </a:r>
            <a:r>
              <a:rPr dirty="0" sz="1200">
                <a:latin typeface="Arial"/>
                <a:cs typeface="Arial"/>
              </a:rPr>
              <a:t>n</a:t>
            </a:r>
            <a:r>
              <a:rPr dirty="0" sz="1200" spc="-5">
                <a:latin typeface="Arial"/>
                <a:cs typeface="Arial"/>
              </a:rPr>
              <a:t> r</a:t>
            </a:r>
            <a:r>
              <a:rPr dirty="0" sz="1200">
                <a:latin typeface="Arial"/>
                <a:cs typeface="Arial"/>
              </a:rPr>
              <a:t>ou</a:t>
            </a:r>
            <a:r>
              <a:rPr dirty="0" sz="1200" spc="-10">
                <a:latin typeface="Arial"/>
                <a:cs typeface="Arial"/>
              </a:rPr>
              <a:t>t</a:t>
            </a:r>
            <a:r>
              <a:rPr dirty="0" sz="1200">
                <a:latin typeface="Arial"/>
                <a:cs typeface="Arial"/>
              </a:rPr>
              <a:t>er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</a:t>
            </a:r>
            <a:r>
              <a:rPr dirty="0" sz="1200" spc="-15">
                <a:latin typeface="Arial"/>
                <a:cs typeface="Arial"/>
              </a:rPr>
              <a:t>s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l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</a:t>
            </a:r>
            <a:r>
              <a:rPr dirty="0" sz="1200" spc="-5">
                <a:latin typeface="Arial"/>
                <a:cs typeface="Arial"/>
              </a:rPr>
              <a:t>ir</a:t>
            </a:r>
            <a:r>
              <a:rPr dirty="0" sz="1200">
                <a:latin typeface="Arial"/>
                <a:cs typeface="Arial"/>
              </a:rPr>
              <a:t>ecc</a:t>
            </a:r>
            <a:r>
              <a:rPr dirty="0" sz="1200" spc="-15">
                <a:latin typeface="Arial"/>
                <a:cs typeface="Arial"/>
              </a:rPr>
              <a:t>i</a:t>
            </a:r>
            <a:r>
              <a:rPr dirty="0" sz="1200" spc="-10">
                <a:latin typeface="Arial"/>
                <a:cs typeface="Arial"/>
              </a:rPr>
              <a:t>ó</a:t>
            </a:r>
            <a:r>
              <a:rPr dirty="0" sz="1200">
                <a:latin typeface="Arial"/>
                <a:cs typeface="Arial"/>
              </a:rPr>
              <a:t>n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IP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10">
                <a:latin typeface="Arial"/>
                <a:cs typeface="Arial"/>
              </a:rPr>
              <a:t>ed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al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en</a:t>
            </a:r>
            <a:r>
              <a:rPr dirty="0" sz="1200" spc="-15">
                <a:latin typeface="Arial"/>
                <a:cs typeface="Arial"/>
              </a:rPr>
              <a:t>v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ar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datos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por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Inte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net.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725719" y="3500073"/>
            <a:ext cx="16306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(</a:t>
            </a:r>
            <a:r>
              <a:rPr dirty="0" sz="1200">
                <a:latin typeface="Arial"/>
                <a:cs typeface="Arial"/>
              </a:rPr>
              <a:t>B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ts de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hots=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todos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0s)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0013" y="2799506"/>
            <a:ext cx="4342765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3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.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1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.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1</a:t>
            </a:r>
            <a:r>
              <a:rPr dirty="0" sz="2800" spc="-20">
                <a:solidFill>
                  <a:srgbClr val="B3B3B3"/>
                </a:solidFill>
                <a:latin typeface="Arial"/>
                <a:cs typeface="Arial"/>
              </a:rPr>
              <a:t>2</a:t>
            </a:r>
            <a:r>
              <a:rPr dirty="0" sz="2800" spc="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30">
                <a:solidFill>
                  <a:srgbClr val="B3B3B3"/>
                </a:solidFill>
                <a:latin typeface="Arial"/>
                <a:cs typeface="Arial"/>
              </a:rPr>
              <a:t>D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recc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one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s</a:t>
            </a:r>
            <a:r>
              <a:rPr dirty="0" sz="2800" spc="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d</a:t>
            </a:r>
            <a:r>
              <a:rPr dirty="0" sz="2800" spc="-20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2800" spc="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hos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t.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4802" y="829288"/>
            <a:ext cx="2037714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3.1.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1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2</a:t>
            </a:r>
            <a:r>
              <a:rPr dirty="0" sz="1300" spc="2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Dir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ccio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n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es</a:t>
            </a:r>
            <a:r>
              <a:rPr dirty="0" sz="1300" spc="3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De</a:t>
            </a:r>
            <a:r>
              <a:rPr dirty="0" sz="1300" spc="1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H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o</a:t>
            </a:r>
            <a:r>
              <a:rPr dirty="0" sz="1300" spc="-5">
                <a:solidFill>
                  <a:srgbClr val="B3B3B3"/>
                </a:solidFill>
                <a:latin typeface="Arial"/>
                <a:cs typeface="Arial"/>
              </a:rPr>
              <a:t>st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6765" y="2703733"/>
            <a:ext cx="7376795" cy="1706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7180" marR="82550" indent="-284480">
              <a:lnSpc>
                <a:spcPct val="100000"/>
              </a:lnSpc>
              <a:buClr>
                <a:srgbClr val="990033"/>
              </a:buClr>
              <a:buFont typeface="Arial"/>
              <a:buChar char="–"/>
              <a:tabLst>
                <a:tab pos="297815" algn="l"/>
              </a:tabLst>
            </a:pP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Cua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qu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er</a:t>
            </a:r>
            <a:r>
              <a:rPr dirty="0" sz="16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núme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ent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ón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ed</a:t>
            </a:r>
            <a:r>
              <a:rPr dirty="0" sz="16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y</a:t>
            </a:r>
            <a:r>
              <a:rPr dirty="0" sz="16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ón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oad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es</a:t>
            </a:r>
            <a:r>
              <a:rPr dirty="0" sz="1600" spc="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una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d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ón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ho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t.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0033"/>
              </a:buClr>
              <a:buFont typeface="Arial"/>
              <a:buChar char="–"/>
            </a:pPr>
            <a:endParaRPr sz="1600">
              <a:latin typeface="Times New Roman"/>
              <a:cs typeface="Times New Roman"/>
            </a:endParaRPr>
          </a:p>
          <a:p>
            <a:pPr marL="2316480">
              <a:lnSpc>
                <a:spcPct val="100000"/>
              </a:lnSpc>
              <a:spcBef>
                <a:spcPts val="1305"/>
              </a:spcBef>
              <a:tabLst>
                <a:tab pos="3840479" algn="l"/>
                <a:tab pos="4157979" algn="l"/>
              </a:tabLst>
            </a:pP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148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204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7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dirty="0" sz="1800" u="heavy">
                <a:solidFill>
                  <a:srgbClr val="000080"/>
                </a:solidFill>
                <a:latin typeface="Arial"/>
                <a:cs typeface="Arial"/>
              </a:rPr>
              <a:t>1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	–	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148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204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7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dirty="0" sz="1800" spc="-10" u="heavy">
                <a:solidFill>
                  <a:srgbClr val="000080"/>
                </a:solidFill>
                <a:latin typeface="Arial"/>
                <a:cs typeface="Arial"/>
              </a:rPr>
              <a:t>254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2150">
              <a:latin typeface="Times New Roman"/>
              <a:cs typeface="Times New Roman"/>
            </a:endParaRPr>
          </a:p>
          <a:p>
            <a:pPr marL="297180" indent="-284480">
              <a:lnSpc>
                <a:spcPct val="100000"/>
              </a:lnSpc>
              <a:buClr>
                <a:srgbClr val="990033"/>
              </a:buClr>
              <a:buFont typeface="Arial"/>
              <a:buChar char="–"/>
              <a:tabLst>
                <a:tab pos="297815" algn="l"/>
              </a:tabLst>
            </a:pP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Los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ón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hots</a:t>
            </a:r>
            <a:r>
              <a:rPr dirty="0" sz="1600" spc="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nguen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un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equ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po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ot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dent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una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ed.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3519" y="1484375"/>
            <a:ext cx="3061716" cy="3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93519" y="1484375"/>
            <a:ext cx="3061970" cy="368935"/>
          </a:xfrm>
          <a:custGeom>
            <a:avLst/>
            <a:gdLst/>
            <a:ahLst/>
            <a:cxnLst/>
            <a:rect l="l" t="t" r="r" b="b"/>
            <a:pathLst>
              <a:path w="3061970" h="368935">
                <a:moveTo>
                  <a:pt x="0" y="0"/>
                </a:moveTo>
                <a:lnTo>
                  <a:pt x="3061716" y="0"/>
                </a:lnTo>
                <a:lnTo>
                  <a:pt x="3061716" y="368808"/>
                </a:lnTo>
                <a:lnTo>
                  <a:pt x="0" y="368808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82952" y="1455419"/>
            <a:ext cx="1501139" cy="513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1769" rIns="0" bIns="0" rtlCol="0" vert="horz">
            <a:spAutoFit/>
          </a:bodyPr>
          <a:lstStyle/>
          <a:p>
            <a:pPr marL="20955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</a:rPr>
              <a:t>N</a:t>
            </a:r>
            <a:r>
              <a:rPr dirty="0" sz="1800" spc="-10">
                <a:solidFill>
                  <a:srgbClr val="FFFFFF"/>
                </a:solidFill>
              </a:rPr>
              <a:t>e</a:t>
            </a:r>
            <a:r>
              <a:rPr dirty="0" sz="1800">
                <a:solidFill>
                  <a:srgbClr val="FFFFFF"/>
                </a:solidFill>
              </a:rPr>
              <a:t>t</a:t>
            </a:r>
            <a:r>
              <a:rPr dirty="0" sz="1800" spc="35">
                <a:solidFill>
                  <a:srgbClr val="FFFFFF"/>
                </a:solidFill>
              </a:rPr>
              <a:t>w</a:t>
            </a:r>
            <a:r>
              <a:rPr dirty="0" sz="1800">
                <a:solidFill>
                  <a:srgbClr val="FFFFFF"/>
                </a:solidFill>
              </a:rPr>
              <a:t>o</a:t>
            </a:r>
            <a:r>
              <a:rPr dirty="0" sz="1800" spc="-5">
                <a:solidFill>
                  <a:srgbClr val="FFFFFF"/>
                </a:solidFill>
              </a:rPr>
              <a:t>r</a:t>
            </a:r>
            <a:r>
              <a:rPr dirty="0" sz="1800">
                <a:solidFill>
                  <a:srgbClr val="FFFFFF"/>
                </a:solidFill>
              </a:rPr>
              <a:t>k</a:t>
            </a:r>
            <a:r>
              <a:rPr dirty="0" sz="1800" spc="-40">
                <a:solidFill>
                  <a:srgbClr val="FFFFFF"/>
                </a:solidFill>
              </a:rPr>
              <a:t> </a:t>
            </a:r>
            <a:r>
              <a:rPr dirty="0" sz="1800">
                <a:solidFill>
                  <a:srgbClr val="FFFFFF"/>
                </a:solidFill>
              </a:rPr>
              <a:t>ID</a:t>
            </a:r>
            <a:endParaRPr sz="1800"/>
          </a:p>
        </p:txBody>
      </p:sp>
      <p:sp>
        <p:nvSpPr>
          <p:cNvPr id="8" name="object 8"/>
          <p:cNvSpPr/>
          <p:nvPr/>
        </p:nvSpPr>
        <p:spPr>
          <a:xfrm>
            <a:off x="4555235" y="1484375"/>
            <a:ext cx="3058667" cy="368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55235" y="1484375"/>
            <a:ext cx="3058795" cy="368935"/>
          </a:xfrm>
          <a:custGeom>
            <a:avLst/>
            <a:gdLst/>
            <a:ahLst/>
            <a:cxnLst/>
            <a:rect l="l" t="t" r="r" b="b"/>
            <a:pathLst>
              <a:path w="3058795" h="368935">
                <a:moveTo>
                  <a:pt x="0" y="0"/>
                </a:moveTo>
                <a:lnTo>
                  <a:pt x="3058667" y="0"/>
                </a:lnTo>
                <a:lnTo>
                  <a:pt x="3058667" y="368808"/>
                </a:lnTo>
                <a:lnTo>
                  <a:pt x="0" y="36880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99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77255" y="1455420"/>
            <a:ext cx="1234439" cy="513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607716" y="1555679"/>
            <a:ext cx="95250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ts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ID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44340" y="1970532"/>
            <a:ext cx="467867" cy="2346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297488" y="2009394"/>
            <a:ext cx="350520" cy="127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 b="1">
                <a:solidFill>
                  <a:srgbClr val="990000"/>
                </a:solidFill>
                <a:latin typeface="Arial"/>
                <a:cs typeface="Arial"/>
              </a:rPr>
              <a:t>3</a:t>
            </a:r>
            <a:r>
              <a:rPr dirty="0" sz="800" b="1">
                <a:solidFill>
                  <a:srgbClr val="990000"/>
                </a:solidFill>
                <a:latin typeface="Arial"/>
                <a:cs typeface="Arial"/>
              </a:rPr>
              <a:t>2</a:t>
            </a:r>
            <a:r>
              <a:rPr dirty="0" sz="800" spc="10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990000"/>
                </a:solidFill>
                <a:latin typeface="Arial"/>
                <a:cs typeface="Arial"/>
              </a:rPr>
              <a:t>bi</a:t>
            </a:r>
            <a:r>
              <a:rPr dirty="0" sz="800" spc="-5" b="1">
                <a:solidFill>
                  <a:srgbClr val="990000"/>
                </a:solidFill>
                <a:latin typeface="Arial"/>
                <a:cs typeface="Arial"/>
              </a:rPr>
              <a:t>t</a:t>
            </a:r>
            <a:r>
              <a:rPr dirty="0" sz="800" b="1">
                <a:solidFill>
                  <a:srgbClr val="990000"/>
                </a:solidFill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36464" y="2029967"/>
            <a:ext cx="2313940" cy="1905"/>
          </a:xfrm>
          <a:custGeom>
            <a:avLst/>
            <a:gdLst/>
            <a:ahLst/>
            <a:cxnLst/>
            <a:rect l="l" t="t" r="r" b="b"/>
            <a:pathLst>
              <a:path w="2313940" h="1905">
                <a:moveTo>
                  <a:pt x="0" y="0"/>
                </a:moveTo>
                <a:lnTo>
                  <a:pt x="2313940" y="1485"/>
                </a:lnTo>
              </a:path>
            </a:pathLst>
          </a:custGeom>
          <a:ln w="12700">
            <a:solidFill>
              <a:srgbClr val="99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537678" y="199333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50" y="0"/>
                </a:moveTo>
                <a:lnTo>
                  <a:pt x="0" y="76200"/>
                </a:lnTo>
                <a:lnTo>
                  <a:pt x="76225" y="38150"/>
                </a:lnTo>
                <a:lnTo>
                  <a:pt x="50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55496" y="2029967"/>
            <a:ext cx="2244090" cy="1905"/>
          </a:xfrm>
          <a:custGeom>
            <a:avLst/>
            <a:gdLst/>
            <a:ahLst/>
            <a:cxnLst/>
            <a:rect l="l" t="t" r="r" b="b"/>
            <a:pathLst>
              <a:path w="2244090" h="1905">
                <a:moveTo>
                  <a:pt x="2243836" y="0"/>
                </a:moveTo>
                <a:lnTo>
                  <a:pt x="0" y="1485"/>
                </a:lnTo>
              </a:path>
            </a:pathLst>
          </a:custGeom>
          <a:ln w="12700">
            <a:solidFill>
              <a:srgbClr val="99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91994" y="1993337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174" y="0"/>
                </a:moveTo>
                <a:lnTo>
                  <a:pt x="0" y="38150"/>
                </a:lnTo>
                <a:lnTo>
                  <a:pt x="76225" y="76200"/>
                </a:lnTo>
                <a:lnTo>
                  <a:pt x="76174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260347" y="5876544"/>
            <a:ext cx="1557655" cy="367665"/>
          </a:xfrm>
          <a:prstGeom prst="rect">
            <a:avLst/>
          </a:prstGeom>
          <a:ln w="9144">
            <a:solidFill>
              <a:srgbClr val="006699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0815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148</a:t>
            </a:r>
            <a:r>
              <a:rPr dirty="0" sz="1800">
                <a:latin typeface="Arial"/>
                <a:cs typeface="Arial"/>
              </a:rPr>
              <a:t>.</a:t>
            </a:r>
            <a:r>
              <a:rPr dirty="0" sz="1800" spc="-10">
                <a:latin typeface="Arial"/>
                <a:cs typeface="Arial"/>
              </a:rPr>
              <a:t>204</a:t>
            </a:r>
            <a:r>
              <a:rPr dirty="0" sz="1800">
                <a:latin typeface="Arial"/>
                <a:cs typeface="Arial"/>
              </a:rPr>
              <a:t>.</a:t>
            </a:r>
            <a:r>
              <a:rPr dirty="0" sz="1800" spc="-10">
                <a:latin typeface="Arial"/>
                <a:cs typeface="Arial"/>
              </a:rPr>
              <a:t>7</a:t>
            </a:r>
            <a:r>
              <a:rPr dirty="0" sz="1800">
                <a:latin typeface="Arial"/>
                <a:cs typeface="Arial"/>
              </a:rPr>
              <a:t>.1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20012" y="5084064"/>
            <a:ext cx="789431" cy="717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852671" y="5876544"/>
            <a:ext cx="1557655" cy="367665"/>
          </a:xfrm>
          <a:prstGeom prst="rect">
            <a:avLst/>
          </a:prstGeom>
          <a:ln w="9143">
            <a:solidFill>
              <a:srgbClr val="006699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145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148</a:t>
            </a:r>
            <a:r>
              <a:rPr dirty="0" sz="1800">
                <a:latin typeface="Arial"/>
                <a:cs typeface="Arial"/>
              </a:rPr>
              <a:t>.</a:t>
            </a:r>
            <a:r>
              <a:rPr dirty="0" sz="1800" spc="-10">
                <a:latin typeface="Arial"/>
                <a:cs typeface="Arial"/>
              </a:rPr>
              <a:t>204</a:t>
            </a:r>
            <a:r>
              <a:rPr dirty="0" sz="1800">
                <a:latin typeface="Arial"/>
                <a:cs typeface="Arial"/>
              </a:rPr>
              <a:t>.</a:t>
            </a:r>
            <a:r>
              <a:rPr dirty="0" sz="1800" spc="-10">
                <a:latin typeface="Arial"/>
                <a:cs typeface="Arial"/>
              </a:rPr>
              <a:t>7</a:t>
            </a:r>
            <a:r>
              <a:rPr dirty="0" sz="1800">
                <a:latin typeface="Arial"/>
                <a:cs typeface="Arial"/>
              </a:rPr>
              <a:t>.2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26991" y="5084064"/>
            <a:ext cx="1007363" cy="7360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908292" y="5876544"/>
            <a:ext cx="1557655" cy="367665"/>
          </a:xfrm>
          <a:prstGeom prst="rect">
            <a:avLst/>
          </a:prstGeom>
          <a:ln w="9143">
            <a:solidFill>
              <a:srgbClr val="006699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145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148</a:t>
            </a:r>
            <a:r>
              <a:rPr dirty="0" sz="1800">
                <a:latin typeface="Arial"/>
                <a:cs typeface="Arial"/>
              </a:rPr>
              <a:t>.</a:t>
            </a:r>
            <a:r>
              <a:rPr dirty="0" sz="1800" spc="-10">
                <a:latin typeface="Arial"/>
                <a:cs typeface="Arial"/>
              </a:rPr>
              <a:t>204</a:t>
            </a:r>
            <a:r>
              <a:rPr dirty="0" sz="1800">
                <a:latin typeface="Arial"/>
                <a:cs typeface="Arial"/>
              </a:rPr>
              <a:t>.</a:t>
            </a:r>
            <a:r>
              <a:rPr dirty="0" sz="1800" spc="-10">
                <a:latin typeface="Arial"/>
                <a:cs typeface="Arial"/>
              </a:rPr>
              <a:t>7</a:t>
            </a:r>
            <a:r>
              <a:rPr dirty="0" sz="1800">
                <a:latin typeface="Arial"/>
                <a:cs typeface="Arial"/>
              </a:rPr>
              <a:t>.3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130795" y="4869179"/>
            <a:ext cx="975359" cy="9768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0013" y="2799506"/>
            <a:ext cx="5234940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3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.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1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.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1</a:t>
            </a:r>
            <a:r>
              <a:rPr dirty="0" sz="2800" spc="-20">
                <a:solidFill>
                  <a:srgbClr val="B3B3B3"/>
                </a:solidFill>
                <a:latin typeface="Arial"/>
                <a:cs typeface="Arial"/>
              </a:rPr>
              <a:t>3</a:t>
            </a:r>
            <a:r>
              <a:rPr dirty="0" sz="2800" spc="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30">
                <a:solidFill>
                  <a:srgbClr val="B3B3B3"/>
                </a:solidFill>
                <a:latin typeface="Arial"/>
                <a:cs typeface="Arial"/>
              </a:rPr>
              <a:t>D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recc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one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s</a:t>
            </a:r>
            <a:r>
              <a:rPr dirty="0" sz="2800" spc="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d</a:t>
            </a:r>
            <a:r>
              <a:rPr dirty="0" sz="2800" spc="-20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2800" spc="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broadcas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t.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4802" y="829288"/>
            <a:ext cx="2439670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3.1.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1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3</a:t>
            </a:r>
            <a:r>
              <a:rPr dirty="0" sz="1300" spc="2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Dir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ccio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n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es</a:t>
            </a:r>
            <a:r>
              <a:rPr dirty="0" sz="1300" spc="3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De</a:t>
            </a:r>
            <a:r>
              <a:rPr dirty="0" sz="1300" spc="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B</a:t>
            </a:r>
            <a:r>
              <a:rPr dirty="0" sz="1300" spc="-5">
                <a:solidFill>
                  <a:srgbClr val="B3B3B3"/>
                </a:solidFill>
                <a:latin typeface="Arial"/>
                <a:cs typeface="Arial"/>
              </a:rPr>
              <a:t>r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oad</a:t>
            </a: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c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a</a:t>
            </a:r>
            <a:r>
              <a:rPr dirty="0" sz="1300" spc="-5">
                <a:solidFill>
                  <a:srgbClr val="B3B3B3"/>
                </a:solidFill>
                <a:latin typeface="Arial"/>
                <a:cs typeface="Arial"/>
              </a:rPr>
              <a:t>st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087" y="3553967"/>
            <a:ext cx="1197863" cy="457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06067" y="3553967"/>
            <a:ext cx="510539" cy="457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98675" y="3553967"/>
            <a:ext cx="1242059" cy="4571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66416" y="3553967"/>
            <a:ext cx="330707" cy="457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37598" y="3284274"/>
            <a:ext cx="8269605" cy="3077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54610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(</a:t>
            </a:r>
            <a:r>
              <a:rPr dirty="0" sz="1200">
                <a:latin typeface="Arial"/>
                <a:cs typeface="Arial"/>
              </a:rPr>
              <a:t>B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ts de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hots=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todos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1s)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10" b="1">
                <a:solidFill>
                  <a:srgbClr val="800000"/>
                </a:solidFill>
                <a:latin typeface="Arial"/>
                <a:cs typeface="Arial"/>
              </a:rPr>
              <a:t>Direcci</a:t>
            </a:r>
            <a:r>
              <a:rPr dirty="0" sz="1600" spc="-15" b="1">
                <a:solidFill>
                  <a:srgbClr val="800000"/>
                </a:solidFill>
                <a:latin typeface="Arial"/>
                <a:cs typeface="Arial"/>
              </a:rPr>
              <a:t>ó</a:t>
            </a:r>
            <a:r>
              <a:rPr dirty="0" sz="1600" spc="-10" b="1">
                <a:solidFill>
                  <a:srgbClr val="800000"/>
                </a:solidFill>
                <a:latin typeface="Arial"/>
                <a:cs typeface="Arial"/>
              </a:rPr>
              <a:t>n</a:t>
            </a:r>
            <a:r>
              <a:rPr dirty="0" sz="1600" spc="20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600" spc="-15" b="1">
                <a:solidFill>
                  <a:srgbClr val="800000"/>
                </a:solidFill>
                <a:latin typeface="Arial"/>
                <a:cs typeface="Arial"/>
              </a:rPr>
              <a:t>d</a:t>
            </a:r>
            <a:r>
              <a:rPr dirty="0" sz="1600" spc="-10" b="1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dirty="0" sz="1600" spc="-5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600" spc="-15" b="1">
                <a:solidFill>
                  <a:srgbClr val="800000"/>
                </a:solidFill>
                <a:latin typeface="Arial"/>
                <a:cs typeface="Arial"/>
              </a:rPr>
              <a:t>b</a:t>
            </a:r>
            <a:r>
              <a:rPr dirty="0" sz="1600" spc="-10" b="1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dirty="0" sz="1600" spc="-15" b="1">
                <a:solidFill>
                  <a:srgbClr val="800000"/>
                </a:solidFill>
                <a:latin typeface="Arial"/>
                <a:cs typeface="Arial"/>
              </a:rPr>
              <a:t>o</a:t>
            </a:r>
            <a:r>
              <a:rPr dirty="0" sz="1600" spc="-10" b="1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dirty="0" sz="1600" spc="-15" b="1">
                <a:solidFill>
                  <a:srgbClr val="800000"/>
                </a:solidFill>
                <a:latin typeface="Arial"/>
                <a:cs typeface="Arial"/>
              </a:rPr>
              <a:t>d</a:t>
            </a:r>
            <a:r>
              <a:rPr dirty="0" sz="1600" spc="-10" b="1">
                <a:solidFill>
                  <a:srgbClr val="800000"/>
                </a:solidFill>
                <a:latin typeface="Arial"/>
                <a:cs typeface="Arial"/>
              </a:rPr>
              <a:t>cas</a:t>
            </a:r>
            <a:r>
              <a:rPr dirty="0" sz="1600" spc="-15" b="1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dirty="0" sz="1600" spc="-5" b="1">
                <a:solidFill>
                  <a:srgbClr val="800000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192405" indent="-179705">
              <a:lnSpc>
                <a:spcPct val="100000"/>
              </a:lnSpc>
              <a:spcBef>
                <a:spcPts val="894"/>
              </a:spcBef>
              <a:buClr>
                <a:srgbClr val="800000"/>
              </a:buClr>
              <a:buFont typeface="Wingdings"/>
              <a:buChar char=""/>
              <a:tabLst>
                <a:tab pos="193040" algn="l"/>
              </a:tabLst>
            </a:pPr>
            <a:r>
              <a:rPr dirty="0" sz="1400" spc="-10">
                <a:latin typeface="Arial"/>
                <a:cs typeface="Arial"/>
              </a:rPr>
              <a:t>D</a:t>
            </a:r>
            <a:r>
              <a:rPr dirty="0" sz="1400">
                <a:latin typeface="Arial"/>
                <a:cs typeface="Arial"/>
              </a:rPr>
              <a:t>ire</a:t>
            </a:r>
            <a:r>
              <a:rPr dirty="0" sz="1400" spc="5">
                <a:latin typeface="Arial"/>
                <a:cs typeface="Arial"/>
              </a:rPr>
              <a:t>c</a:t>
            </a:r>
            <a:r>
              <a:rPr dirty="0" sz="1400" spc="5">
                <a:latin typeface="Arial"/>
                <a:cs typeface="Arial"/>
              </a:rPr>
              <a:t>c</a:t>
            </a:r>
            <a:r>
              <a:rPr dirty="0" sz="1400">
                <a:latin typeface="Arial"/>
                <a:cs typeface="Arial"/>
              </a:rPr>
              <a:t>ión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I</a:t>
            </a:r>
            <a:r>
              <a:rPr dirty="0" sz="1400">
                <a:latin typeface="Arial"/>
                <a:cs typeface="Arial"/>
              </a:rPr>
              <a:t>P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qu</a:t>
            </a:r>
            <a:r>
              <a:rPr dirty="0" sz="1400">
                <a:latin typeface="Arial"/>
                <a:cs typeface="Arial"/>
              </a:rPr>
              <a:t>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en</a:t>
            </a:r>
            <a:r>
              <a:rPr dirty="0" sz="1400">
                <a:latin typeface="Arial"/>
                <a:cs typeface="Arial"/>
              </a:rPr>
              <a:t>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1´s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b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na</a:t>
            </a:r>
            <a:r>
              <a:rPr dirty="0" sz="1400">
                <a:latin typeface="Arial"/>
                <a:cs typeface="Arial"/>
              </a:rPr>
              <a:t>ri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>
                <a:latin typeface="Arial"/>
                <a:cs typeface="Arial"/>
              </a:rPr>
              <a:t>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>
                <a:latin typeface="Arial"/>
                <a:cs typeface="Arial"/>
              </a:rPr>
              <a:t>n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 spc="-5">
                <a:latin typeface="Arial"/>
                <a:cs typeface="Arial"/>
              </a:rPr>
              <a:t>od</a:t>
            </a:r>
            <a:r>
              <a:rPr dirty="0" sz="1400" spc="-5">
                <a:latin typeface="Arial"/>
                <a:cs typeface="Arial"/>
              </a:rPr>
              <a:t>a</a:t>
            </a:r>
            <a:r>
              <a:rPr dirty="0" sz="1400">
                <a:latin typeface="Arial"/>
                <a:cs typeface="Arial"/>
              </a:rPr>
              <a:t>s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</a:t>
            </a:r>
            <a:r>
              <a:rPr dirty="0" sz="1400" spc="-5">
                <a:latin typeface="Arial"/>
                <a:cs typeface="Arial"/>
              </a:rPr>
              <a:t>a</a:t>
            </a:r>
            <a:r>
              <a:rPr dirty="0" sz="1400">
                <a:latin typeface="Arial"/>
                <a:cs typeface="Arial"/>
              </a:rPr>
              <a:t>s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po</a:t>
            </a:r>
            <a:r>
              <a:rPr dirty="0" sz="1400" spc="5">
                <a:latin typeface="Arial"/>
                <a:cs typeface="Arial"/>
              </a:rPr>
              <a:t>s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5">
                <a:latin typeface="Arial"/>
                <a:cs typeface="Arial"/>
              </a:rPr>
              <a:t>c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 spc="-5">
                <a:latin typeface="Arial"/>
                <a:cs typeface="Arial"/>
              </a:rPr>
              <a:t>ne</a:t>
            </a:r>
            <a:r>
              <a:rPr dirty="0" sz="1400">
                <a:latin typeface="Arial"/>
                <a:cs typeface="Arial"/>
              </a:rPr>
              <a:t>s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</a:t>
            </a:r>
            <a:r>
              <a:rPr dirty="0" sz="1400">
                <a:latin typeface="Arial"/>
                <a:cs typeface="Arial"/>
              </a:rPr>
              <a:t>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b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>
                <a:latin typeface="Arial"/>
                <a:cs typeface="Arial"/>
              </a:rPr>
              <a:t>s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</a:t>
            </a:r>
            <a:r>
              <a:rPr dirty="0" sz="1400">
                <a:latin typeface="Arial"/>
                <a:cs typeface="Arial"/>
              </a:rPr>
              <a:t>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ho</a:t>
            </a:r>
            <a:r>
              <a:rPr dirty="0" sz="1400" spc="5">
                <a:latin typeface="Arial"/>
                <a:cs typeface="Arial"/>
              </a:rPr>
              <a:t>s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 spc="5">
                <a:latin typeface="Arial"/>
                <a:cs typeface="Arial"/>
              </a:rPr>
              <a:t>s</a:t>
            </a:r>
            <a:r>
              <a:rPr dirty="0" sz="140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192405" indent="-179705">
              <a:lnSpc>
                <a:spcPct val="100000"/>
              </a:lnSpc>
              <a:spcBef>
                <a:spcPts val="900"/>
              </a:spcBef>
              <a:buClr>
                <a:srgbClr val="800000"/>
              </a:buClr>
              <a:buFont typeface="Wingdings"/>
              <a:buChar char=""/>
              <a:tabLst>
                <a:tab pos="193040" algn="l"/>
              </a:tabLst>
            </a:pPr>
            <a:r>
              <a:rPr dirty="0" sz="1400">
                <a:latin typeface="Arial"/>
                <a:cs typeface="Arial"/>
              </a:rPr>
              <a:t>P</a:t>
            </a:r>
            <a:r>
              <a:rPr dirty="0" sz="1400" spc="-5">
                <a:latin typeface="Arial"/>
                <a:cs typeface="Arial"/>
              </a:rPr>
              <a:t>a</a:t>
            </a:r>
            <a:r>
              <a:rPr dirty="0" sz="1400">
                <a:latin typeface="Arial"/>
                <a:cs typeface="Arial"/>
              </a:rPr>
              <a:t>ra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en</a:t>
            </a:r>
            <a:r>
              <a:rPr dirty="0" sz="1400" spc="-20">
                <a:latin typeface="Arial"/>
                <a:cs typeface="Arial"/>
              </a:rPr>
              <a:t>v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a</a:t>
            </a:r>
            <a:r>
              <a:rPr dirty="0" sz="1400">
                <a:latin typeface="Arial"/>
                <a:cs typeface="Arial"/>
              </a:rPr>
              <a:t>r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n</a:t>
            </a:r>
            <a:r>
              <a:rPr dirty="0" sz="1400" spc="5">
                <a:latin typeface="Arial"/>
                <a:cs typeface="Arial"/>
              </a:rPr>
              <a:t>f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>
                <a:latin typeface="Arial"/>
                <a:cs typeface="Arial"/>
              </a:rPr>
              <a:t>r</a:t>
            </a:r>
            <a:r>
              <a:rPr dirty="0" sz="1400" spc="-10">
                <a:latin typeface="Arial"/>
                <a:cs typeface="Arial"/>
              </a:rPr>
              <a:t>m</a:t>
            </a:r>
            <a:r>
              <a:rPr dirty="0" sz="1400" spc="-5">
                <a:latin typeface="Arial"/>
                <a:cs typeface="Arial"/>
              </a:rPr>
              <a:t>a</a:t>
            </a:r>
            <a:r>
              <a:rPr dirty="0" sz="1400" spc="5">
                <a:latin typeface="Arial"/>
                <a:cs typeface="Arial"/>
              </a:rPr>
              <a:t>c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ó</a:t>
            </a:r>
            <a:r>
              <a:rPr dirty="0" sz="1400">
                <a:latin typeface="Arial"/>
                <a:cs typeface="Arial"/>
              </a:rPr>
              <a:t>n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 spc="-5">
                <a:latin typeface="Arial"/>
                <a:cs typeface="Arial"/>
              </a:rPr>
              <a:t>od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>
                <a:latin typeface="Arial"/>
                <a:cs typeface="Arial"/>
              </a:rPr>
              <a:t>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>
                <a:latin typeface="Arial"/>
                <a:cs typeface="Arial"/>
              </a:rPr>
              <a:t>s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5">
                <a:latin typeface="Arial"/>
                <a:cs typeface="Arial"/>
              </a:rPr>
              <a:t>s</a:t>
            </a:r>
            <a:r>
              <a:rPr dirty="0" sz="1400" spc="-5">
                <a:latin typeface="Arial"/>
                <a:cs typeface="Arial"/>
              </a:rPr>
              <a:t>po</a:t>
            </a:r>
            <a:r>
              <a:rPr dirty="0" sz="1400" spc="5">
                <a:latin typeface="Arial"/>
                <a:cs typeface="Arial"/>
              </a:rPr>
              <a:t>s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20">
                <a:latin typeface="Arial"/>
                <a:cs typeface="Arial"/>
              </a:rPr>
              <a:t>v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>
                <a:latin typeface="Arial"/>
                <a:cs typeface="Arial"/>
              </a:rPr>
              <a:t>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</a:t>
            </a:r>
            <a:r>
              <a:rPr dirty="0" sz="1400">
                <a:latin typeface="Arial"/>
                <a:cs typeface="Arial"/>
              </a:rPr>
              <a:t>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la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 spc="-5">
                <a:latin typeface="Arial"/>
                <a:cs typeface="Arial"/>
              </a:rPr>
              <a:t>d</a:t>
            </a:r>
            <a:r>
              <a:rPr dirty="0" sz="140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algn="just" marL="192405" marR="5080" indent="-179705">
              <a:lnSpc>
                <a:spcPct val="100000"/>
              </a:lnSpc>
              <a:spcBef>
                <a:spcPts val="900"/>
              </a:spcBef>
              <a:buClr>
                <a:srgbClr val="800000"/>
              </a:buClr>
              <a:buFont typeface="Wingdings"/>
              <a:buChar char=""/>
              <a:tabLst>
                <a:tab pos="193040" algn="l"/>
              </a:tabLst>
            </a:pPr>
            <a:r>
              <a:rPr dirty="0" sz="1400" spc="-10">
                <a:latin typeface="Arial"/>
                <a:cs typeface="Arial"/>
              </a:rPr>
              <a:t>U</a:t>
            </a:r>
            <a:r>
              <a:rPr dirty="0" sz="1400">
                <a:latin typeface="Arial"/>
                <a:cs typeface="Arial"/>
              </a:rPr>
              <a:t>n</a:t>
            </a:r>
            <a:r>
              <a:rPr dirty="0" sz="1400" spc="185">
                <a:latin typeface="Arial"/>
                <a:cs typeface="Arial"/>
              </a:rPr>
              <a:t> </a:t>
            </a:r>
            <a:r>
              <a:rPr dirty="0" sz="1400" spc="-15">
                <a:latin typeface="Arial"/>
                <a:cs typeface="Arial"/>
              </a:rPr>
              <a:t>b</a:t>
            </a:r>
            <a:r>
              <a:rPr dirty="0" sz="1400">
                <a:latin typeface="Arial"/>
                <a:cs typeface="Arial"/>
              </a:rPr>
              <a:t>r</a:t>
            </a:r>
            <a:r>
              <a:rPr dirty="0" sz="1400" spc="-15">
                <a:latin typeface="Arial"/>
                <a:cs typeface="Arial"/>
              </a:rPr>
              <a:t>o</a:t>
            </a:r>
            <a:r>
              <a:rPr dirty="0" sz="1400" spc="-5">
                <a:latin typeface="Arial"/>
                <a:cs typeface="Arial"/>
              </a:rPr>
              <a:t>a</a:t>
            </a:r>
            <a:r>
              <a:rPr dirty="0" sz="1400" spc="-15">
                <a:latin typeface="Arial"/>
                <a:cs typeface="Arial"/>
              </a:rPr>
              <a:t>d</a:t>
            </a:r>
            <a:r>
              <a:rPr dirty="0" sz="1400" spc="5">
                <a:latin typeface="Arial"/>
                <a:cs typeface="Arial"/>
              </a:rPr>
              <a:t>c</a:t>
            </a:r>
            <a:r>
              <a:rPr dirty="0" sz="1400" spc="-15">
                <a:latin typeface="Arial"/>
                <a:cs typeface="Arial"/>
              </a:rPr>
              <a:t>a</a:t>
            </a:r>
            <a:r>
              <a:rPr dirty="0" sz="1400" spc="-10">
                <a:latin typeface="Arial"/>
                <a:cs typeface="Arial"/>
              </a:rPr>
              <a:t>s</a:t>
            </a:r>
            <a:r>
              <a:rPr dirty="0" sz="1400">
                <a:latin typeface="Arial"/>
                <a:cs typeface="Arial"/>
              </a:rPr>
              <a:t>t</a:t>
            </a:r>
            <a:r>
              <a:rPr dirty="0" sz="1400" spc="18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s</a:t>
            </a:r>
            <a:r>
              <a:rPr dirty="0" sz="1400">
                <a:latin typeface="Arial"/>
                <a:cs typeface="Arial"/>
              </a:rPr>
              <a:t>e</a:t>
            </a:r>
            <a:r>
              <a:rPr dirty="0" sz="1400" spc="170">
                <a:latin typeface="Arial"/>
                <a:cs typeface="Arial"/>
              </a:rPr>
              <a:t> </a:t>
            </a:r>
            <a:r>
              <a:rPr dirty="0" sz="1400" spc="-15">
                <a:latin typeface="Arial"/>
                <a:cs typeface="Arial"/>
              </a:rPr>
              <a:t>p</a:t>
            </a:r>
            <a:r>
              <a:rPr dirty="0" sz="1400">
                <a:latin typeface="Arial"/>
                <a:cs typeface="Arial"/>
              </a:rPr>
              <a:t>r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 spc="-15">
                <a:latin typeface="Arial"/>
                <a:cs typeface="Arial"/>
              </a:rPr>
              <a:t>d</a:t>
            </a:r>
            <a:r>
              <a:rPr dirty="0" sz="1400" spc="-5">
                <a:latin typeface="Arial"/>
                <a:cs typeface="Arial"/>
              </a:rPr>
              <a:t>u</a:t>
            </a:r>
            <a:r>
              <a:rPr dirty="0" sz="1400" spc="-10">
                <a:latin typeface="Arial"/>
                <a:cs typeface="Arial"/>
              </a:rPr>
              <a:t>c</a:t>
            </a:r>
            <a:r>
              <a:rPr dirty="0" sz="1400">
                <a:latin typeface="Arial"/>
                <a:cs typeface="Arial"/>
              </a:rPr>
              <a:t>e</a:t>
            </a:r>
            <a:r>
              <a:rPr dirty="0" sz="1400" spc="17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c</a:t>
            </a:r>
            <a:r>
              <a:rPr dirty="0" sz="1400" spc="-5">
                <a:latin typeface="Arial"/>
                <a:cs typeface="Arial"/>
              </a:rPr>
              <a:t>u</a:t>
            </a:r>
            <a:r>
              <a:rPr dirty="0" sz="1400" spc="-15">
                <a:latin typeface="Arial"/>
                <a:cs typeface="Arial"/>
              </a:rPr>
              <a:t>a</a:t>
            </a:r>
            <a:r>
              <a:rPr dirty="0" sz="1400" spc="-5">
                <a:latin typeface="Arial"/>
                <a:cs typeface="Arial"/>
              </a:rPr>
              <a:t>n</a:t>
            </a:r>
            <a:r>
              <a:rPr dirty="0" sz="1400" spc="-15">
                <a:latin typeface="Arial"/>
                <a:cs typeface="Arial"/>
              </a:rPr>
              <a:t>d</a:t>
            </a:r>
            <a:r>
              <a:rPr dirty="0" sz="1400">
                <a:latin typeface="Arial"/>
                <a:cs typeface="Arial"/>
              </a:rPr>
              <a:t>o</a:t>
            </a:r>
            <a:r>
              <a:rPr dirty="0" sz="1400" spc="17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u</a:t>
            </a:r>
            <a:r>
              <a:rPr dirty="0" sz="1400" spc="-15">
                <a:latin typeface="Arial"/>
                <a:cs typeface="Arial"/>
              </a:rPr>
              <a:t>n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17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f</a:t>
            </a:r>
            <a:r>
              <a:rPr dirty="0" sz="1400" spc="-15">
                <a:latin typeface="Arial"/>
                <a:cs typeface="Arial"/>
              </a:rPr>
              <a:t>u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 spc="-15">
                <a:latin typeface="Arial"/>
                <a:cs typeface="Arial"/>
              </a:rPr>
              <a:t>n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>
                <a:latin typeface="Arial"/>
                <a:cs typeface="Arial"/>
              </a:rPr>
              <a:t>e</a:t>
            </a:r>
            <a:r>
              <a:rPr dirty="0" sz="1400" spc="16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en</a:t>
            </a:r>
            <a:r>
              <a:rPr dirty="0" sz="1400" spc="-20">
                <a:latin typeface="Arial"/>
                <a:cs typeface="Arial"/>
              </a:rPr>
              <a:t>v</a:t>
            </a:r>
            <a:r>
              <a:rPr dirty="0" sz="1400" spc="5">
                <a:latin typeface="Arial"/>
                <a:cs typeface="Arial"/>
              </a:rPr>
              <a:t>í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175">
                <a:latin typeface="Arial"/>
                <a:cs typeface="Arial"/>
              </a:rPr>
              <a:t> </a:t>
            </a:r>
            <a:r>
              <a:rPr dirty="0" sz="1400" spc="-15">
                <a:latin typeface="Arial"/>
                <a:cs typeface="Arial"/>
              </a:rPr>
              <a:t>d</a:t>
            </a:r>
            <a:r>
              <a:rPr dirty="0" sz="1400" spc="-5">
                <a:latin typeface="Arial"/>
                <a:cs typeface="Arial"/>
              </a:rPr>
              <a:t>a</a:t>
            </a:r>
            <a:r>
              <a:rPr dirty="0" sz="1400" spc="-10">
                <a:latin typeface="Arial"/>
                <a:cs typeface="Arial"/>
              </a:rPr>
              <a:t>t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>
                <a:latin typeface="Arial"/>
                <a:cs typeface="Arial"/>
              </a:rPr>
              <a:t>s</a:t>
            </a:r>
            <a:r>
              <a:rPr dirty="0" sz="1400" spc="1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16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 spc="-15">
                <a:latin typeface="Arial"/>
                <a:cs typeface="Arial"/>
              </a:rPr>
              <a:t>o</a:t>
            </a:r>
            <a:r>
              <a:rPr dirty="0" sz="1400" spc="-5">
                <a:latin typeface="Arial"/>
                <a:cs typeface="Arial"/>
              </a:rPr>
              <a:t>d</a:t>
            </a:r>
            <a:r>
              <a:rPr dirty="0" sz="1400" spc="-15">
                <a:latin typeface="Arial"/>
                <a:cs typeface="Arial"/>
              </a:rPr>
              <a:t>o</a:t>
            </a:r>
            <a:r>
              <a:rPr dirty="0" sz="1400">
                <a:latin typeface="Arial"/>
                <a:cs typeface="Arial"/>
              </a:rPr>
              <a:t>s</a:t>
            </a:r>
            <a:r>
              <a:rPr dirty="0" sz="1400" spc="1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</a:t>
            </a:r>
            <a:r>
              <a:rPr dirty="0" sz="1400" spc="-15">
                <a:latin typeface="Arial"/>
                <a:cs typeface="Arial"/>
              </a:rPr>
              <a:t>o</a:t>
            </a:r>
            <a:r>
              <a:rPr dirty="0" sz="1400">
                <a:latin typeface="Arial"/>
                <a:cs typeface="Arial"/>
              </a:rPr>
              <a:t>s</a:t>
            </a:r>
            <a:r>
              <a:rPr dirty="0" sz="1400" spc="18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</a:t>
            </a:r>
            <a:r>
              <a:rPr dirty="0" sz="1400" spc="-15">
                <a:latin typeface="Arial"/>
                <a:cs typeface="Arial"/>
              </a:rPr>
              <a:t>i</a:t>
            </a:r>
            <a:r>
              <a:rPr dirty="0" sz="1400" spc="5">
                <a:latin typeface="Arial"/>
                <a:cs typeface="Arial"/>
              </a:rPr>
              <a:t>s</a:t>
            </a:r>
            <a:r>
              <a:rPr dirty="0" sz="1400" spc="-15">
                <a:latin typeface="Arial"/>
                <a:cs typeface="Arial"/>
              </a:rPr>
              <a:t>p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 spc="5">
                <a:latin typeface="Arial"/>
                <a:cs typeface="Arial"/>
              </a:rPr>
              <a:t>s</a:t>
            </a:r>
            <a:r>
              <a:rPr dirty="0" sz="1400" spc="-15">
                <a:latin typeface="Arial"/>
                <a:cs typeface="Arial"/>
              </a:rPr>
              <a:t>i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20">
                <a:latin typeface="Arial"/>
                <a:cs typeface="Arial"/>
              </a:rPr>
              <a:t>v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>
                <a:latin typeface="Arial"/>
                <a:cs typeface="Arial"/>
              </a:rPr>
              <a:t>s</a:t>
            </a:r>
            <a:r>
              <a:rPr dirty="0" sz="1400" spc="18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</a:t>
            </a:r>
            <a:r>
              <a:rPr dirty="0" sz="1400">
                <a:latin typeface="Arial"/>
                <a:cs typeface="Arial"/>
              </a:rPr>
              <a:t>e</a:t>
            </a:r>
            <a:r>
              <a:rPr dirty="0" sz="1400" spc="16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un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1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</a:t>
            </a:r>
            <a:r>
              <a:rPr dirty="0" sz="1400" spc="-15">
                <a:latin typeface="Arial"/>
                <a:cs typeface="Arial"/>
              </a:rPr>
              <a:t>ed</a:t>
            </a:r>
            <a:r>
              <a:rPr dirty="0" sz="1400">
                <a:latin typeface="Arial"/>
                <a:cs typeface="Arial"/>
              </a:rPr>
              <a:t>.</a:t>
            </a:r>
            <a:r>
              <a:rPr dirty="0" sz="1400" spc="18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</a:t>
            </a:r>
            <a:r>
              <a:rPr dirty="0" sz="1400" spc="-15">
                <a:latin typeface="Arial"/>
                <a:cs typeface="Arial"/>
              </a:rPr>
              <a:t>ar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</a:t>
            </a:r>
            <a:r>
              <a:rPr dirty="0" sz="1400" spc="-10">
                <a:latin typeface="Arial"/>
                <a:cs typeface="Arial"/>
              </a:rPr>
              <a:t>s</a:t>
            </a:r>
            <a:r>
              <a:rPr dirty="0" sz="1400" spc="-5">
                <a:latin typeface="Arial"/>
                <a:cs typeface="Arial"/>
              </a:rPr>
              <a:t>eg</a:t>
            </a:r>
            <a:r>
              <a:rPr dirty="0" sz="1400" spc="-15">
                <a:latin typeface="Arial"/>
                <a:cs typeface="Arial"/>
              </a:rPr>
              <a:t>u</a:t>
            </a:r>
            <a:r>
              <a:rPr dirty="0" sz="1400">
                <a:latin typeface="Arial"/>
                <a:cs typeface="Arial"/>
              </a:rPr>
              <a:t>r</a:t>
            </a:r>
            <a:r>
              <a:rPr dirty="0" sz="1400" spc="-15">
                <a:latin typeface="Arial"/>
                <a:cs typeface="Arial"/>
              </a:rPr>
              <a:t>a</a:t>
            </a:r>
            <a:r>
              <a:rPr dirty="0" sz="1400">
                <a:latin typeface="Arial"/>
                <a:cs typeface="Arial"/>
              </a:rPr>
              <a:t>r </a:t>
            </a:r>
            <a:r>
              <a:rPr dirty="0" sz="1400" spc="-13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q</a:t>
            </a:r>
            <a:r>
              <a:rPr dirty="0" sz="1400" spc="-15">
                <a:latin typeface="Arial"/>
                <a:cs typeface="Arial"/>
              </a:rPr>
              <a:t>u</a:t>
            </a:r>
            <a:r>
              <a:rPr dirty="0" sz="1400">
                <a:latin typeface="Arial"/>
                <a:cs typeface="Arial"/>
              </a:rPr>
              <a:t>e </a:t>
            </a:r>
            <a:r>
              <a:rPr dirty="0" sz="1400" spc="-13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 spc="-15">
                <a:latin typeface="Arial"/>
                <a:cs typeface="Arial"/>
              </a:rPr>
              <a:t>o</a:t>
            </a:r>
            <a:r>
              <a:rPr dirty="0" sz="1400" spc="-5">
                <a:latin typeface="Arial"/>
                <a:cs typeface="Arial"/>
              </a:rPr>
              <a:t>d</a:t>
            </a:r>
            <a:r>
              <a:rPr dirty="0" sz="1400" spc="-15">
                <a:latin typeface="Arial"/>
                <a:cs typeface="Arial"/>
              </a:rPr>
              <a:t>o</a:t>
            </a:r>
            <a:r>
              <a:rPr dirty="0" sz="1400">
                <a:latin typeface="Arial"/>
                <a:cs typeface="Arial"/>
              </a:rPr>
              <a:t>s </a:t>
            </a:r>
            <a:r>
              <a:rPr dirty="0" sz="1400" spc="-114">
                <a:latin typeface="Arial"/>
                <a:cs typeface="Arial"/>
              </a:rPr>
              <a:t> </a:t>
            </a:r>
            <a:r>
              <a:rPr dirty="0" sz="1400" spc="-15">
                <a:latin typeface="Arial"/>
                <a:cs typeface="Arial"/>
              </a:rPr>
              <a:t>l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>
                <a:latin typeface="Arial"/>
                <a:cs typeface="Arial"/>
              </a:rPr>
              <a:t>s </a:t>
            </a:r>
            <a:r>
              <a:rPr dirty="0" sz="1400" spc="-14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de</a:t>
            </a:r>
            <a:r>
              <a:rPr dirty="0" sz="1400" spc="-20">
                <a:latin typeface="Arial"/>
                <a:cs typeface="Arial"/>
              </a:rPr>
              <a:t>m</a:t>
            </a:r>
            <a:r>
              <a:rPr dirty="0" sz="1400" spc="-5">
                <a:latin typeface="Arial"/>
                <a:cs typeface="Arial"/>
              </a:rPr>
              <a:t>á</a:t>
            </a:r>
            <a:r>
              <a:rPr dirty="0" sz="1400">
                <a:latin typeface="Arial"/>
                <a:cs typeface="Arial"/>
              </a:rPr>
              <a:t>s </a:t>
            </a:r>
            <a:r>
              <a:rPr dirty="0" sz="1400" spc="-12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</a:t>
            </a:r>
            <a:r>
              <a:rPr dirty="0" sz="1400" spc="-15">
                <a:latin typeface="Arial"/>
                <a:cs typeface="Arial"/>
              </a:rPr>
              <a:t>i</a:t>
            </a:r>
            <a:r>
              <a:rPr dirty="0" sz="1400" spc="5">
                <a:latin typeface="Arial"/>
                <a:cs typeface="Arial"/>
              </a:rPr>
              <a:t>s</a:t>
            </a:r>
            <a:r>
              <a:rPr dirty="0" sz="1400" spc="-15">
                <a:latin typeface="Arial"/>
                <a:cs typeface="Arial"/>
              </a:rPr>
              <a:t>p</a:t>
            </a:r>
            <a:r>
              <a:rPr dirty="0" sz="1400" spc="-15">
                <a:latin typeface="Arial"/>
                <a:cs typeface="Arial"/>
              </a:rPr>
              <a:t>o</a:t>
            </a:r>
            <a:r>
              <a:rPr dirty="0" sz="1400" spc="5">
                <a:latin typeface="Arial"/>
                <a:cs typeface="Arial"/>
              </a:rPr>
              <a:t>s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20">
                <a:latin typeface="Arial"/>
                <a:cs typeface="Arial"/>
              </a:rPr>
              <a:t>v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>
                <a:latin typeface="Arial"/>
                <a:cs typeface="Arial"/>
              </a:rPr>
              <a:t>s </a:t>
            </a:r>
            <a:r>
              <a:rPr dirty="0" sz="1400" spc="-125">
                <a:latin typeface="Arial"/>
                <a:cs typeface="Arial"/>
              </a:rPr>
              <a:t> </a:t>
            </a:r>
            <a:r>
              <a:rPr dirty="0" sz="1400" spc="-15">
                <a:latin typeface="Arial"/>
                <a:cs typeface="Arial"/>
              </a:rPr>
              <a:t>d</a:t>
            </a:r>
            <a:r>
              <a:rPr dirty="0" sz="1400">
                <a:latin typeface="Arial"/>
                <a:cs typeface="Arial"/>
              </a:rPr>
              <a:t>e </a:t>
            </a:r>
            <a:r>
              <a:rPr dirty="0" sz="1400" spc="-1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u</a:t>
            </a:r>
            <a:r>
              <a:rPr dirty="0" sz="1400" spc="-15">
                <a:latin typeface="Arial"/>
                <a:cs typeface="Arial"/>
              </a:rPr>
              <a:t>n</a:t>
            </a:r>
            <a:r>
              <a:rPr dirty="0" sz="1400">
                <a:latin typeface="Arial"/>
                <a:cs typeface="Arial"/>
              </a:rPr>
              <a:t>a </a:t>
            </a:r>
            <a:r>
              <a:rPr dirty="0" sz="1400" spc="-1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>
                <a:latin typeface="Arial"/>
                <a:cs typeface="Arial"/>
              </a:rPr>
              <a:t>d </a:t>
            </a:r>
            <a:r>
              <a:rPr dirty="0" sz="1400" spc="-135">
                <a:latin typeface="Arial"/>
                <a:cs typeface="Arial"/>
              </a:rPr>
              <a:t> </a:t>
            </a:r>
            <a:r>
              <a:rPr dirty="0" sz="1400" spc="-15">
                <a:latin typeface="Arial"/>
                <a:cs typeface="Arial"/>
              </a:rPr>
              <a:t>p</a:t>
            </a:r>
            <a:r>
              <a:rPr dirty="0" sz="1400">
                <a:latin typeface="Arial"/>
                <a:cs typeface="Arial"/>
              </a:rPr>
              <a:t>r</a:t>
            </a:r>
            <a:r>
              <a:rPr dirty="0" sz="1400" spc="-15">
                <a:latin typeface="Arial"/>
                <a:cs typeface="Arial"/>
              </a:rPr>
              <a:t>o</a:t>
            </a:r>
            <a:r>
              <a:rPr dirty="0" sz="1400" spc="5">
                <a:latin typeface="Arial"/>
                <a:cs typeface="Arial"/>
              </a:rPr>
              <a:t>c</a:t>
            </a:r>
            <a:r>
              <a:rPr dirty="0" sz="1400" spc="-15">
                <a:latin typeface="Arial"/>
                <a:cs typeface="Arial"/>
              </a:rPr>
              <a:t>e</a:t>
            </a:r>
            <a:r>
              <a:rPr dirty="0" sz="1400" spc="5">
                <a:latin typeface="Arial"/>
                <a:cs typeface="Arial"/>
              </a:rPr>
              <a:t>s</a:t>
            </a:r>
            <a:r>
              <a:rPr dirty="0" sz="1400" spc="-15">
                <a:latin typeface="Arial"/>
                <a:cs typeface="Arial"/>
              </a:rPr>
              <a:t>e</a:t>
            </a:r>
            <a:r>
              <a:rPr dirty="0" sz="1400">
                <a:latin typeface="Arial"/>
                <a:cs typeface="Arial"/>
              </a:rPr>
              <a:t>n </a:t>
            </a:r>
            <a:r>
              <a:rPr dirty="0" sz="1400" spc="-1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>
                <a:latin typeface="Arial"/>
                <a:cs typeface="Arial"/>
              </a:rPr>
              <a:t>l </a:t>
            </a:r>
            <a:r>
              <a:rPr dirty="0" sz="1400" spc="-1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b</a:t>
            </a:r>
            <a:r>
              <a:rPr dirty="0" sz="1400" spc="-15">
                <a:latin typeface="Arial"/>
                <a:cs typeface="Arial"/>
              </a:rPr>
              <a:t>r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 spc="-15">
                <a:latin typeface="Arial"/>
                <a:cs typeface="Arial"/>
              </a:rPr>
              <a:t>a</a:t>
            </a:r>
            <a:r>
              <a:rPr dirty="0" sz="1400" spc="-5">
                <a:latin typeface="Arial"/>
                <a:cs typeface="Arial"/>
              </a:rPr>
              <a:t>d</a:t>
            </a:r>
            <a:r>
              <a:rPr dirty="0" sz="1400" spc="-10">
                <a:latin typeface="Arial"/>
                <a:cs typeface="Arial"/>
              </a:rPr>
              <a:t>c</a:t>
            </a:r>
            <a:r>
              <a:rPr dirty="0" sz="1400" spc="-5">
                <a:latin typeface="Arial"/>
                <a:cs typeface="Arial"/>
              </a:rPr>
              <a:t>a</a:t>
            </a:r>
            <a:r>
              <a:rPr dirty="0" sz="1400" spc="-10">
                <a:latin typeface="Arial"/>
                <a:cs typeface="Arial"/>
              </a:rPr>
              <a:t>s</a:t>
            </a:r>
            <a:r>
              <a:rPr dirty="0" sz="1400" spc="-10">
                <a:latin typeface="Arial"/>
                <a:cs typeface="Arial"/>
              </a:rPr>
              <a:t>t</a:t>
            </a:r>
            <a:r>
              <a:rPr dirty="0" sz="1400">
                <a:latin typeface="Arial"/>
                <a:cs typeface="Arial"/>
              </a:rPr>
              <a:t>, </a:t>
            </a:r>
            <a:r>
              <a:rPr dirty="0" sz="1400" spc="-12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>
                <a:latin typeface="Arial"/>
                <a:cs typeface="Arial"/>
              </a:rPr>
              <a:t>l </a:t>
            </a:r>
            <a:r>
              <a:rPr dirty="0" sz="1400" spc="-13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 spc="-15">
                <a:latin typeface="Arial"/>
                <a:cs typeface="Arial"/>
              </a:rPr>
              <a:t>r</a:t>
            </a:r>
            <a:r>
              <a:rPr dirty="0" sz="1400" spc="-5">
                <a:latin typeface="Arial"/>
                <a:cs typeface="Arial"/>
              </a:rPr>
              <a:t>a</a:t>
            </a:r>
            <a:r>
              <a:rPr dirty="0" sz="1400" spc="-15">
                <a:latin typeface="Arial"/>
                <a:cs typeface="Arial"/>
              </a:rPr>
              <a:t>n</a:t>
            </a:r>
            <a:r>
              <a:rPr dirty="0" sz="1400" spc="5">
                <a:latin typeface="Arial"/>
                <a:cs typeface="Arial"/>
              </a:rPr>
              <a:t>s</a:t>
            </a:r>
            <a:r>
              <a:rPr dirty="0" sz="1400" spc="-10">
                <a:latin typeface="Arial"/>
                <a:cs typeface="Arial"/>
              </a:rPr>
              <a:t>m</a:t>
            </a:r>
            <a:r>
              <a:rPr dirty="0" sz="1400" spc="-15">
                <a:latin typeface="Arial"/>
                <a:cs typeface="Arial"/>
              </a:rPr>
              <a:t>i</a:t>
            </a:r>
            <a:r>
              <a:rPr dirty="0" sz="1400" spc="5">
                <a:latin typeface="Arial"/>
                <a:cs typeface="Arial"/>
              </a:rPr>
              <a:t>s</a:t>
            </a:r>
            <a:r>
              <a:rPr dirty="0" sz="1400" spc="-15">
                <a:latin typeface="Arial"/>
                <a:cs typeface="Arial"/>
              </a:rPr>
              <a:t>o</a:t>
            </a:r>
            <a:r>
              <a:rPr dirty="0" sz="1400">
                <a:latin typeface="Arial"/>
                <a:cs typeface="Arial"/>
              </a:rPr>
              <a:t>r </a:t>
            </a:r>
            <a:r>
              <a:rPr dirty="0" sz="1400" spc="-13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</a:t>
            </a:r>
            <a:r>
              <a:rPr dirty="0" sz="1400" spc="-15">
                <a:latin typeface="Arial"/>
                <a:cs typeface="Arial"/>
              </a:rPr>
              <a:t>ebe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>
                <a:latin typeface="Arial"/>
                <a:cs typeface="Arial"/>
              </a:rPr>
              <a:t>ili</a:t>
            </a:r>
            <a:r>
              <a:rPr dirty="0" sz="1400" spc="5">
                <a:latin typeface="Arial"/>
                <a:cs typeface="Arial"/>
              </a:rPr>
              <a:t>z</a:t>
            </a:r>
            <a:r>
              <a:rPr dirty="0" sz="1400">
                <a:latin typeface="Arial"/>
                <a:cs typeface="Arial"/>
              </a:rPr>
              <a:t>ar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un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</a:t>
            </a:r>
            <a:r>
              <a:rPr dirty="0" sz="1400">
                <a:latin typeface="Arial"/>
                <a:cs typeface="Arial"/>
              </a:rPr>
              <a:t>ir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 spc="5">
                <a:latin typeface="Arial"/>
                <a:cs typeface="Arial"/>
              </a:rPr>
              <a:t>c</a:t>
            </a:r>
            <a:r>
              <a:rPr dirty="0" sz="1400" spc="5">
                <a:latin typeface="Arial"/>
                <a:cs typeface="Arial"/>
              </a:rPr>
              <a:t>c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ó</a:t>
            </a:r>
            <a:r>
              <a:rPr dirty="0" sz="1400">
                <a:latin typeface="Arial"/>
                <a:cs typeface="Arial"/>
              </a:rPr>
              <a:t>n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I</a:t>
            </a:r>
            <a:r>
              <a:rPr dirty="0" sz="1400">
                <a:latin typeface="Arial"/>
                <a:cs typeface="Arial"/>
              </a:rPr>
              <a:t>P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de</a:t>
            </a:r>
            <a:r>
              <a:rPr dirty="0" sz="1400" spc="5">
                <a:latin typeface="Arial"/>
                <a:cs typeface="Arial"/>
              </a:rPr>
              <a:t>s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n</a:t>
            </a:r>
            <a:r>
              <a:rPr dirty="0" sz="1400">
                <a:latin typeface="Arial"/>
                <a:cs typeface="Arial"/>
              </a:rPr>
              <a:t>o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qu</a:t>
            </a:r>
            <a:r>
              <a:rPr dirty="0" sz="1400">
                <a:latin typeface="Arial"/>
                <a:cs typeface="Arial"/>
              </a:rPr>
              <a:t>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>
                <a:latin typeface="Arial"/>
                <a:cs typeface="Arial"/>
              </a:rPr>
              <a:t>ll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>
                <a:latin typeface="Arial"/>
                <a:cs typeface="Arial"/>
              </a:rPr>
              <a:t>s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pue</a:t>
            </a:r>
            <a:r>
              <a:rPr dirty="0" sz="1400" spc="-5">
                <a:latin typeface="Arial"/>
                <a:cs typeface="Arial"/>
              </a:rPr>
              <a:t>da</a:t>
            </a:r>
            <a:r>
              <a:rPr dirty="0" sz="1400">
                <a:latin typeface="Arial"/>
                <a:cs typeface="Arial"/>
              </a:rPr>
              <a:t>n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 spc="5">
                <a:latin typeface="Arial"/>
                <a:cs typeface="Arial"/>
              </a:rPr>
              <a:t>c</a:t>
            </a:r>
            <a:r>
              <a:rPr dirty="0" sz="1400" spc="-5">
                <a:latin typeface="Arial"/>
                <a:cs typeface="Arial"/>
              </a:rPr>
              <a:t>on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 spc="5">
                <a:latin typeface="Arial"/>
                <a:cs typeface="Arial"/>
              </a:rPr>
              <a:t>c</a:t>
            </a:r>
            <a:r>
              <a:rPr dirty="0" sz="1400" spc="-15">
                <a:latin typeface="Arial"/>
                <a:cs typeface="Arial"/>
              </a:rPr>
              <a:t>e</a:t>
            </a:r>
            <a:r>
              <a:rPr dirty="0" sz="1400">
                <a:latin typeface="Arial"/>
                <a:cs typeface="Arial"/>
              </a:rPr>
              <a:t>r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y </a:t>
            </a:r>
            <a:r>
              <a:rPr dirty="0" sz="1400" spc="-5">
                <a:latin typeface="Arial"/>
                <a:cs typeface="Arial"/>
              </a:rPr>
              <a:t>p</a:t>
            </a:r>
            <a:r>
              <a:rPr dirty="0" sz="1400">
                <a:latin typeface="Arial"/>
                <a:cs typeface="Arial"/>
              </a:rPr>
              <a:t>r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 spc="5">
                <a:latin typeface="Arial"/>
                <a:cs typeface="Arial"/>
              </a:rPr>
              <a:t>c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 spc="5">
                <a:latin typeface="Arial"/>
                <a:cs typeface="Arial"/>
              </a:rPr>
              <a:t>s</a:t>
            </a:r>
            <a:r>
              <a:rPr dirty="0" sz="1400" spc="-15">
                <a:latin typeface="Arial"/>
                <a:cs typeface="Arial"/>
              </a:rPr>
              <a:t>a</a:t>
            </a:r>
            <a:r>
              <a:rPr dirty="0" sz="1400" spc="-75">
                <a:latin typeface="Arial"/>
                <a:cs typeface="Arial"/>
              </a:rPr>
              <a:t>r</a:t>
            </a:r>
            <a:r>
              <a:rPr dirty="0" sz="140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15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5">
                <a:latin typeface="Arial"/>
                <a:cs typeface="Arial"/>
              </a:rPr>
              <a:t>j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5">
                <a:latin typeface="Arial"/>
                <a:cs typeface="Arial"/>
              </a:rPr>
              <a:t>m</a:t>
            </a:r>
            <a:r>
              <a:rPr dirty="0" sz="1200">
                <a:latin typeface="Arial"/>
                <a:cs typeface="Arial"/>
              </a:rPr>
              <a:t>p</a:t>
            </a:r>
            <a:r>
              <a:rPr dirty="0" sz="1200" spc="-5">
                <a:latin typeface="Arial"/>
                <a:cs typeface="Arial"/>
              </a:rPr>
              <a:t>l</a:t>
            </a:r>
            <a:r>
              <a:rPr dirty="0" sz="1200" spc="-10">
                <a:latin typeface="Arial"/>
                <a:cs typeface="Arial"/>
              </a:rPr>
              <a:t>o</a:t>
            </a:r>
            <a:r>
              <a:rPr dirty="0" sz="120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373380" marR="5080">
              <a:lnSpc>
                <a:spcPct val="100000"/>
              </a:lnSpc>
              <a:spcBef>
                <a:spcPts val="805"/>
              </a:spcBef>
            </a:pPr>
            <a:r>
              <a:rPr dirty="0" sz="1200">
                <a:latin typeface="Arial"/>
                <a:cs typeface="Arial"/>
              </a:rPr>
              <a:t>En 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15">
                <a:latin typeface="Arial"/>
                <a:cs typeface="Arial"/>
              </a:rPr>
              <a:t>l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ed, 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17</a:t>
            </a:r>
            <a:r>
              <a:rPr dirty="0" sz="1200">
                <a:latin typeface="Arial"/>
                <a:cs typeface="Arial"/>
              </a:rPr>
              <a:t>6.</a:t>
            </a:r>
            <a:r>
              <a:rPr dirty="0" sz="1200" spc="-10">
                <a:latin typeface="Arial"/>
                <a:cs typeface="Arial"/>
              </a:rPr>
              <a:t>1</a:t>
            </a:r>
            <a:r>
              <a:rPr dirty="0" sz="1200">
                <a:latin typeface="Arial"/>
                <a:cs typeface="Arial"/>
              </a:rPr>
              <a:t>6</a:t>
            </a:r>
            <a:r>
              <a:rPr dirty="0" sz="1200" spc="-10">
                <a:latin typeface="Arial"/>
                <a:cs typeface="Arial"/>
              </a:rPr>
              <a:t>.</a:t>
            </a:r>
            <a:r>
              <a:rPr dirty="0" sz="1200">
                <a:latin typeface="Arial"/>
                <a:cs typeface="Arial"/>
              </a:rPr>
              <a:t>0.0, 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l</a:t>
            </a:r>
            <a:r>
              <a:rPr dirty="0" sz="1200">
                <a:latin typeface="Arial"/>
                <a:cs typeface="Arial"/>
              </a:rPr>
              <a:t>os 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ú</a:t>
            </a:r>
            <a:r>
              <a:rPr dirty="0" sz="1200" spc="-5">
                <a:latin typeface="Arial"/>
                <a:cs typeface="Arial"/>
              </a:rPr>
              <a:t>l</a:t>
            </a:r>
            <a:r>
              <a:rPr dirty="0" sz="1200">
                <a:latin typeface="Arial"/>
                <a:cs typeface="Arial"/>
              </a:rPr>
              <a:t>t</a:t>
            </a:r>
            <a:r>
              <a:rPr dirty="0" sz="1200" spc="-15">
                <a:latin typeface="Arial"/>
                <a:cs typeface="Arial"/>
              </a:rPr>
              <a:t>i</a:t>
            </a:r>
            <a:r>
              <a:rPr dirty="0" sz="1200" spc="5">
                <a:latin typeface="Arial"/>
                <a:cs typeface="Arial"/>
              </a:rPr>
              <a:t>m</a:t>
            </a:r>
            <a:r>
              <a:rPr dirty="0" sz="1200">
                <a:latin typeface="Arial"/>
                <a:cs typeface="Arial"/>
              </a:rPr>
              <a:t>os 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1</a:t>
            </a:r>
            <a:r>
              <a:rPr dirty="0" sz="1200">
                <a:latin typeface="Arial"/>
                <a:cs typeface="Arial"/>
              </a:rPr>
              <a:t>6 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ts 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-15">
                <a:latin typeface="Arial"/>
                <a:cs typeface="Arial"/>
              </a:rPr>
              <a:t>c</a:t>
            </a:r>
            <a:r>
              <a:rPr dirty="0" sz="1200">
                <a:latin typeface="Arial"/>
                <a:cs typeface="Arial"/>
              </a:rPr>
              <a:t>o</a:t>
            </a:r>
            <a:r>
              <a:rPr dirty="0" sz="1200" spc="-5">
                <a:latin typeface="Arial"/>
                <a:cs typeface="Arial"/>
              </a:rPr>
              <a:t>m</a:t>
            </a:r>
            <a:r>
              <a:rPr dirty="0" sz="1200" spc="-10">
                <a:latin typeface="Arial"/>
                <a:cs typeface="Arial"/>
              </a:rPr>
              <a:t>pon</a:t>
            </a:r>
            <a:r>
              <a:rPr dirty="0" sz="1200">
                <a:latin typeface="Arial"/>
                <a:cs typeface="Arial"/>
              </a:rPr>
              <a:t>en 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el 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-15">
                <a:latin typeface="Arial"/>
                <a:cs typeface="Arial"/>
              </a:rPr>
              <a:t>c</a:t>
            </a:r>
            <a:r>
              <a:rPr dirty="0" sz="1200" spc="-10">
                <a:latin typeface="Arial"/>
                <a:cs typeface="Arial"/>
              </a:rPr>
              <a:t>a</a:t>
            </a:r>
            <a:r>
              <a:rPr dirty="0" sz="1200" spc="-5">
                <a:latin typeface="Arial"/>
                <a:cs typeface="Arial"/>
              </a:rPr>
              <a:t>m</a:t>
            </a:r>
            <a:r>
              <a:rPr dirty="0" sz="1200">
                <a:latin typeface="Arial"/>
                <a:cs typeface="Arial"/>
              </a:rPr>
              <a:t>po 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</a:t>
            </a:r>
            <a:r>
              <a:rPr dirty="0" sz="1200">
                <a:latin typeface="Arial"/>
                <a:cs typeface="Arial"/>
              </a:rPr>
              <a:t>el 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h</a:t>
            </a:r>
            <a:r>
              <a:rPr dirty="0" sz="1200">
                <a:latin typeface="Arial"/>
                <a:cs typeface="Arial"/>
              </a:rPr>
              <a:t>ost 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 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15">
                <a:latin typeface="Arial"/>
                <a:cs typeface="Arial"/>
              </a:rPr>
              <a:t>l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te 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</a:t>
            </a:r>
            <a:r>
              <a:rPr dirty="0" sz="1200">
                <a:latin typeface="Arial"/>
                <a:cs typeface="Arial"/>
              </a:rPr>
              <a:t>e 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l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</a:t>
            </a:r>
            <a:r>
              <a:rPr dirty="0" sz="1200" spc="-5">
                <a:latin typeface="Arial"/>
                <a:cs typeface="Arial"/>
              </a:rPr>
              <a:t>ir</a:t>
            </a:r>
            <a:r>
              <a:rPr dirty="0" sz="1200">
                <a:latin typeface="Arial"/>
                <a:cs typeface="Arial"/>
              </a:rPr>
              <a:t>ecc</a:t>
            </a:r>
            <a:r>
              <a:rPr dirty="0" sz="1200" spc="-15">
                <a:latin typeface="Arial"/>
                <a:cs typeface="Arial"/>
              </a:rPr>
              <a:t>i</a:t>
            </a:r>
            <a:r>
              <a:rPr dirty="0" sz="1200" spc="-10">
                <a:latin typeface="Arial"/>
                <a:cs typeface="Arial"/>
              </a:rPr>
              <a:t>ó</a:t>
            </a:r>
            <a:r>
              <a:rPr dirty="0" sz="1200">
                <a:latin typeface="Arial"/>
                <a:cs typeface="Arial"/>
              </a:rPr>
              <a:t>n 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</a:t>
            </a:r>
            <a:r>
              <a:rPr dirty="0" sz="1200">
                <a:latin typeface="Arial"/>
                <a:cs typeface="Arial"/>
              </a:rPr>
              <a:t>el 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hos</a:t>
            </a:r>
            <a:r>
              <a:rPr dirty="0" sz="1200" spc="-10">
                <a:latin typeface="Arial"/>
                <a:cs typeface="Arial"/>
              </a:rPr>
              <a:t>t</a:t>
            </a:r>
            <a:r>
              <a:rPr dirty="0" sz="1200">
                <a:latin typeface="Arial"/>
                <a:cs typeface="Arial"/>
              </a:rPr>
              <a:t>. 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El</a:t>
            </a:r>
            <a:r>
              <a:rPr dirty="0" sz="1200">
                <a:latin typeface="Arial"/>
                <a:cs typeface="Arial"/>
              </a:rPr>
              <a:t> b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oadc</a:t>
            </a:r>
            <a:r>
              <a:rPr dirty="0" sz="1200" spc="-10">
                <a:latin typeface="Arial"/>
                <a:cs typeface="Arial"/>
              </a:rPr>
              <a:t>a</a:t>
            </a:r>
            <a:r>
              <a:rPr dirty="0" sz="1200">
                <a:latin typeface="Arial"/>
                <a:cs typeface="Arial"/>
              </a:rPr>
              <a:t>st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q</a:t>
            </a:r>
            <a:r>
              <a:rPr dirty="0" sz="1200">
                <a:latin typeface="Arial"/>
                <a:cs typeface="Arial"/>
              </a:rPr>
              <a:t>ue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en</a:t>
            </a:r>
            <a:r>
              <a:rPr dirty="0" sz="1200" spc="-15">
                <a:latin typeface="Arial"/>
                <a:cs typeface="Arial"/>
              </a:rPr>
              <a:t>v</a:t>
            </a:r>
            <a:r>
              <a:rPr dirty="0" sz="1200" spc="-10">
                <a:latin typeface="Arial"/>
                <a:cs typeface="Arial"/>
              </a:rPr>
              <a:t>í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todos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spos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t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15">
                <a:latin typeface="Arial"/>
                <a:cs typeface="Arial"/>
              </a:rPr>
              <a:t>v</a:t>
            </a:r>
            <a:r>
              <a:rPr dirty="0" sz="1200">
                <a:latin typeface="Arial"/>
                <a:cs typeface="Arial"/>
              </a:rPr>
              <a:t>os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l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5">
                <a:latin typeface="Arial"/>
                <a:cs typeface="Arial"/>
              </a:rPr>
              <a:t> r</a:t>
            </a:r>
            <a:r>
              <a:rPr dirty="0" sz="1200">
                <a:latin typeface="Arial"/>
                <a:cs typeface="Arial"/>
              </a:rPr>
              <a:t>ed</a:t>
            </a:r>
            <a:r>
              <a:rPr dirty="0" sz="1200" spc="-5">
                <a:latin typeface="Arial"/>
                <a:cs typeface="Arial"/>
              </a:rPr>
              <a:t> i</a:t>
            </a:r>
            <a:r>
              <a:rPr dirty="0" sz="1200">
                <a:latin typeface="Arial"/>
                <a:cs typeface="Arial"/>
              </a:rPr>
              <a:t>nc</a:t>
            </a:r>
            <a:r>
              <a:rPr dirty="0" sz="1200" spc="-5">
                <a:latin typeface="Arial"/>
                <a:cs typeface="Arial"/>
              </a:rPr>
              <a:t>l</a:t>
            </a:r>
            <a:r>
              <a:rPr dirty="0" sz="1200">
                <a:latin typeface="Arial"/>
                <a:cs typeface="Arial"/>
              </a:rPr>
              <a:t>u</a:t>
            </a:r>
            <a:r>
              <a:rPr dirty="0" sz="1200" spc="-15">
                <a:latin typeface="Arial"/>
                <a:cs typeface="Arial"/>
              </a:rPr>
              <a:t>y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una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</a:t>
            </a:r>
            <a:r>
              <a:rPr dirty="0" sz="1200" spc="-5">
                <a:latin typeface="Arial"/>
                <a:cs typeface="Arial"/>
              </a:rPr>
              <a:t>ir</a:t>
            </a:r>
            <a:r>
              <a:rPr dirty="0" sz="1200">
                <a:latin typeface="Arial"/>
                <a:cs typeface="Arial"/>
              </a:rPr>
              <a:t>ecc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ón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dest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no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176.16.</a:t>
            </a:r>
            <a:r>
              <a:rPr dirty="0" sz="1200" spc="-10">
                <a:latin typeface="Arial"/>
                <a:cs typeface="Arial"/>
              </a:rPr>
              <a:t>255</a:t>
            </a:r>
            <a:r>
              <a:rPr dirty="0" sz="1200">
                <a:latin typeface="Arial"/>
                <a:cs typeface="Arial"/>
              </a:rPr>
              <a:t>.2</a:t>
            </a:r>
            <a:r>
              <a:rPr dirty="0" sz="1200" spc="-10">
                <a:latin typeface="Arial"/>
                <a:cs typeface="Arial"/>
              </a:rPr>
              <a:t>55</a:t>
            </a:r>
            <a:r>
              <a:rPr dirty="0" sz="120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93519" y="1196339"/>
            <a:ext cx="3060192" cy="3672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93519" y="1196339"/>
            <a:ext cx="3060700" cy="367665"/>
          </a:xfrm>
          <a:custGeom>
            <a:avLst/>
            <a:gdLst/>
            <a:ahLst/>
            <a:cxnLst/>
            <a:rect l="l" t="t" r="r" b="b"/>
            <a:pathLst>
              <a:path w="3060700" h="367665">
                <a:moveTo>
                  <a:pt x="0" y="0"/>
                </a:moveTo>
                <a:lnTo>
                  <a:pt x="3060192" y="0"/>
                </a:lnTo>
                <a:lnTo>
                  <a:pt x="3060192" y="367284"/>
                </a:lnTo>
                <a:lnTo>
                  <a:pt x="0" y="36728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82952" y="1168908"/>
            <a:ext cx="1501139" cy="5135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414428" y="1268340"/>
            <a:ext cx="121920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35" b="1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18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ID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55235" y="1196339"/>
            <a:ext cx="3057143" cy="3672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555235" y="1196339"/>
            <a:ext cx="3057525" cy="367665"/>
          </a:xfrm>
          <a:custGeom>
            <a:avLst/>
            <a:gdLst/>
            <a:ahLst/>
            <a:cxnLst/>
            <a:rect l="l" t="t" r="r" b="b"/>
            <a:pathLst>
              <a:path w="3057525" h="367665">
                <a:moveTo>
                  <a:pt x="0" y="0"/>
                </a:moveTo>
                <a:lnTo>
                  <a:pt x="3057143" y="0"/>
                </a:lnTo>
                <a:lnTo>
                  <a:pt x="3057143" y="367284"/>
                </a:lnTo>
                <a:lnTo>
                  <a:pt x="0" y="36728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99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539740" y="1168908"/>
            <a:ext cx="1107947" cy="5135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670169" y="1268340"/>
            <a:ext cx="82613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 ID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44340" y="1684020"/>
            <a:ext cx="467867" cy="2346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297521" y="1722058"/>
            <a:ext cx="350520" cy="127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 b="1">
                <a:solidFill>
                  <a:srgbClr val="990000"/>
                </a:solidFill>
                <a:latin typeface="Arial"/>
                <a:cs typeface="Arial"/>
              </a:rPr>
              <a:t>3</a:t>
            </a:r>
            <a:r>
              <a:rPr dirty="0" sz="800" b="1">
                <a:solidFill>
                  <a:srgbClr val="990000"/>
                </a:solidFill>
                <a:latin typeface="Arial"/>
                <a:cs typeface="Arial"/>
              </a:rPr>
              <a:t>2</a:t>
            </a:r>
            <a:r>
              <a:rPr dirty="0" sz="800" spc="10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990000"/>
                </a:solidFill>
                <a:latin typeface="Arial"/>
                <a:cs typeface="Arial"/>
              </a:rPr>
              <a:t>bi</a:t>
            </a:r>
            <a:r>
              <a:rPr dirty="0" sz="800" spc="-5" b="1">
                <a:solidFill>
                  <a:srgbClr val="990000"/>
                </a:solidFill>
                <a:latin typeface="Arial"/>
                <a:cs typeface="Arial"/>
              </a:rPr>
              <a:t>t</a:t>
            </a:r>
            <a:r>
              <a:rPr dirty="0" sz="800" b="1">
                <a:solidFill>
                  <a:srgbClr val="990000"/>
                </a:solidFill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36464" y="1743455"/>
            <a:ext cx="2312670" cy="0"/>
          </a:xfrm>
          <a:custGeom>
            <a:avLst/>
            <a:gdLst/>
            <a:ahLst/>
            <a:cxnLst/>
            <a:rect l="l" t="t" r="r" b="b"/>
            <a:pathLst>
              <a:path w="2312670" h="0">
                <a:moveTo>
                  <a:pt x="0" y="0"/>
                </a:moveTo>
                <a:lnTo>
                  <a:pt x="2312416" y="0"/>
                </a:lnTo>
              </a:path>
            </a:pathLst>
          </a:custGeom>
          <a:ln w="12700">
            <a:solidFill>
              <a:srgbClr val="99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536181" y="170535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55496" y="1743455"/>
            <a:ext cx="2242820" cy="0"/>
          </a:xfrm>
          <a:custGeom>
            <a:avLst/>
            <a:gdLst/>
            <a:ahLst/>
            <a:cxnLst/>
            <a:rect l="l" t="t" r="r" b="b"/>
            <a:pathLst>
              <a:path w="2242820" h="0">
                <a:moveTo>
                  <a:pt x="2242312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99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491994" y="170535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511808" y="2121407"/>
            <a:ext cx="1330452" cy="3657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747583" y="2192265"/>
            <a:ext cx="85788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-4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95244" y="2121407"/>
            <a:ext cx="1330452" cy="3657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331908" y="2192265"/>
            <a:ext cx="85788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-4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716779" y="2121407"/>
            <a:ext cx="1330452" cy="3657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952746" y="2192265"/>
            <a:ext cx="85788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-4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298691" y="2121407"/>
            <a:ext cx="1330452" cy="3657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6716839" y="2192265"/>
            <a:ext cx="4946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737103" y="2008632"/>
            <a:ext cx="490727" cy="6797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905500" y="2008632"/>
            <a:ext cx="490727" cy="6797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320539" y="2008632"/>
            <a:ext cx="490727" cy="6797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530096" y="2630423"/>
            <a:ext cx="1330452" cy="3672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115055" y="2630423"/>
            <a:ext cx="1330452" cy="36728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735067" y="2630423"/>
            <a:ext cx="1330452" cy="36728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318503" y="2630423"/>
            <a:ext cx="1330452" cy="3672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737104" y="2513088"/>
            <a:ext cx="490727" cy="67969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2914205" y="2144870"/>
            <a:ext cx="110489" cy="835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2400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978652" y="2513088"/>
            <a:ext cx="490727" cy="67969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6082854" y="2144870"/>
            <a:ext cx="183515" cy="835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1095"/>
              </a:spcBef>
            </a:pPr>
            <a:r>
              <a:rPr dirty="0" sz="2400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320540" y="2513088"/>
            <a:ext cx="490727" cy="67969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4498530" y="2144870"/>
            <a:ext cx="110489" cy="835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2400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992185" y="2701854"/>
            <a:ext cx="40513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148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576510" y="2701854"/>
            <a:ext cx="40513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204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323840" y="2701854"/>
            <a:ext cx="15303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780085" y="2701854"/>
            <a:ext cx="40513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255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0013" y="2799506"/>
            <a:ext cx="6394450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3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.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1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.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1</a:t>
            </a:r>
            <a:r>
              <a:rPr dirty="0" sz="2800" spc="-20">
                <a:solidFill>
                  <a:srgbClr val="B3B3B3"/>
                </a:solidFill>
                <a:latin typeface="Arial"/>
                <a:cs typeface="Arial"/>
              </a:rPr>
              <a:t>4</a:t>
            </a:r>
            <a:r>
              <a:rPr dirty="0" sz="2800" spc="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25">
                <a:solidFill>
                  <a:srgbClr val="B3B3B3"/>
                </a:solidFill>
                <a:latin typeface="Arial"/>
                <a:cs typeface="Arial"/>
              </a:rPr>
              <a:t>P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a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t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rone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s</a:t>
            </a:r>
            <a:r>
              <a:rPr dirty="0" sz="2800" spc="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d</a:t>
            </a:r>
            <a:r>
              <a:rPr dirty="0" sz="2800" spc="-20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2800" spc="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b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it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d</a:t>
            </a:r>
            <a:r>
              <a:rPr dirty="0" sz="2800" spc="-20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2800" spc="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la</a:t>
            </a:r>
            <a:r>
              <a:rPr dirty="0" sz="2800" spc="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d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recc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ó</a:t>
            </a:r>
            <a:r>
              <a:rPr dirty="0" sz="2800" spc="-20">
                <a:solidFill>
                  <a:srgbClr val="B3B3B3"/>
                </a:solidFill>
                <a:latin typeface="Arial"/>
                <a:cs typeface="Arial"/>
              </a:rPr>
              <a:t>n</a:t>
            </a:r>
            <a:r>
              <a:rPr dirty="0" sz="2800" spc="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2800" spc="-390">
                <a:solidFill>
                  <a:srgbClr val="B3B3B3"/>
                </a:solidFill>
                <a:latin typeface="Arial"/>
                <a:cs typeface="Arial"/>
              </a:rPr>
              <a:t>P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4802" y="807907"/>
            <a:ext cx="4067810" cy="241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>
                <a:solidFill>
                  <a:srgbClr val="B3B3B3"/>
                </a:solidFill>
                <a:latin typeface="Arial"/>
                <a:cs typeface="Arial"/>
              </a:rPr>
              <a:t>3</a:t>
            </a:r>
            <a:r>
              <a:rPr dirty="0" sz="1700" spc="-10">
                <a:solidFill>
                  <a:srgbClr val="B3B3B3"/>
                </a:solidFill>
                <a:latin typeface="Arial"/>
                <a:cs typeface="Arial"/>
              </a:rPr>
              <a:t>.</a:t>
            </a:r>
            <a:r>
              <a:rPr dirty="0" sz="1700">
                <a:solidFill>
                  <a:srgbClr val="B3B3B3"/>
                </a:solidFill>
                <a:latin typeface="Arial"/>
                <a:cs typeface="Arial"/>
              </a:rPr>
              <a:t>1</a:t>
            </a:r>
            <a:r>
              <a:rPr dirty="0" sz="1700" spc="-10">
                <a:solidFill>
                  <a:srgbClr val="B3B3B3"/>
                </a:solidFill>
                <a:latin typeface="Arial"/>
                <a:cs typeface="Arial"/>
              </a:rPr>
              <a:t>.</a:t>
            </a:r>
            <a:r>
              <a:rPr dirty="0" sz="1700">
                <a:solidFill>
                  <a:srgbClr val="B3B3B3"/>
                </a:solidFill>
                <a:latin typeface="Arial"/>
                <a:cs typeface="Arial"/>
              </a:rPr>
              <a:t>14</a:t>
            </a:r>
            <a:r>
              <a:rPr dirty="0" sz="1700" spc="1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B3B3B3"/>
                </a:solidFill>
                <a:latin typeface="Arial"/>
                <a:cs typeface="Arial"/>
              </a:rPr>
              <a:t>Pa</a:t>
            </a:r>
            <a:r>
              <a:rPr dirty="0" sz="1700" spc="-10">
                <a:solidFill>
                  <a:srgbClr val="B3B3B3"/>
                </a:solidFill>
                <a:latin typeface="Arial"/>
                <a:cs typeface="Arial"/>
              </a:rPr>
              <a:t>t</a:t>
            </a:r>
            <a:r>
              <a:rPr dirty="0" sz="1700" spc="-5">
                <a:solidFill>
                  <a:srgbClr val="B3B3B3"/>
                </a:solidFill>
                <a:latin typeface="Arial"/>
                <a:cs typeface="Arial"/>
              </a:rPr>
              <a:t>r</a:t>
            </a:r>
            <a:r>
              <a:rPr dirty="0" sz="1700">
                <a:solidFill>
                  <a:srgbClr val="B3B3B3"/>
                </a:solidFill>
                <a:latin typeface="Arial"/>
                <a:cs typeface="Arial"/>
              </a:rPr>
              <a:t>ones</a:t>
            </a:r>
            <a:r>
              <a:rPr dirty="0" sz="1700" spc="1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B3B3B3"/>
                </a:solidFill>
                <a:latin typeface="Arial"/>
                <a:cs typeface="Arial"/>
              </a:rPr>
              <a:t>D</a:t>
            </a:r>
            <a:r>
              <a:rPr dirty="0" sz="1700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1700" spc="-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B3B3B3"/>
                </a:solidFill>
                <a:latin typeface="Arial"/>
                <a:cs typeface="Arial"/>
              </a:rPr>
              <a:t>B</a:t>
            </a:r>
            <a:r>
              <a:rPr dirty="0" sz="1700" spc="5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1700">
                <a:solidFill>
                  <a:srgbClr val="B3B3B3"/>
                </a:solidFill>
                <a:latin typeface="Arial"/>
                <a:cs typeface="Arial"/>
              </a:rPr>
              <a:t>t</a:t>
            </a:r>
            <a:r>
              <a:rPr dirty="0" sz="1700" spc="-1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B3B3B3"/>
                </a:solidFill>
                <a:latin typeface="Arial"/>
                <a:cs typeface="Arial"/>
              </a:rPr>
              <a:t>D</a:t>
            </a:r>
            <a:r>
              <a:rPr dirty="0" sz="1700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1700" spc="-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B3B3B3"/>
                </a:solidFill>
                <a:latin typeface="Arial"/>
                <a:cs typeface="Arial"/>
              </a:rPr>
              <a:t>La</a:t>
            </a:r>
            <a:r>
              <a:rPr dirty="0" sz="1700" spc="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B3B3B3"/>
                </a:solidFill>
                <a:latin typeface="Arial"/>
                <a:cs typeface="Arial"/>
              </a:rPr>
              <a:t>D</a:t>
            </a:r>
            <a:r>
              <a:rPr dirty="0" sz="1700" spc="5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1700" spc="-5">
                <a:solidFill>
                  <a:srgbClr val="B3B3B3"/>
                </a:solidFill>
                <a:latin typeface="Arial"/>
                <a:cs typeface="Arial"/>
              </a:rPr>
              <a:t>r</a:t>
            </a:r>
            <a:r>
              <a:rPr dirty="0" sz="1700">
                <a:solidFill>
                  <a:srgbClr val="B3B3B3"/>
                </a:solidFill>
                <a:latin typeface="Arial"/>
                <a:cs typeface="Arial"/>
              </a:rPr>
              <a:t>ecc</a:t>
            </a:r>
            <a:r>
              <a:rPr dirty="0" sz="1700" spc="5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1700">
                <a:solidFill>
                  <a:srgbClr val="B3B3B3"/>
                </a:solidFill>
                <a:latin typeface="Arial"/>
                <a:cs typeface="Arial"/>
              </a:rPr>
              <a:t>ón</a:t>
            </a:r>
            <a:r>
              <a:rPr dirty="0" sz="1700" spc="-3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1700">
                <a:solidFill>
                  <a:srgbClr val="B3B3B3"/>
                </a:solidFill>
                <a:latin typeface="Arial"/>
                <a:cs typeface="Arial"/>
              </a:rPr>
              <a:t>P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10967" y="3668267"/>
            <a:ext cx="1330452" cy="335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46020" y="3648455"/>
            <a:ext cx="601979" cy="457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60859" y="3736688"/>
            <a:ext cx="103124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95" b="1" u="heavy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1600" spc="-10" b="1" u="heavy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XXXXX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95928" y="3668267"/>
            <a:ext cx="1330452" cy="3672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32021" y="3740079"/>
            <a:ext cx="85788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-4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15940" y="3668267"/>
            <a:ext cx="1330452" cy="3672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199376" y="3668267"/>
            <a:ext cx="1330452" cy="3672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17976" y="3561588"/>
            <a:ext cx="490727" cy="6797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838188" y="3550932"/>
            <a:ext cx="490727" cy="6796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852859" y="3687920"/>
            <a:ext cx="127381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76020" algn="l"/>
              </a:tabLst>
            </a:pPr>
            <a:r>
              <a:rPr dirty="0" baseline="3086" sz="2700" spc="-7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baseline="3086" sz="2700" spc="-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baseline="3086" sz="27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baseline="3086" sz="2700" spc="-6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baseline="3086" sz="2700" spc="-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baseline="3086" sz="2700">
                <a:solidFill>
                  <a:srgbClr val="FFFFFF"/>
                </a:solidFill>
                <a:latin typeface="Arial"/>
                <a:cs typeface="Arial"/>
              </a:rPr>
              <a:t>rk	</a:t>
            </a:r>
            <a:r>
              <a:rPr dirty="0" sz="2400" b="1">
                <a:solidFill>
                  <a:srgbClr val="99000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16952" y="3740079"/>
            <a:ext cx="4946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95267" y="3697445"/>
            <a:ext cx="110489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99000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245607" y="3561588"/>
            <a:ext cx="490727" cy="6797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422456" y="3697445"/>
            <a:ext cx="110489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99000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10967" y="2697479"/>
            <a:ext cx="1330452" cy="3352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29255" y="2677667"/>
            <a:ext cx="499871" cy="4571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544064" y="2765138"/>
            <a:ext cx="106489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 b="1" u="heavy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XXXXXX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95928" y="2697479"/>
            <a:ext cx="1330452" cy="3657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232021" y="2768529"/>
            <a:ext cx="85788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-4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15940" y="2697479"/>
            <a:ext cx="1330452" cy="3657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034215" y="2768529"/>
            <a:ext cx="4946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199376" y="2697479"/>
            <a:ext cx="1330452" cy="3657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616952" y="2768529"/>
            <a:ext cx="4946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617976" y="2589276"/>
            <a:ext cx="490727" cy="6797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795267" y="2725895"/>
            <a:ext cx="110489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38188" y="2580131"/>
            <a:ext cx="490727" cy="6797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016306" y="2716370"/>
            <a:ext cx="110489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245607" y="2589276"/>
            <a:ext cx="490727" cy="6797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422456" y="2725895"/>
            <a:ext cx="110489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410967" y="1680972"/>
            <a:ext cx="1330452" cy="33527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417064" y="1661160"/>
            <a:ext cx="387083" cy="45719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531872" y="1749138"/>
            <a:ext cx="108775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 b="1" u="heavy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XXXXXXX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995928" y="1680972"/>
            <a:ext cx="1330452" cy="36728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4381372" y="1752529"/>
            <a:ext cx="4946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615940" y="1680972"/>
            <a:ext cx="1330452" cy="3672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6034215" y="1752529"/>
            <a:ext cx="4946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199376" y="1680972"/>
            <a:ext cx="1330452" cy="36728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7616952" y="1752529"/>
            <a:ext cx="4946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617976" y="1574291"/>
            <a:ext cx="490727" cy="67970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3795267" y="1709895"/>
            <a:ext cx="110489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99000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838188" y="1563623"/>
            <a:ext cx="490727" cy="67970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7016306" y="1700370"/>
            <a:ext cx="110489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99000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245607" y="1574291"/>
            <a:ext cx="490727" cy="67970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5422456" y="1709895"/>
            <a:ext cx="110489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99000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86483" y="1630679"/>
            <a:ext cx="466343" cy="51358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1070261" y="1730304"/>
            <a:ext cx="83820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Cl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se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583436" y="2638044"/>
            <a:ext cx="472439" cy="51358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1067277" y="2738365"/>
            <a:ext cx="83820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Cl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se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583436" y="3575303"/>
            <a:ext cx="472439" cy="51358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1067404" y="3674990"/>
            <a:ext cx="83820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Cl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se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569719" y="4547616"/>
            <a:ext cx="472439" cy="51358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1052353" y="4646540"/>
            <a:ext cx="275145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Cl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se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D</a:t>
            </a:r>
            <a:r>
              <a:rPr dirty="0" sz="1800">
                <a:latin typeface="Arial"/>
                <a:cs typeface="Arial"/>
              </a:rPr>
              <a:t>: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pa</a:t>
            </a:r>
            <a:r>
              <a:rPr dirty="0" sz="1800">
                <a:latin typeface="Arial"/>
                <a:cs typeface="Arial"/>
              </a:rPr>
              <a:t>ra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10">
                <a:latin typeface="Arial"/>
                <a:cs typeface="Arial"/>
              </a:rPr>
              <a:t>u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d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f</a:t>
            </a:r>
            <a:r>
              <a:rPr dirty="0" sz="1800" spc="-10">
                <a:latin typeface="Arial"/>
                <a:cs typeface="Arial"/>
              </a:rPr>
              <a:t>u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ón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568196" y="5487923"/>
            <a:ext cx="460247" cy="51358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1051718" y="5587929"/>
            <a:ext cx="278955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Cl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se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: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pa</a:t>
            </a:r>
            <a:r>
              <a:rPr dirty="0" sz="1800">
                <a:latin typeface="Arial"/>
                <a:cs typeface="Arial"/>
              </a:rPr>
              <a:t>ra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n</a:t>
            </a:r>
            <a:r>
              <a:rPr dirty="0" sz="1800">
                <a:latin typeface="Arial"/>
                <a:cs typeface="Arial"/>
              </a:rPr>
              <a:t>v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st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ga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ón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7769" y="1860097"/>
            <a:ext cx="8375650" cy="3614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5915" marR="6350" indent="-323215">
              <a:lnSpc>
                <a:spcPct val="80000"/>
              </a:lnSpc>
              <a:buClr>
                <a:srgbClr val="FF6633"/>
              </a:buClr>
              <a:buSzPct val="44444"/>
              <a:buFont typeface="Arial"/>
              <a:buChar char="●"/>
              <a:tabLst>
                <a:tab pos="335915" algn="l"/>
              </a:tabLst>
            </a:pP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Lo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1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ou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rs</a:t>
            </a:r>
            <a:r>
              <a:rPr dirty="0" sz="1800" spc="1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1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1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1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20">
                <a:solidFill>
                  <a:srgbClr val="000080"/>
                </a:solidFill>
                <a:latin typeface="Arial"/>
                <a:cs typeface="Arial"/>
              </a:rPr>
              <a:t>w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rk</a:t>
            </a:r>
            <a:r>
              <a:rPr dirty="0" sz="1800" spc="1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ID</a:t>
            </a:r>
            <a:r>
              <a:rPr dirty="0" sz="1800" spc="1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ra</a:t>
            </a:r>
            <a:r>
              <a:rPr dirty="0" sz="1800" spc="1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1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1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dón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1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deb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1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een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1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un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 paque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  <a:buClr>
                <a:srgbClr val="FF6633"/>
              </a:buClr>
              <a:buFont typeface="Arial"/>
              <a:buChar char="●"/>
            </a:pPr>
            <a:endParaRPr sz="2350">
              <a:latin typeface="Times New Roman"/>
              <a:cs typeface="Times New Roman"/>
            </a:endParaRPr>
          </a:p>
          <a:p>
            <a:pPr marL="335280" marR="6985" indent="-322580">
              <a:lnSpc>
                <a:spcPct val="80000"/>
              </a:lnSpc>
              <a:buClr>
                <a:srgbClr val="FF6633"/>
              </a:buClr>
              <a:buSzPct val="44444"/>
              <a:buFont typeface="Arial"/>
              <a:buChar char="●"/>
              <a:tabLst>
                <a:tab pos="335915" algn="l"/>
              </a:tabLst>
            </a:pP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ua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 spc="1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17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1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pa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q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ue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te</a:t>
            </a:r>
            <a:r>
              <a:rPr dirty="0" sz="1800" spc="19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deb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1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g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18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áp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te</a:t>
            </a:r>
            <a:r>
              <a:rPr dirty="0" sz="1800" spc="19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uá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1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1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1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1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20">
                <a:solidFill>
                  <a:srgbClr val="000080"/>
                </a:solidFill>
                <a:latin typeface="Arial"/>
                <a:cs typeface="Arial"/>
              </a:rPr>
              <a:t>w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rk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 ID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l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qu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ene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ce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l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st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no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"/>
              </a:spcBef>
              <a:buClr>
                <a:srgbClr val="FF6633"/>
              </a:buClr>
              <a:buFont typeface="Arial"/>
              <a:buChar char="●"/>
            </a:pPr>
            <a:endParaRPr sz="2350">
              <a:latin typeface="Times New Roman"/>
              <a:cs typeface="Times New Roman"/>
            </a:endParaRPr>
          </a:p>
          <a:p>
            <a:pPr marL="335915" marR="6350" indent="-323215">
              <a:lnSpc>
                <a:spcPct val="80000"/>
              </a:lnSpc>
              <a:buClr>
                <a:srgbClr val="FF6633"/>
              </a:buClr>
              <a:buSzPct val="44444"/>
              <a:buFont typeface="Arial"/>
              <a:buChar char="●"/>
              <a:tabLst>
                <a:tab pos="335915" algn="l"/>
              </a:tabLst>
            </a:pP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Si</a:t>
            </a:r>
            <a:r>
              <a:rPr dirty="0" sz="1800" spc="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z="1800" spc="1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1800" spc="1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1800" spc="1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1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z="1800" spc="10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1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ce</a:t>
            </a:r>
            <a:r>
              <a:rPr dirty="0" sz="1800" spc="10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un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 spc="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006699"/>
                </a:solidFill>
                <a:latin typeface="Arial"/>
                <a:cs typeface="Arial"/>
              </a:rPr>
              <a:t>c</a:t>
            </a:r>
            <a:r>
              <a:rPr dirty="0" sz="1800" spc="-5">
                <a:solidFill>
                  <a:srgbClr val="006699"/>
                </a:solidFill>
                <a:latin typeface="Arial"/>
                <a:cs typeface="Arial"/>
              </a:rPr>
              <a:t>l</a:t>
            </a:r>
            <a:r>
              <a:rPr dirty="0" sz="1800" spc="-10">
                <a:solidFill>
                  <a:srgbClr val="00669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6699"/>
                </a:solidFill>
                <a:latin typeface="Arial"/>
                <a:cs typeface="Arial"/>
              </a:rPr>
              <a:t>se</a:t>
            </a:r>
            <a:r>
              <a:rPr dirty="0" sz="1800" spc="95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6699"/>
                </a:solidFill>
                <a:latin typeface="Arial"/>
                <a:cs typeface="Arial"/>
              </a:rPr>
              <a:t>A</a:t>
            </a:r>
            <a:r>
              <a:rPr dirty="0" sz="1800" spc="1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y</a:t>
            </a:r>
            <a:r>
              <a:rPr dirty="0" sz="1800" spc="8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10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1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20">
                <a:solidFill>
                  <a:srgbClr val="000080"/>
                </a:solidFill>
                <a:latin typeface="Arial"/>
                <a:cs typeface="Arial"/>
              </a:rPr>
              <a:t>w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rk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 ID s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8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  <a:buClr>
                <a:srgbClr val="FF6633"/>
              </a:buClr>
              <a:buFont typeface="Arial"/>
              <a:buChar char="●"/>
            </a:pPr>
            <a:endParaRPr sz="2350">
              <a:latin typeface="Times New Roman"/>
              <a:cs typeface="Times New Roman"/>
            </a:endParaRPr>
          </a:p>
          <a:p>
            <a:pPr marL="335915" marR="6350" indent="-323215">
              <a:lnSpc>
                <a:spcPct val="80000"/>
              </a:lnSpc>
              <a:buClr>
                <a:srgbClr val="FF6633"/>
              </a:buClr>
              <a:buSzPct val="44444"/>
              <a:buFont typeface="Arial"/>
              <a:buChar char="●"/>
              <a:tabLst>
                <a:tab pos="335915" algn="l"/>
              </a:tabLst>
            </a:pP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Si</a:t>
            </a:r>
            <a:r>
              <a:rPr dirty="0" sz="1800" spc="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6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1800" spc="6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1800" spc="6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6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z="1800" spc="5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ro</a:t>
            </a:r>
            <a:r>
              <a:rPr dirty="0" sz="1800" spc="6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egun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 spc="6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z="1800" spc="5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rt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ne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ce</a:t>
            </a:r>
            <a:r>
              <a:rPr dirty="0" sz="1800" spc="6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un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 spc="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6699"/>
                </a:solidFill>
                <a:latin typeface="Arial"/>
                <a:cs typeface="Arial"/>
              </a:rPr>
              <a:t>c</a:t>
            </a:r>
            <a:r>
              <a:rPr dirty="0" sz="1800" spc="-5">
                <a:solidFill>
                  <a:srgbClr val="006699"/>
                </a:solidFill>
                <a:latin typeface="Arial"/>
                <a:cs typeface="Arial"/>
              </a:rPr>
              <a:t>l</a:t>
            </a:r>
            <a:r>
              <a:rPr dirty="0" sz="1800" spc="-5">
                <a:solidFill>
                  <a:srgbClr val="00669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6699"/>
                </a:solidFill>
                <a:latin typeface="Arial"/>
                <a:cs typeface="Arial"/>
              </a:rPr>
              <a:t>se</a:t>
            </a:r>
            <a:r>
              <a:rPr dirty="0" sz="1800" spc="1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6699"/>
                </a:solidFill>
                <a:latin typeface="Arial"/>
                <a:cs typeface="Arial"/>
              </a:rPr>
              <a:t>B</a:t>
            </a:r>
            <a:r>
              <a:rPr dirty="0" sz="1800" spc="-1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y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l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40">
                <a:solidFill>
                  <a:srgbClr val="000080"/>
                </a:solidFill>
                <a:latin typeface="Arial"/>
                <a:cs typeface="Arial"/>
              </a:rPr>
              <a:t>w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rk</a:t>
            </a:r>
            <a:r>
              <a:rPr dirty="0" sz="1800" spc="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ID s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1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6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6633"/>
              </a:buClr>
              <a:buFont typeface="Arial"/>
              <a:buChar char="●"/>
            </a:pPr>
            <a:endParaRPr sz="2350">
              <a:latin typeface="Times New Roman"/>
              <a:cs typeface="Times New Roman"/>
            </a:endParaRPr>
          </a:p>
          <a:p>
            <a:pPr marL="335280" marR="5080" indent="-322580">
              <a:lnSpc>
                <a:spcPts val="1730"/>
              </a:lnSpc>
              <a:buClr>
                <a:srgbClr val="FF6633"/>
              </a:buClr>
              <a:buSzPct val="44444"/>
              <a:buFont typeface="Arial"/>
              <a:buChar char="●"/>
              <a:tabLst>
                <a:tab pos="335915" algn="l"/>
              </a:tabLst>
            </a:pP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Si</a:t>
            </a:r>
            <a:r>
              <a:rPr dirty="0" sz="1800" spc="2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229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1800" spc="22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1800" spc="5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1800" spc="22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ts</a:t>
            </a:r>
            <a:r>
              <a:rPr dirty="0" sz="1800" spc="22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2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z="1800" spc="2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ro</a:t>
            </a:r>
            <a:r>
              <a:rPr dirty="0" sz="1800" spc="2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2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rc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ro</a:t>
            </a:r>
            <a:r>
              <a:rPr dirty="0" sz="1800" spc="2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229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2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z="1800" spc="2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229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rt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ce</a:t>
            </a:r>
            <a:r>
              <a:rPr dirty="0" sz="1800" spc="2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un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 </a:t>
            </a:r>
            <a:r>
              <a:rPr dirty="0" sz="1800">
                <a:solidFill>
                  <a:srgbClr val="006699"/>
                </a:solidFill>
                <a:latin typeface="Arial"/>
                <a:cs typeface="Arial"/>
              </a:rPr>
              <a:t>c</a:t>
            </a:r>
            <a:r>
              <a:rPr dirty="0" sz="1800" spc="-5">
                <a:solidFill>
                  <a:srgbClr val="006699"/>
                </a:solidFill>
                <a:latin typeface="Arial"/>
                <a:cs typeface="Arial"/>
              </a:rPr>
              <a:t>l</a:t>
            </a:r>
            <a:r>
              <a:rPr dirty="0" sz="1800" spc="-5">
                <a:solidFill>
                  <a:srgbClr val="00669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6699"/>
                </a:solidFill>
                <a:latin typeface="Arial"/>
                <a:cs typeface="Arial"/>
              </a:rPr>
              <a:t>se</a:t>
            </a:r>
            <a:r>
              <a:rPr dirty="0" sz="1800" spc="1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6699"/>
                </a:solidFill>
                <a:latin typeface="Arial"/>
                <a:cs typeface="Arial"/>
              </a:rPr>
              <a:t>C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y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l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40">
                <a:solidFill>
                  <a:srgbClr val="000080"/>
                </a:solidFill>
                <a:latin typeface="Arial"/>
                <a:cs typeface="Arial"/>
              </a:rPr>
              <a:t>w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rk</a:t>
            </a:r>
            <a:r>
              <a:rPr dirty="0" sz="1800" spc="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ID</a:t>
            </a:r>
            <a:r>
              <a:rPr dirty="0" sz="18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2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4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7769" y="1914961"/>
            <a:ext cx="785114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5280" indent="-322580">
              <a:lnSpc>
                <a:spcPct val="100000"/>
              </a:lnSpc>
              <a:buClr>
                <a:srgbClr val="FF6633"/>
              </a:buClr>
              <a:buSzPct val="44444"/>
              <a:buFont typeface="Arial"/>
              <a:buChar char="●"/>
              <a:tabLst>
                <a:tab pos="335915" algn="l"/>
              </a:tabLst>
            </a:pP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l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op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cc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IP</a:t>
            </a:r>
            <a:r>
              <a:rPr dirty="0" sz="1800" spc="-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stá 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od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 spc="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l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nú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ro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ts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40">
                <a:solidFill>
                  <a:srgbClr val="000080"/>
                </a:solidFill>
                <a:latin typeface="Arial"/>
                <a:cs typeface="Arial"/>
              </a:rPr>
              <a:t>w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rk</a:t>
            </a:r>
            <a:r>
              <a:rPr dirty="0" sz="1800" spc="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769" y="2590093"/>
            <a:ext cx="8374380" cy="528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5280" marR="5080" indent="-322580">
              <a:lnSpc>
                <a:spcPct val="100000"/>
              </a:lnSpc>
              <a:buClr>
                <a:srgbClr val="FF6633"/>
              </a:buClr>
              <a:buSzPct val="44444"/>
              <a:buFont typeface="Arial"/>
              <a:buChar char="●"/>
              <a:tabLst>
                <a:tab pos="335915" algn="l"/>
                <a:tab pos="1198245" algn="l"/>
                <a:tab pos="2013585" algn="l"/>
                <a:tab pos="2825750" algn="l"/>
                <a:tab pos="3702050" algn="l"/>
                <a:tab pos="4006215" algn="l"/>
                <a:tab pos="4730750" algn="l"/>
                <a:tab pos="5226050" algn="l"/>
                <a:tab pos="5847715" algn="l"/>
                <a:tab pos="6865620" algn="l"/>
                <a:tab pos="7425055" algn="l"/>
              </a:tabLst>
            </a:pP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uan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to	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	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o	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	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l	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ou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	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	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a	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pa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q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,	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á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	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paque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es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 pod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rá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egundo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4802" y="829288"/>
            <a:ext cx="83311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Ej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1300" spc="-5">
                <a:solidFill>
                  <a:srgbClr val="B3B3B3"/>
                </a:solidFill>
                <a:latin typeface="Arial"/>
                <a:cs typeface="Arial"/>
              </a:rPr>
              <a:t>rcicio</a:t>
            </a:r>
            <a:r>
              <a:rPr dirty="0" sz="1300" spc="2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2</a:t>
            </a:r>
            <a:r>
              <a:rPr dirty="0" sz="1300" spc="-5">
                <a:solidFill>
                  <a:srgbClr val="B3B3B3"/>
                </a:solidFill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67471" y="6103620"/>
            <a:ext cx="899158" cy="2148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56625" y="6092825"/>
            <a:ext cx="895273" cy="2111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29648" y="1984088"/>
            <a:ext cx="543179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>
                <a:solidFill>
                  <a:srgbClr val="303030"/>
                </a:solidFill>
                <a:latin typeface="Arial"/>
                <a:cs typeface="Arial"/>
              </a:rPr>
              <a:t>Ident</a:t>
            </a:r>
            <a:r>
              <a:rPr dirty="0" sz="1600">
                <a:solidFill>
                  <a:srgbClr val="303030"/>
                </a:solidFill>
                <a:latin typeface="Arial"/>
                <a:cs typeface="Arial"/>
              </a:rPr>
              <a:t>i</a:t>
            </a:r>
            <a:r>
              <a:rPr dirty="0" sz="1600" spc="-5">
                <a:solidFill>
                  <a:srgbClr val="303030"/>
                </a:solidFill>
                <a:latin typeface="Arial"/>
                <a:cs typeface="Arial"/>
              </a:rPr>
              <a:t>f</a:t>
            </a:r>
            <a:r>
              <a:rPr dirty="0" sz="1600" spc="-5">
                <a:solidFill>
                  <a:srgbClr val="303030"/>
                </a:solidFill>
                <a:latin typeface="Arial"/>
                <a:cs typeface="Arial"/>
              </a:rPr>
              <a:t>ic</a:t>
            </a:r>
            <a:r>
              <a:rPr dirty="0" sz="1600" spc="-10">
                <a:solidFill>
                  <a:srgbClr val="303030"/>
                </a:solidFill>
                <a:latin typeface="Arial"/>
                <a:cs typeface="Arial"/>
              </a:rPr>
              <a:t>ar</a:t>
            </a:r>
            <a:r>
              <a:rPr dirty="0" sz="1600" spc="5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0303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303030"/>
                </a:solidFill>
                <a:latin typeface="Arial"/>
                <a:cs typeface="Arial"/>
              </a:rPr>
              <a:t>as</a:t>
            </a:r>
            <a:r>
              <a:rPr dirty="0" sz="1600" spc="-1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303030"/>
                </a:solidFill>
                <a:latin typeface="Arial"/>
                <a:cs typeface="Arial"/>
              </a:rPr>
              <a:t>cl</a:t>
            </a:r>
            <a:r>
              <a:rPr dirty="0" sz="1600" spc="-10">
                <a:solidFill>
                  <a:srgbClr val="303030"/>
                </a:solidFill>
                <a:latin typeface="Arial"/>
                <a:cs typeface="Arial"/>
              </a:rPr>
              <a:t>a</a:t>
            </a:r>
            <a:r>
              <a:rPr dirty="0" sz="1600" spc="-5">
                <a:solidFill>
                  <a:srgbClr val="30303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303030"/>
                </a:solidFill>
                <a:latin typeface="Arial"/>
                <a:cs typeface="Arial"/>
              </a:rPr>
              <a:t>es</a:t>
            </a:r>
            <a:r>
              <a:rPr dirty="0" sz="1600" spc="-1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303030"/>
                </a:solidFill>
                <a:latin typeface="Arial"/>
                <a:cs typeface="Arial"/>
              </a:rPr>
              <a:t>de</a:t>
            </a:r>
            <a:r>
              <a:rPr dirty="0" sz="1600" spc="-5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303030"/>
                </a:solidFill>
                <a:latin typeface="Arial"/>
                <a:cs typeface="Arial"/>
              </a:rPr>
              <a:t>d</a:t>
            </a:r>
            <a:r>
              <a:rPr dirty="0" sz="1600">
                <a:solidFill>
                  <a:srgbClr val="303030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30303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30303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303030"/>
                </a:solidFill>
                <a:latin typeface="Arial"/>
                <a:cs typeface="Arial"/>
              </a:rPr>
              <a:t>cci</a:t>
            </a:r>
            <a:r>
              <a:rPr dirty="0" sz="1600" spc="-10">
                <a:solidFill>
                  <a:srgbClr val="303030"/>
                </a:solidFill>
                <a:latin typeface="Arial"/>
                <a:cs typeface="Arial"/>
              </a:rPr>
              <a:t>ones</a:t>
            </a:r>
            <a:r>
              <a:rPr dirty="0" sz="1600" spc="-2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303030"/>
                </a:solidFill>
                <a:latin typeface="Arial"/>
                <a:cs typeface="Arial"/>
              </a:rPr>
              <a:t>IP</a:t>
            </a:r>
            <a:r>
              <a:rPr dirty="0" sz="1600" spc="-25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303030"/>
                </a:solidFill>
                <a:latin typeface="Arial"/>
                <a:cs typeface="Arial"/>
              </a:rPr>
              <a:t>por</a:t>
            </a:r>
            <a:r>
              <a:rPr dirty="0" sz="1600" spc="15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30303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303030"/>
                </a:solidFill>
                <a:latin typeface="Arial"/>
                <a:cs typeface="Arial"/>
              </a:rPr>
              <a:t>u</a:t>
            </a:r>
            <a:r>
              <a:rPr dirty="0" sz="1600" spc="-5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303030"/>
                </a:solidFill>
                <a:latin typeface="Arial"/>
                <a:cs typeface="Arial"/>
              </a:rPr>
              <a:t>pat</a:t>
            </a:r>
            <a:r>
              <a:rPr dirty="0" sz="1600" spc="-15">
                <a:solidFill>
                  <a:srgbClr val="30303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303030"/>
                </a:solidFill>
                <a:latin typeface="Arial"/>
                <a:cs typeface="Arial"/>
              </a:rPr>
              <a:t>ón</a:t>
            </a:r>
            <a:r>
              <a:rPr dirty="0" sz="1600" spc="1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303030"/>
                </a:solidFill>
                <a:latin typeface="Arial"/>
                <a:cs typeface="Arial"/>
              </a:rPr>
              <a:t>de</a:t>
            </a:r>
            <a:r>
              <a:rPr dirty="0" sz="1600" spc="1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303030"/>
                </a:solidFill>
                <a:latin typeface="Arial"/>
                <a:cs typeface="Arial"/>
              </a:rPr>
              <a:t>b</a:t>
            </a:r>
            <a:r>
              <a:rPr dirty="0" sz="1600">
                <a:solidFill>
                  <a:srgbClr val="303030"/>
                </a:solidFill>
                <a:latin typeface="Arial"/>
                <a:cs typeface="Arial"/>
              </a:rPr>
              <a:t>i</a:t>
            </a:r>
            <a:r>
              <a:rPr dirty="0" sz="1600" spc="-5">
                <a:solidFill>
                  <a:srgbClr val="303030"/>
                </a:solidFill>
                <a:latin typeface="Arial"/>
                <a:cs typeface="Arial"/>
              </a:rPr>
              <a:t>t</a:t>
            </a:r>
            <a:r>
              <a:rPr dirty="0" sz="1600" spc="-5">
                <a:solidFill>
                  <a:srgbClr val="303030"/>
                </a:solidFill>
                <a:latin typeface="Arial"/>
                <a:cs typeface="Arial"/>
              </a:rPr>
              <a:t>s</a:t>
            </a:r>
            <a:r>
              <a:rPr dirty="0" sz="1600" spc="-5">
                <a:solidFill>
                  <a:srgbClr val="303030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57437" y="2781300"/>
          <a:ext cx="4431030" cy="2350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3203"/>
                <a:gridCol w="1767509"/>
              </a:tblGrid>
              <a:tr h="261937">
                <a:tc>
                  <a:txBody>
                    <a:bodyPr/>
                    <a:lstStyle/>
                    <a:p>
                      <a:pPr marL="1042669">
                        <a:lnSpc>
                          <a:spcPct val="100000"/>
                        </a:lnSpc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1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1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ecc</a:t>
                      </a:r>
                      <a:r>
                        <a:rPr dirty="0" sz="11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1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ó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1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811530">
                        <a:lnSpc>
                          <a:spcPct val="100000"/>
                        </a:lnSpc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1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1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0099CC"/>
                    </a:solidFill>
                  </a:tcPr>
                </a:tc>
              </a:tr>
              <a:tr h="368843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11011101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10101010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0100000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00000000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60443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01111110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11000111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10101111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10001111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60443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10000111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10101110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00111101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11001100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60443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11011000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00011110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11111101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11100011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8425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01110111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11100001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11110000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00001111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43044" y="2813284"/>
            <a:ext cx="4262120" cy="1329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5280" indent="-322580">
              <a:lnSpc>
                <a:spcPct val="100000"/>
              </a:lnSpc>
              <a:buClr>
                <a:srgbClr val="FF6633"/>
              </a:buClr>
              <a:buSzPct val="44827"/>
              <a:buFont typeface="Arial"/>
              <a:buChar char="●"/>
              <a:tabLst>
                <a:tab pos="335915" algn="l"/>
              </a:tabLst>
            </a:pPr>
            <a:r>
              <a:rPr dirty="0" sz="290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2900" spc="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900" spc="-5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29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900" spc="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29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900" spc="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29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900" spc="-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900" spc="5">
                <a:solidFill>
                  <a:srgbClr val="000080"/>
                </a:solidFill>
                <a:latin typeface="Arial"/>
                <a:cs typeface="Arial"/>
              </a:rPr>
              <a:t>po</a:t>
            </a:r>
            <a:r>
              <a:rPr dirty="0" sz="29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900" spc="-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900">
                <a:solidFill>
                  <a:srgbClr val="000080"/>
                </a:solidFill>
                <a:latin typeface="Arial"/>
                <a:cs typeface="Arial"/>
              </a:rPr>
              <a:t>4</a:t>
            </a:r>
            <a:r>
              <a:rPr dirty="0" sz="29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9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900" spc="5">
                <a:solidFill>
                  <a:srgbClr val="000080"/>
                </a:solidFill>
                <a:latin typeface="Arial"/>
                <a:cs typeface="Arial"/>
              </a:rPr>
              <a:t>apas</a:t>
            </a:r>
            <a:endParaRPr sz="2900">
              <a:latin typeface="Arial"/>
              <a:cs typeface="Arial"/>
            </a:endParaRPr>
          </a:p>
          <a:p>
            <a:pPr marL="335280" marR="5080" indent="-322580">
              <a:lnSpc>
                <a:spcPct val="100000"/>
              </a:lnSpc>
              <a:spcBef>
                <a:spcPts val="600"/>
              </a:spcBef>
              <a:buClr>
                <a:srgbClr val="FF6633"/>
              </a:buClr>
              <a:buSzPct val="44827"/>
              <a:buFont typeface="Arial"/>
              <a:buChar char="●"/>
              <a:tabLst>
                <a:tab pos="335915" algn="l"/>
              </a:tabLst>
            </a:pPr>
            <a:r>
              <a:rPr dirty="0" sz="2900">
                <a:solidFill>
                  <a:srgbClr val="000080"/>
                </a:solidFill>
                <a:latin typeface="Arial"/>
                <a:cs typeface="Arial"/>
              </a:rPr>
              <a:t>Usa</a:t>
            </a:r>
            <a:r>
              <a:rPr dirty="0" sz="29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900" spc="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29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900" spc="-5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2900" spc="5">
                <a:solidFill>
                  <a:srgbClr val="000080"/>
                </a:solidFill>
                <a:latin typeface="Arial"/>
                <a:cs typeface="Arial"/>
              </a:rPr>
              <a:t>ere</a:t>
            </a:r>
            <a:r>
              <a:rPr dirty="0" sz="29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29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9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9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900" spc="-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900" spc="5">
                <a:solidFill>
                  <a:srgbClr val="000080"/>
                </a:solidFill>
                <a:latin typeface="Arial"/>
                <a:cs typeface="Arial"/>
              </a:rPr>
              <a:t>nomb</a:t>
            </a:r>
            <a:r>
              <a:rPr dirty="0" sz="2900" spc="-1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900" spc="5">
                <a:solidFill>
                  <a:srgbClr val="000080"/>
                </a:solidFill>
                <a:latin typeface="Arial"/>
                <a:cs typeface="Arial"/>
              </a:rPr>
              <a:t>es</a:t>
            </a:r>
            <a:r>
              <a:rPr dirty="0" sz="2900" spc="5">
                <a:solidFill>
                  <a:srgbClr val="000080"/>
                </a:solidFill>
                <a:latin typeface="Arial"/>
                <a:cs typeface="Arial"/>
              </a:rPr>
              <a:t> par</a:t>
            </a:r>
            <a:r>
              <a:rPr dirty="0" sz="29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900" spc="-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9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900" spc="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9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9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9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900" spc="5">
                <a:solidFill>
                  <a:srgbClr val="000080"/>
                </a:solidFill>
                <a:latin typeface="Arial"/>
                <a:cs typeface="Arial"/>
              </a:rPr>
              <a:t>apa</a:t>
            </a:r>
            <a:r>
              <a:rPr dirty="0" sz="29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9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900">
                <a:solidFill>
                  <a:srgbClr val="000080"/>
                </a:solidFill>
                <a:latin typeface="Arial"/>
                <a:cs typeface="Arial"/>
              </a:rPr>
              <a:t>1</a:t>
            </a:r>
            <a:r>
              <a:rPr dirty="0" sz="29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900">
                <a:solidFill>
                  <a:srgbClr val="000080"/>
                </a:solidFill>
                <a:latin typeface="Arial"/>
                <a:cs typeface="Arial"/>
              </a:rPr>
              <a:t>y</a:t>
            </a:r>
            <a:r>
              <a:rPr dirty="0" sz="29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900">
                <a:solidFill>
                  <a:srgbClr val="000080"/>
                </a:solidFill>
                <a:latin typeface="Arial"/>
                <a:cs typeface="Arial"/>
              </a:rPr>
              <a:t>2</a:t>
            </a:r>
            <a:endParaRPr sz="2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43044" y="4291564"/>
            <a:ext cx="4133850" cy="1252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335280" marR="5080" indent="-322580">
              <a:lnSpc>
                <a:spcPct val="100000"/>
              </a:lnSpc>
              <a:buClr>
                <a:srgbClr val="FF6633"/>
              </a:buClr>
              <a:buSzPct val="44827"/>
              <a:buFont typeface="Arial"/>
              <a:buChar char="●"/>
              <a:tabLst>
                <a:tab pos="335915" algn="l"/>
              </a:tabLst>
            </a:pPr>
            <a:r>
              <a:rPr dirty="0" sz="29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900" spc="5">
                <a:solidFill>
                  <a:srgbClr val="000080"/>
                </a:solidFill>
                <a:latin typeface="Arial"/>
                <a:cs typeface="Arial"/>
              </a:rPr>
              <a:t>omb</a:t>
            </a:r>
            <a:r>
              <a:rPr dirty="0" sz="29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900" spc="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29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900" spc="-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9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900" spc="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9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9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9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900" spc="5">
                <a:solidFill>
                  <a:srgbClr val="000080"/>
                </a:solidFill>
                <a:latin typeface="Arial"/>
                <a:cs typeface="Arial"/>
              </a:rPr>
              <a:t>apa</a:t>
            </a:r>
            <a:r>
              <a:rPr dirty="0" sz="29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9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900" spc="5">
                <a:solidFill>
                  <a:srgbClr val="000080"/>
                </a:solidFill>
                <a:latin typeface="Arial"/>
                <a:cs typeface="Arial"/>
              </a:rPr>
              <a:t>5</a:t>
            </a:r>
            <a:r>
              <a:rPr dirty="0" sz="2900" spc="-5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dirty="0" sz="2900">
                <a:solidFill>
                  <a:srgbClr val="000080"/>
                </a:solidFill>
                <a:latin typeface="Arial"/>
                <a:cs typeface="Arial"/>
              </a:rPr>
              <a:t>6</a:t>
            </a:r>
            <a:r>
              <a:rPr dirty="0" sz="2900">
                <a:solidFill>
                  <a:srgbClr val="000080"/>
                </a:solidFill>
                <a:latin typeface="Arial"/>
                <a:cs typeface="Arial"/>
              </a:rPr>
              <a:t> y</a:t>
            </a:r>
            <a:r>
              <a:rPr dirty="0" sz="29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900">
                <a:solidFill>
                  <a:srgbClr val="000080"/>
                </a:solidFill>
                <a:latin typeface="Arial"/>
                <a:cs typeface="Arial"/>
              </a:rPr>
              <a:t>7 </a:t>
            </a:r>
            <a:r>
              <a:rPr dirty="0" sz="2900" spc="5">
                <a:solidFill>
                  <a:srgbClr val="000080"/>
                </a:solidFill>
                <a:latin typeface="Arial"/>
                <a:cs typeface="Arial"/>
              </a:rPr>
              <a:t>par</a:t>
            </a:r>
            <a:r>
              <a:rPr dirty="0" sz="29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900" spc="-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900" spc="-5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2900" spc="5">
                <a:solidFill>
                  <a:srgbClr val="000080"/>
                </a:solidFill>
                <a:latin typeface="Arial"/>
                <a:cs typeface="Arial"/>
              </a:rPr>
              <a:t>orm</a:t>
            </a:r>
            <a:r>
              <a:rPr dirty="0" sz="29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9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900" spc="-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900">
                <a:solidFill>
                  <a:srgbClr val="000080"/>
                </a:solidFill>
                <a:latin typeface="Arial"/>
                <a:cs typeface="Arial"/>
              </a:rPr>
              <a:t>la</a:t>
            </a:r>
            <a:r>
              <a:rPr dirty="0" sz="29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9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900" spc="5">
                <a:solidFill>
                  <a:srgbClr val="000080"/>
                </a:solidFill>
                <a:latin typeface="Arial"/>
                <a:cs typeface="Arial"/>
              </a:rPr>
              <a:t>apa</a:t>
            </a:r>
            <a:r>
              <a:rPr dirty="0" sz="2900" spc="5">
                <a:solidFill>
                  <a:srgbClr val="000080"/>
                </a:solidFill>
                <a:latin typeface="Arial"/>
                <a:cs typeface="Arial"/>
              </a:rPr>
              <a:t> d</a:t>
            </a:r>
            <a:r>
              <a:rPr dirty="0" sz="29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9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900" spc="5">
                <a:solidFill>
                  <a:srgbClr val="000080"/>
                </a:solidFill>
                <a:latin typeface="Arial"/>
                <a:cs typeface="Arial"/>
              </a:rPr>
              <a:t>ap</a:t>
            </a:r>
            <a:r>
              <a:rPr dirty="0" sz="2900">
                <a:solidFill>
                  <a:srgbClr val="000080"/>
                </a:solidFill>
                <a:latin typeface="Arial"/>
                <a:cs typeface="Arial"/>
              </a:rPr>
              <a:t>lic</a:t>
            </a:r>
            <a:r>
              <a:rPr dirty="0" sz="2900" spc="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900">
                <a:solidFill>
                  <a:srgbClr val="000080"/>
                </a:solidFill>
                <a:latin typeface="Arial"/>
                <a:cs typeface="Arial"/>
              </a:rPr>
              <a:t>ci</a:t>
            </a:r>
            <a:r>
              <a:rPr dirty="0" sz="2900" spc="5">
                <a:solidFill>
                  <a:srgbClr val="000080"/>
                </a:solidFill>
                <a:latin typeface="Arial"/>
                <a:cs typeface="Arial"/>
              </a:rPr>
              <a:t>ón.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1227" y="2491740"/>
            <a:ext cx="1738883" cy="1379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1123" y="2421635"/>
            <a:ext cx="1727200" cy="1367155"/>
          </a:xfrm>
          <a:custGeom>
            <a:avLst/>
            <a:gdLst/>
            <a:ahLst/>
            <a:cxnLst/>
            <a:rect l="l" t="t" r="r" b="b"/>
            <a:pathLst>
              <a:path w="1727200" h="1367154">
                <a:moveTo>
                  <a:pt x="0" y="0"/>
                </a:moveTo>
                <a:lnTo>
                  <a:pt x="1726692" y="0"/>
                </a:lnTo>
                <a:lnTo>
                  <a:pt x="1726692" y="1367027"/>
                </a:lnTo>
                <a:lnTo>
                  <a:pt x="0" y="1367027"/>
                </a:lnTo>
                <a:lnTo>
                  <a:pt x="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11123" y="2421635"/>
            <a:ext cx="1727200" cy="1367155"/>
          </a:xfrm>
          <a:custGeom>
            <a:avLst/>
            <a:gdLst/>
            <a:ahLst/>
            <a:cxnLst/>
            <a:rect l="l" t="t" r="r" b="b"/>
            <a:pathLst>
              <a:path w="1727200" h="1367154">
                <a:moveTo>
                  <a:pt x="0" y="0"/>
                </a:moveTo>
                <a:lnTo>
                  <a:pt x="1726692" y="0"/>
                </a:lnTo>
                <a:lnTo>
                  <a:pt x="1726692" y="1367027"/>
                </a:lnTo>
                <a:lnTo>
                  <a:pt x="0" y="136702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87094" y="2992556"/>
            <a:ext cx="117538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pli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cac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ión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1227" y="4003548"/>
            <a:ext cx="1738883" cy="373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22960" y="4294632"/>
            <a:ext cx="1458467" cy="172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11123" y="3933444"/>
            <a:ext cx="1727200" cy="361315"/>
          </a:xfrm>
          <a:custGeom>
            <a:avLst/>
            <a:gdLst/>
            <a:ahLst/>
            <a:cxnLst/>
            <a:rect l="l" t="t" r="r" b="b"/>
            <a:pathLst>
              <a:path w="1727200" h="361314">
                <a:moveTo>
                  <a:pt x="0" y="0"/>
                </a:moveTo>
                <a:lnTo>
                  <a:pt x="1726692" y="0"/>
                </a:lnTo>
                <a:lnTo>
                  <a:pt x="1726692" y="361187"/>
                </a:lnTo>
                <a:lnTo>
                  <a:pt x="0" y="361187"/>
                </a:lnTo>
                <a:lnTo>
                  <a:pt x="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11123" y="3933444"/>
            <a:ext cx="1727200" cy="361315"/>
          </a:xfrm>
          <a:custGeom>
            <a:avLst/>
            <a:gdLst/>
            <a:ahLst/>
            <a:cxnLst/>
            <a:rect l="l" t="t" r="r" b="b"/>
            <a:pathLst>
              <a:path w="1727200" h="361314">
                <a:moveTo>
                  <a:pt x="0" y="0"/>
                </a:moveTo>
                <a:lnTo>
                  <a:pt x="1726692" y="0"/>
                </a:lnTo>
                <a:lnTo>
                  <a:pt x="1726692" y="361187"/>
                </a:lnTo>
                <a:lnTo>
                  <a:pt x="0" y="36118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71886" y="4001412"/>
            <a:ext cx="120713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9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po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1227" y="4506467"/>
            <a:ext cx="1738883" cy="3733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92124" y="4797552"/>
            <a:ext cx="1115567" cy="1722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11123" y="4436364"/>
            <a:ext cx="1727200" cy="361315"/>
          </a:xfrm>
          <a:custGeom>
            <a:avLst/>
            <a:gdLst/>
            <a:ahLst/>
            <a:cxnLst/>
            <a:rect l="l" t="t" r="r" b="b"/>
            <a:pathLst>
              <a:path w="1727200" h="361314">
                <a:moveTo>
                  <a:pt x="0" y="0"/>
                </a:moveTo>
                <a:lnTo>
                  <a:pt x="1726692" y="0"/>
                </a:lnTo>
                <a:lnTo>
                  <a:pt x="1726692" y="361188"/>
                </a:lnTo>
                <a:lnTo>
                  <a:pt x="0" y="361188"/>
                </a:lnTo>
                <a:lnTo>
                  <a:pt x="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11123" y="4436364"/>
            <a:ext cx="1727200" cy="361315"/>
          </a:xfrm>
          <a:custGeom>
            <a:avLst/>
            <a:gdLst/>
            <a:ahLst/>
            <a:cxnLst/>
            <a:rect l="l" t="t" r="r" b="b"/>
            <a:pathLst>
              <a:path w="1727200" h="361314">
                <a:moveTo>
                  <a:pt x="0" y="0"/>
                </a:moveTo>
                <a:lnTo>
                  <a:pt x="1726692" y="0"/>
                </a:lnTo>
                <a:lnTo>
                  <a:pt x="1726692" y="361188"/>
                </a:lnTo>
                <a:lnTo>
                  <a:pt x="0" y="36118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042542" y="4504649"/>
            <a:ext cx="8629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Int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1228" y="5012435"/>
            <a:ext cx="1738883" cy="874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11123" y="4942332"/>
            <a:ext cx="1727200" cy="862965"/>
          </a:xfrm>
          <a:prstGeom prst="rect">
            <a:avLst/>
          </a:prstGeom>
          <a:solidFill>
            <a:srgbClr val="009999"/>
          </a:solidFill>
          <a:ln w="914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7329">
              <a:lnSpc>
                <a:spcPct val="100000"/>
              </a:lnSpc>
            </a:pPr>
            <a:r>
              <a:rPr dirty="0" sz="1600" spc="-6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cceso</a:t>
            </a:r>
            <a:r>
              <a:rPr dirty="0" sz="16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red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09827" y="1711452"/>
            <a:ext cx="917447" cy="2499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98527" y="1700215"/>
            <a:ext cx="914400" cy="247650"/>
          </a:xfrm>
          <a:custGeom>
            <a:avLst/>
            <a:gdLst/>
            <a:ahLst/>
            <a:cxnLst/>
            <a:rect l="l" t="t" r="r" b="b"/>
            <a:pathLst>
              <a:path w="914400" h="247650">
                <a:moveTo>
                  <a:pt x="439686" y="44335"/>
                </a:moveTo>
                <a:lnTo>
                  <a:pt x="404405" y="66964"/>
                </a:lnTo>
                <a:lnTo>
                  <a:pt x="398242" y="105366"/>
                </a:lnTo>
                <a:lnTo>
                  <a:pt x="398081" y="163969"/>
                </a:lnTo>
                <a:lnTo>
                  <a:pt x="398137" y="184960"/>
                </a:lnTo>
                <a:lnTo>
                  <a:pt x="402678" y="222961"/>
                </a:lnTo>
                <a:lnTo>
                  <a:pt x="427101" y="246176"/>
                </a:lnTo>
                <a:lnTo>
                  <a:pt x="440169" y="246176"/>
                </a:lnTo>
                <a:lnTo>
                  <a:pt x="466845" y="211683"/>
                </a:lnTo>
                <a:lnTo>
                  <a:pt x="431888" y="211683"/>
                </a:lnTo>
                <a:lnTo>
                  <a:pt x="430682" y="210286"/>
                </a:lnTo>
                <a:lnTo>
                  <a:pt x="429450" y="204711"/>
                </a:lnTo>
                <a:lnTo>
                  <a:pt x="429192" y="199834"/>
                </a:lnTo>
                <a:lnTo>
                  <a:pt x="429133" y="91605"/>
                </a:lnTo>
                <a:lnTo>
                  <a:pt x="429450" y="85305"/>
                </a:lnTo>
                <a:lnTo>
                  <a:pt x="430682" y="80124"/>
                </a:lnTo>
                <a:lnTo>
                  <a:pt x="431914" y="78828"/>
                </a:lnTo>
                <a:lnTo>
                  <a:pt x="466938" y="78828"/>
                </a:lnTo>
                <a:lnTo>
                  <a:pt x="466915" y="78676"/>
                </a:lnTo>
                <a:lnTo>
                  <a:pt x="465048" y="72123"/>
                </a:lnTo>
                <a:lnTo>
                  <a:pt x="459587" y="59397"/>
                </a:lnTo>
                <a:lnTo>
                  <a:pt x="455726" y="54241"/>
                </a:lnTo>
                <a:lnTo>
                  <a:pt x="445693" y="46316"/>
                </a:lnTo>
                <a:lnTo>
                  <a:pt x="439686" y="44335"/>
                </a:lnTo>
                <a:close/>
              </a:path>
              <a:path w="914400" h="247650">
                <a:moveTo>
                  <a:pt x="466938" y="78828"/>
                </a:moveTo>
                <a:lnTo>
                  <a:pt x="435622" y="78828"/>
                </a:lnTo>
                <a:lnTo>
                  <a:pt x="436829" y="80124"/>
                </a:lnTo>
                <a:lnTo>
                  <a:pt x="437959" y="85305"/>
                </a:lnTo>
                <a:lnTo>
                  <a:pt x="438238" y="91605"/>
                </a:lnTo>
                <a:lnTo>
                  <a:pt x="438112" y="202209"/>
                </a:lnTo>
                <a:lnTo>
                  <a:pt x="437946" y="205320"/>
                </a:lnTo>
                <a:lnTo>
                  <a:pt x="436765" y="210413"/>
                </a:lnTo>
                <a:lnTo>
                  <a:pt x="435546" y="211683"/>
                </a:lnTo>
                <a:lnTo>
                  <a:pt x="466845" y="211683"/>
                </a:lnTo>
                <a:lnTo>
                  <a:pt x="469370" y="109260"/>
                </a:lnTo>
                <a:lnTo>
                  <a:pt x="468899" y="95558"/>
                </a:lnTo>
                <a:lnTo>
                  <a:pt x="467899" y="85305"/>
                </a:lnTo>
                <a:lnTo>
                  <a:pt x="466938" y="78828"/>
                </a:lnTo>
                <a:close/>
              </a:path>
              <a:path w="914400" h="247650">
                <a:moveTo>
                  <a:pt x="317411" y="44335"/>
                </a:moveTo>
                <a:lnTo>
                  <a:pt x="301510" y="44335"/>
                </a:lnTo>
                <a:lnTo>
                  <a:pt x="295186" y="46951"/>
                </a:lnTo>
                <a:lnTo>
                  <a:pt x="275601" y="87289"/>
                </a:lnTo>
                <a:lnTo>
                  <a:pt x="274223" y="112750"/>
                </a:lnTo>
                <a:lnTo>
                  <a:pt x="274256" y="181490"/>
                </a:lnTo>
                <a:lnTo>
                  <a:pt x="278815" y="219532"/>
                </a:lnTo>
                <a:lnTo>
                  <a:pt x="304241" y="246176"/>
                </a:lnTo>
                <a:lnTo>
                  <a:pt x="317614" y="246176"/>
                </a:lnTo>
                <a:lnTo>
                  <a:pt x="343234" y="211683"/>
                </a:lnTo>
                <a:lnTo>
                  <a:pt x="308305" y="211683"/>
                </a:lnTo>
                <a:lnTo>
                  <a:pt x="307022" y="210413"/>
                </a:lnTo>
                <a:lnTo>
                  <a:pt x="305676" y="205320"/>
                </a:lnTo>
                <a:lnTo>
                  <a:pt x="305468" y="201747"/>
                </a:lnTo>
                <a:lnTo>
                  <a:pt x="305346" y="148704"/>
                </a:lnTo>
                <a:lnTo>
                  <a:pt x="345706" y="148704"/>
                </a:lnTo>
                <a:lnTo>
                  <a:pt x="345598" y="116992"/>
                </a:lnTo>
                <a:lnTo>
                  <a:pt x="305346" y="116992"/>
                </a:lnTo>
                <a:lnTo>
                  <a:pt x="305346" y="91795"/>
                </a:lnTo>
                <a:lnTo>
                  <a:pt x="305600" y="85064"/>
                </a:lnTo>
                <a:lnTo>
                  <a:pt x="306628" y="80073"/>
                </a:lnTo>
                <a:lnTo>
                  <a:pt x="307975" y="78828"/>
                </a:lnTo>
                <a:lnTo>
                  <a:pt x="342102" y="78828"/>
                </a:lnTo>
                <a:lnTo>
                  <a:pt x="341633" y="76243"/>
                </a:lnTo>
                <a:lnTo>
                  <a:pt x="337034" y="63733"/>
                </a:lnTo>
                <a:lnTo>
                  <a:pt x="330314" y="53797"/>
                </a:lnTo>
                <a:lnTo>
                  <a:pt x="324624" y="47485"/>
                </a:lnTo>
                <a:lnTo>
                  <a:pt x="317411" y="44335"/>
                </a:lnTo>
                <a:close/>
              </a:path>
              <a:path w="914400" h="247650">
                <a:moveTo>
                  <a:pt x="345706" y="161328"/>
                </a:moveTo>
                <a:lnTo>
                  <a:pt x="316153" y="161328"/>
                </a:lnTo>
                <a:lnTo>
                  <a:pt x="316153" y="196710"/>
                </a:lnTo>
                <a:lnTo>
                  <a:pt x="315747" y="203238"/>
                </a:lnTo>
                <a:lnTo>
                  <a:pt x="314159" y="209994"/>
                </a:lnTo>
                <a:lnTo>
                  <a:pt x="312572" y="211683"/>
                </a:lnTo>
                <a:lnTo>
                  <a:pt x="343234" y="211683"/>
                </a:lnTo>
                <a:lnTo>
                  <a:pt x="343712" y="209918"/>
                </a:lnTo>
                <a:lnTo>
                  <a:pt x="344706" y="201747"/>
                </a:lnTo>
                <a:lnTo>
                  <a:pt x="345454" y="190481"/>
                </a:lnTo>
                <a:lnTo>
                  <a:pt x="345607" y="181490"/>
                </a:lnTo>
                <a:lnTo>
                  <a:pt x="345706" y="161328"/>
                </a:lnTo>
                <a:close/>
              </a:path>
              <a:path w="914400" h="247650">
                <a:moveTo>
                  <a:pt x="342102" y="78828"/>
                </a:moveTo>
                <a:lnTo>
                  <a:pt x="311886" y="78828"/>
                </a:lnTo>
                <a:lnTo>
                  <a:pt x="313042" y="80302"/>
                </a:lnTo>
                <a:lnTo>
                  <a:pt x="314172" y="86169"/>
                </a:lnTo>
                <a:lnTo>
                  <a:pt x="314414" y="91795"/>
                </a:lnTo>
                <a:lnTo>
                  <a:pt x="314452" y="116992"/>
                </a:lnTo>
                <a:lnTo>
                  <a:pt x="345598" y="116992"/>
                </a:lnTo>
                <a:lnTo>
                  <a:pt x="345583" y="112750"/>
                </a:lnTo>
                <a:lnTo>
                  <a:pt x="344927" y="99351"/>
                </a:lnTo>
                <a:lnTo>
                  <a:pt x="343633" y="87271"/>
                </a:lnTo>
                <a:lnTo>
                  <a:pt x="342102" y="78828"/>
                </a:lnTo>
                <a:close/>
              </a:path>
              <a:path w="914400" h="247650">
                <a:moveTo>
                  <a:pt x="217157" y="44335"/>
                </a:moveTo>
                <a:lnTo>
                  <a:pt x="208305" y="44335"/>
                </a:lnTo>
                <a:lnTo>
                  <a:pt x="204012" y="46697"/>
                </a:lnTo>
                <a:lnTo>
                  <a:pt x="192235" y="84004"/>
                </a:lnTo>
                <a:lnTo>
                  <a:pt x="192107" y="200228"/>
                </a:lnTo>
                <a:lnTo>
                  <a:pt x="192522" y="212331"/>
                </a:lnTo>
                <a:lnTo>
                  <a:pt x="208076" y="246176"/>
                </a:lnTo>
                <a:lnTo>
                  <a:pt x="216509" y="246176"/>
                </a:lnTo>
                <a:lnTo>
                  <a:pt x="219951" y="244703"/>
                </a:lnTo>
                <a:lnTo>
                  <a:pt x="226542" y="238823"/>
                </a:lnTo>
                <a:lnTo>
                  <a:pt x="229679" y="234416"/>
                </a:lnTo>
                <a:lnTo>
                  <a:pt x="232664" y="228523"/>
                </a:lnTo>
                <a:lnTo>
                  <a:pt x="263842" y="228523"/>
                </a:lnTo>
                <a:lnTo>
                  <a:pt x="263842" y="211683"/>
                </a:lnTo>
                <a:lnTo>
                  <a:pt x="225894" y="211683"/>
                </a:lnTo>
                <a:lnTo>
                  <a:pt x="224713" y="210438"/>
                </a:lnTo>
                <a:lnTo>
                  <a:pt x="223481" y="205447"/>
                </a:lnTo>
                <a:lnTo>
                  <a:pt x="223177" y="200228"/>
                </a:lnTo>
                <a:lnTo>
                  <a:pt x="223177" y="89255"/>
                </a:lnTo>
                <a:lnTo>
                  <a:pt x="223494" y="84327"/>
                </a:lnTo>
                <a:lnTo>
                  <a:pt x="224777" y="79933"/>
                </a:lnTo>
                <a:lnTo>
                  <a:pt x="226021" y="78828"/>
                </a:lnTo>
                <a:lnTo>
                  <a:pt x="263842" y="78828"/>
                </a:lnTo>
                <a:lnTo>
                  <a:pt x="263842" y="60223"/>
                </a:lnTo>
                <a:lnTo>
                  <a:pt x="232664" y="60223"/>
                </a:lnTo>
                <a:lnTo>
                  <a:pt x="230035" y="54927"/>
                </a:lnTo>
                <a:lnTo>
                  <a:pt x="227114" y="50952"/>
                </a:lnTo>
                <a:lnTo>
                  <a:pt x="220687" y="45656"/>
                </a:lnTo>
                <a:lnTo>
                  <a:pt x="217157" y="44335"/>
                </a:lnTo>
                <a:close/>
              </a:path>
              <a:path w="914400" h="247650">
                <a:moveTo>
                  <a:pt x="263842" y="228523"/>
                </a:moveTo>
                <a:lnTo>
                  <a:pt x="232664" y="228523"/>
                </a:lnTo>
                <a:lnTo>
                  <a:pt x="232664" y="242658"/>
                </a:lnTo>
                <a:lnTo>
                  <a:pt x="263842" y="242658"/>
                </a:lnTo>
                <a:lnTo>
                  <a:pt x="263842" y="228523"/>
                </a:lnTo>
                <a:close/>
              </a:path>
              <a:path w="914400" h="247650">
                <a:moveTo>
                  <a:pt x="263842" y="78828"/>
                </a:moveTo>
                <a:lnTo>
                  <a:pt x="229781" y="78828"/>
                </a:lnTo>
                <a:lnTo>
                  <a:pt x="231051" y="80048"/>
                </a:lnTo>
                <a:lnTo>
                  <a:pt x="232346" y="84950"/>
                </a:lnTo>
                <a:lnTo>
                  <a:pt x="232631" y="89255"/>
                </a:lnTo>
                <a:lnTo>
                  <a:pt x="232550" y="200228"/>
                </a:lnTo>
                <a:lnTo>
                  <a:pt x="232333" y="204711"/>
                </a:lnTo>
                <a:lnTo>
                  <a:pt x="230987" y="210286"/>
                </a:lnTo>
                <a:lnTo>
                  <a:pt x="229654" y="211683"/>
                </a:lnTo>
                <a:lnTo>
                  <a:pt x="263842" y="211683"/>
                </a:lnTo>
                <a:lnTo>
                  <a:pt x="263842" y="78828"/>
                </a:lnTo>
                <a:close/>
              </a:path>
              <a:path w="914400" h="247650">
                <a:moveTo>
                  <a:pt x="263842" y="4991"/>
                </a:moveTo>
                <a:lnTo>
                  <a:pt x="232664" y="4991"/>
                </a:lnTo>
                <a:lnTo>
                  <a:pt x="232664" y="60223"/>
                </a:lnTo>
                <a:lnTo>
                  <a:pt x="263842" y="60223"/>
                </a:lnTo>
                <a:lnTo>
                  <a:pt x="263842" y="4991"/>
                </a:lnTo>
                <a:close/>
              </a:path>
              <a:path w="914400" h="247650">
                <a:moveTo>
                  <a:pt x="153123" y="44335"/>
                </a:moveTo>
                <a:lnTo>
                  <a:pt x="117838" y="66964"/>
                </a:lnTo>
                <a:lnTo>
                  <a:pt x="111679" y="105366"/>
                </a:lnTo>
                <a:lnTo>
                  <a:pt x="111519" y="163969"/>
                </a:lnTo>
                <a:lnTo>
                  <a:pt x="111574" y="184960"/>
                </a:lnTo>
                <a:lnTo>
                  <a:pt x="116116" y="222961"/>
                </a:lnTo>
                <a:lnTo>
                  <a:pt x="140538" y="246176"/>
                </a:lnTo>
                <a:lnTo>
                  <a:pt x="153606" y="246176"/>
                </a:lnTo>
                <a:lnTo>
                  <a:pt x="180282" y="211683"/>
                </a:lnTo>
                <a:lnTo>
                  <a:pt x="145326" y="211683"/>
                </a:lnTo>
                <a:lnTo>
                  <a:pt x="144119" y="210286"/>
                </a:lnTo>
                <a:lnTo>
                  <a:pt x="142887" y="204711"/>
                </a:lnTo>
                <a:lnTo>
                  <a:pt x="142629" y="199834"/>
                </a:lnTo>
                <a:lnTo>
                  <a:pt x="142570" y="91605"/>
                </a:lnTo>
                <a:lnTo>
                  <a:pt x="142887" y="85305"/>
                </a:lnTo>
                <a:lnTo>
                  <a:pt x="144119" y="80124"/>
                </a:lnTo>
                <a:lnTo>
                  <a:pt x="145351" y="78828"/>
                </a:lnTo>
                <a:lnTo>
                  <a:pt x="180375" y="78828"/>
                </a:lnTo>
                <a:lnTo>
                  <a:pt x="180352" y="78676"/>
                </a:lnTo>
                <a:lnTo>
                  <a:pt x="178485" y="72123"/>
                </a:lnTo>
                <a:lnTo>
                  <a:pt x="173024" y="59397"/>
                </a:lnTo>
                <a:lnTo>
                  <a:pt x="169164" y="54241"/>
                </a:lnTo>
                <a:lnTo>
                  <a:pt x="159131" y="46316"/>
                </a:lnTo>
                <a:lnTo>
                  <a:pt x="153123" y="44335"/>
                </a:lnTo>
                <a:close/>
              </a:path>
              <a:path w="914400" h="247650">
                <a:moveTo>
                  <a:pt x="180375" y="78828"/>
                </a:moveTo>
                <a:lnTo>
                  <a:pt x="149059" y="78828"/>
                </a:lnTo>
                <a:lnTo>
                  <a:pt x="150266" y="80124"/>
                </a:lnTo>
                <a:lnTo>
                  <a:pt x="151396" y="85305"/>
                </a:lnTo>
                <a:lnTo>
                  <a:pt x="151676" y="91605"/>
                </a:lnTo>
                <a:lnTo>
                  <a:pt x="151549" y="202209"/>
                </a:lnTo>
                <a:lnTo>
                  <a:pt x="151384" y="205320"/>
                </a:lnTo>
                <a:lnTo>
                  <a:pt x="150202" y="210413"/>
                </a:lnTo>
                <a:lnTo>
                  <a:pt x="148983" y="211683"/>
                </a:lnTo>
                <a:lnTo>
                  <a:pt x="180282" y="211683"/>
                </a:lnTo>
                <a:lnTo>
                  <a:pt x="182807" y="109260"/>
                </a:lnTo>
                <a:lnTo>
                  <a:pt x="182337" y="95558"/>
                </a:lnTo>
                <a:lnTo>
                  <a:pt x="181337" y="85305"/>
                </a:lnTo>
                <a:lnTo>
                  <a:pt x="180375" y="78828"/>
                </a:lnTo>
                <a:close/>
              </a:path>
              <a:path w="914400" h="247650">
                <a:moveTo>
                  <a:pt x="885977" y="4991"/>
                </a:moveTo>
                <a:lnTo>
                  <a:pt x="844410" y="4991"/>
                </a:lnTo>
                <a:lnTo>
                  <a:pt x="844410" y="242658"/>
                </a:lnTo>
                <a:lnTo>
                  <a:pt x="876896" y="242658"/>
                </a:lnTo>
                <a:lnTo>
                  <a:pt x="876896" y="146938"/>
                </a:lnTo>
                <a:lnTo>
                  <a:pt x="892721" y="146938"/>
                </a:lnTo>
                <a:lnTo>
                  <a:pt x="914039" y="107762"/>
                </a:lnTo>
                <a:lnTo>
                  <a:pt x="914073" y="106286"/>
                </a:lnTo>
                <a:lnTo>
                  <a:pt x="878624" y="106286"/>
                </a:lnTo>
                <a:lnTo>
                  <a:pt x="876896" y="106133"/>
                </a:lnTo>
                <a:lnTo>
                  <a:pt x="876896" y="45656"/>
                </a:lnTo>
                <a:lnTo>
                  <a:pt x="913694" y="45656"/>
                </a:lnTo>
                <a:lnTo>
                  <a:pt x="913130" y="38531"/>
                </a:lnTo>
                <a:lnTo>
                  <a:pt x="892784" y="6311"/>
                </a:lnTo>
                <a:lnTo>
                  <a:pt x="885977" y="4991"/>
                </a:lnTo>
                <a:close/>
              </a:path>
              <a:path w="914400" h="247650">
                <a:moveTo>
                  <a:pt x="913694" y="45656"/>
                </a:moveTo>
                <a:lnTo>
                  <a:pt x="881113" y="45656"/>
                </a:lnTo>
                <a:lnTo>
                  <a:pt x="883894" y="46875"/>
                </a:lnTo>
                <a:lnTo>
                  <a:pt x="886561" y="51765"/>
                </a:lnTo>
                <a:lnTo>
                  <a:pt x="887234" y="57048"/>
                </a:lnTo>
                <a:lnTo>
                  <a:pt x="887234" y="93510"/>
                </a:lnTo>
                <a:lnTo>
                  <a:pt x="886663" y="99301"/>
                </a:lnTo>
                <a:lnTo>
                  <a:pt x="884339" y="104889"/>
                </a:lnTo>
                <a:lnTo>
                  <a:pt x="882269" y="106286"/>
                </a:lnTo>
                <a:lnTo>
                  <a:pt x="914073" y="106286"/>
                </a:lnTo>
                <a:lnTo>
                  <a:pt x="914369" y="93510"/>
                </a:lnTo>
                <a:lnTo>
                  <a:pt x="914331" y="61849"/>
                </a:lnTo>
                <a:lnTo>
                  <a:pt x="913916" y="48461"/>
                </a:lnTo>
                <a:lnTo>
                  <a:pt x="913694" y="45656"/>
                </a:lnTo>
                <a:close/>
              </a:path>
              <a:path w="914400" h="247650">
                <a:moveTo>
                  <a:pt x="791464" y="431"/>
                </a:moveTo>
                <a:lnTo>
                  <a:pt x="768096" y="431"/>
                </a:lnTo>
                <a:lnTo>
                  <a:pt x="730910" y="247205"/>
                </a:lnTo>
                <a:lnTo>
                  <a:pt x="755737" y="239072"/>
                </a:lnTo>
                <a:lnTo>
                  <a:pt x="791464" y="431"/>
                </a:lnTo>
                <a:close/>
              </a:path>
              <a:path w="914400" h="247650">
                <a:moveTo>
                  <a:pt x="710565" y="4991"/>
                </a:moveTo>
                <a:lnTo>
                  <a:pt x="668997" y="4991"/>
                </a:lnTo>
                <a:lnTo>
                  <a:pt x="668997" y="242658"/>
                </a:lnTo>
                <a:lnTo>
                  <a:pt x="701484" y="242658"/>
                </a:lnTo>
                <a:lnTo>
                  <a:pt x="701484" y="146938"/>
                </a:lnTo>
                <a:lnTo>
                  <a:pt x="717296" y="146938"/>
                </a:lnTo>
                <a:lnTo>
                  <a:pt x="738626" y="107762"/>
                </a:lnTo>
                <a:lnTo>
                  <a:pt x="738660" y="106286"/>
                </a:lnTo>
                <a:lnTo>
                  <a:pt x="703199" y="106286"/>
                </a:lnTo>
                <a:lnTo>
                  <a:pt x="701484" y="106133"/>
                </a:lnTo>
                <a:lnTo>
                  <a:pt x="701484" y="45656"/>
                </a:lnTo>
                <a:lnTo>
                  <a:pt x="738275" y="45656"/>
                </a:lnTo>
                <a:lnTo>
                  <a:pt x="737704" y="38531"/>
                </a:lnTo>
                <a:lnTo>
                  <a:pt x="717359" y="6311"/>
                </a:lnTo>
                <a:lnTo>
                  <a:pt x="710565" y="4991"/>
                </a:lnTo>
                <a:close/>
              </a:path>
              <a:path w="914400" h="247650">
                <a:moveTo>
                  <a:pt x="738275" y="45656"/>
                </a:moveTo>
                <a:lnTo>
                  <a:pt x="705700" y="45656"/>
                </a:lnTo>
                <a:lnTo>
                  <a:pt x="708482" y="46875"/>
                </a:lnTo>
                <a:lnTo>
                  <a:pt x="711149" y="51765"/>
                </a:lnTo>
                <a:lnTo>
                  <a:pt x="711822" y="57048"/>
                </a:lnTo>
                <a:lnTo>
                  <a:pt x="711822" y="93510"/>
                </a:lnTo>
                <a:lnTo>
                  <a:pt x="711238" y="99301"/>
                </a:lnTo>
                <a:lnTo>
                  <a:pt x="708926" y="104889"/>
                </a:lnTo>
                <a:lnTo>
                  <a:pt x="706856" y="106286"/>
                </a:lnTo>
                <a:lnTo>
                  <a:pt x="738660" y="106286"/>
                </a:lnTo>
                <a:lnTo>
                  <a:pt x="738956" y="93510"/>
                </a:lnTo>
                <a:lnTo>
                  <a:pt x="738919" y="61848"/>
                </a:lnTo>
                <a:lnTo>
                  <a:pt x="738500" y="48461"/>
                </a:lnTo>
                <a:lnTo>
                  <a:pt x="738275" y="45656"/>
                </a:lnTo>
                <a:close/>
              </a:path>
              <a:path w="914400" h="247650">
                <a:moveTo>
                  <a:pt x="831596" y="4991"/>
                </a:moveTo>
                <a:lnTo>
                  <a:pt x="799109" y="4991"/>
                </a:lnTo>
                <a:lnTo>
                  <a:pt x="799109" y="242658"/>
                </a:lnTo>
                <a:lnTo>
                  <a:pt x="831596" y="242658"/>
                </a:lnTo>
                <a:lnTo>
                  <a:pt x="831596" y="4991"/>
                </a:lnTo>
                <a:close/>
              </a:path>
              <a:path w="914400" h="247650">
                <a:moveTo>
                  <a:pt x="555002" y="52552"/>
                </a:moveTo>
                <a:lnTo>
                  <a:pt x="522516" y="52552"/>
                </a:lnTo>
                <a:lnTo>
                  <a:pt x="522516" y="242658"/>
                </a:lnTo>
                <a:lnTo>
                  <a:pt x="555002" y="242658"/>
                </a:lnTo>
                <a:lnTo>
                  <a:pt x="555002" y="52552"/>
                </a:lnTo>
                <a:close/>
              </a:path>
              <a:path w="914400" h="247650">
                <a:moveTo>
                  <a:pt x="574294" y="4991"/>
                </a:moveTo>
                <a:lnTo>
                  <a:pt x="503301" y="4991"/>
                </a:lnTo>
                <a:lnTo>
                  <a:pt x="503301" y="52552"/>
                </a:lnTo>
                <a:lnTo>
                  <a:pt x="574294" y="52552"/>
                </a:lnTo>
                <a:lnTo>
                  <a:pt x="574294" y="4991"/>
                </a:lnTo>
                <a:close/>
              </a:path>
              <a:path w="914400" h="247650">
                <a:moveTo>
                  <a:pt x="387807" y="4991"/>
                </a:moveTo>
                <a:lnTo>
                  <a:pt x="355701" y="4991"/>
                </a:lnTo>
                <a:lnTo>
                  <a:pt x="355701" y="242658"/>
                </a:lnTo>
                <a:lnTo>
                  <a:pt x="387807" y="242658"/>
                </a:lnTo>
                <a:lnTo>
                  <a:pt x="387807" y="4991"/>
                </a:lnTo>
                <a:close/>
              </a:path>
              <a:path w="914400" h="247650">
                <a:moveTo>
                  <a:pt x="42037" y="4991"/>
                </a:moveTo>
                <a:lnTo>
                  <a:pt x="0" y="4991"/>
                </a:lnTo>
                <a:lnTo>
                  <a:pt x="0" y="242658"/>
                </a:lnTo>
                <a:lnTo>
                  <a:pt x="28400" y="230010"/>
                </a:lnTo>
                <a:lnTo>
                  <a:pt x="28491" y="152342"/>
                </a:lnTo>
                <a:lnTo>
                  <a:pt x="28649" y="113540"/>
                </a:lnTo>
                <a:lnTo>
                  <a:pt x="28801" y="90697"/>
                </a:lnTo>
                <a:lnTo>
                  <a:pt x="48579" y="90697"/>
                </a:lnTo>
                <a:lnTo>
                  <a:pt x="43937" y="28403"/>
                </a:lnTo>
                <a:lnTo>
                  <a:pt x="42980" y="16216"/>
                </a:lnTo>
                <a:lnTo>
                  <a:pt x="42037" y="4991"/>
                </a:lnTo>
                <a:close/>
              </a:path>
              <a:path w="914400" h="247650">
                <a:moveTo>
                  <a:pt x="48579" y="90697"/>
                </a:moveTo>
                <a:lnTo>
                  <a:pt x="28801" y="90697"/>
                </a:lnTo>
                <a:lnTo>
                  <a:pt x="40360" y="242658"/>
                </a:lnTo>
                <a:lnTo>
                  <a:pt x="60521" y="242218"/>
                </a:lnTo>
                <a:lnTo>
                  <a:pt x="66162" y="163222"/>
                </a:lnTo>
                <a:lnTo>
                  <a:pt x="68041" y="137935"/>
                </a:lnTo>
                <a:lnTo>
                  <a:pt x="69918" y="113540"/>
                </a:lnTo>
                <a:lnTo>
                  <a:pt x="70453" y="106910"/>
                </a:lnTo>
                <a:lnTo>
                  <a:pt x="49812" y="106910"/>
                </a:lnTo>
                <a:lnTo>
                  <a:pt x="48579" y="90697"/>
                </a:lnTo>
                <a:close/>
              </a:path>
              <a:path w="914400" h="247650">
                <a:moveTo>
                  <a:pt x="100228" y="90258"/>
                </a:moveTo>
                <a:lnTo>
                  <a:pt x="71795" y="90258"/>
                </a:lnTo>
                <a:lnTo>
                  <a:pt x="71831" y="242658"/>
                </a:lnTo>
                <a:lnTo>
                  <a:pt x="100228" y="242658"/>
                </a:lnTo>
                <a:lnTo>
                  <a:pt x="100228" y="90258"/>
                </a:lnTo>
                <a:close/>
              </a:path>
              <a:path w="914400" h="247650">
                <a:moveTo>
                  <a:pt x="100228" y="4991"/>
                </a:moveTo>
                <a:lnTo>
                  <a:pt x="57915" y="5691"/>
                </a:lnTo>
                <a:lnTo>
                  <a:pt x="56049" y="33112"/>
                </a:lnTo>
                <a:lnTo>
                  <a:pt x="55095" y="46554"/>
                </a:lnTo>
                <a:lnTo>
                  <a:pt x="52042" y="84745"/>
                </a:lnTo>
                <a:lnTo>
                  <a:pt x="49812" y="106910"/>
                </a:lnTo>
                <a:lnTo>
                  <a:pt x="70453" y="106910"/>
                </a:lnTo>
                <a:lnTo>
                  <a:pt x="71795" y="90258"/>
                </a:lnTo>
                <a:lnTo>
                  <a:pt x="100228" y="90258"/>
                </a:lnTo>
                <a:lnTo>
                  <a:pt x="100228" y="4991"/>
                </a:lnTo>
                <a:close/>
              </a:path>
              <a:path w="914400" h="247650">
                <a:moveTo>
                  <a:pt x="618515" y="0"/>
                </a:moveTo>
                <a:lnTo>
                  <a:pt x="611466" y="0"/>
                </a:lnTo>
                <a:lnTo>
                  <a:pt x="605231" y="2273"/>
                </a:lnTo>
                <a:lnTo>
                  <a:pt x="583366" y="37820"/>
                </a:lnTo>
                <a:lnTo>
                  <a:pt x="580717" y="169068"/>
                </a:lnTo>
                <a:lnTo>
                  <a:pt x="581139" y="182145"/>
                </a:lnTo>
                <a:lnTo>
                  <a:pt x="590469" y="229908"/>
                </a:lnTo>
                <a:lnTo>
                  <a:pt x="623886" y="247312"/>
                </a:lnTo>
                <a:lnTo>
                  <a:pt x="634560" y="242900"/>
                </a:lnTo>
                <a:lnTo>
                  <a:pt x="645540" y="231975"/>
                </a:lnTo>
                <a:lnTo>
                  <a:pt x="651281" y="220949"/>
                </a:lnTo>
                <a:lnTo>
                  <a:pt x="654825" y="208011"/>
                </a:lnTo>
                <a:lnTo>
                  <a:pt x="654897" y="207429"/>
                </a:lnTo>
                <a:lnTo>
                  <a:pt x="616534" y="207429"/>
                </a:lnTo>
                <a:lnTo>
                  <a:pt x="614908" y="205663"/>
                </a:lnTo>
                <a:lnTo>
                  <a:pt x="613472" y="198589"/>
                </a:lnTo>
                <a:lnTo>
                  <a:pt x="613117" y="191084"/>
                </a:lnTo>
                <a:lnTo>
                  <a:pt x="613207" y="55133"/>
                </a:lnTo>
                <a:lnTo>
                  <a:pt x="613473" y="49275"/>
                </a:lnTo>
                <a:lnTo>
                  <a:pt x="614908" y="42036"/>
                </a:lnTo>
                <a:lnTo>
                  <a:pt x="616610" y="40220"/>
                </a:lnTo>
                <a:lnTo>
                  <a:pt x="654756" y="40220"/>
                </a:lnTo>
                <a:lnTo>
                  <a:pt x="653510" y="32514"/>
                </a:lnTo>
                <a:lnTo>
                  <a:pt x="648964" y="20496"/>
                </a:lnTo>
                <a:lnTo>
                  <a:pt x="641816" y="10126"/>
                </a:lnTo>
                <a:lnTo>
                  <a:pt x="631367" y="2531"/>
                </a:lnTo>
                <a:lnTo>
                  <a:pt x="618515" y="0"/>
                </a:lnTo>
                <a:close/>
              </a:path>
              <a:path w="914400" h="247650">
                <a:moveTo>
                  <a:pt x="657402" y="147383"/>
                </a:moveTo>
                <a:lnTo>
                  <a:pt x="624916" y="147383"/>
                </a:lnTo>
                <a:lnTo>
                  <a:pt x="624881" y="191084"/>
                </a:lnTo>
                <a:lnTo>
                  <a:pt x="624547" y="198589"/>
                </a:lnTo>
                <a:lnTo>
                  <a:pt x="623049" y="205663"/>
                </a:lnTo>
                <a:lnTo>
                  <a:pt x="621474" y="207429"/>
                </a:lnTo>
                <a:lnTo>
                  <a:pt x="654897" y="207429"/>
                </a:lnTo>
                <a:lnTo>
                  <a:pt x="655953" y="198951"/>
                </a:lnTo>
                <a:lnTo>
                  <a:pt x="656758" y="187369"/>
                </a:lnTo>
                <a:lnTo>
                  <a:pt x="657241" y="173265"/>
                </a:lnTo>
                <a:lnTo>
                  <a:pt x="657282" y="169068"/>
                </a:lnTo>
                <a:lnTo>
                  <a:pt x="657402" y="147383"/>
                </a:lnTo>
                <a:close/>
              </a:path>
              <a:path w="914400" h="247650">
                <a:moveTo>
                  <a:pt x="654756" y="40220"/>
                </a:moveTo>
                <a:lnTo>
                  <a:pt x="621652" y="40220"/>
                </a:lnTo>
                <a:lnTo>
                  <a:pt x="623176" y="41706"/>
                </a:lnTo>
                <a:lnTo>
                  <a:pt x="624573" y="47663"/>
                </a:lnTo>
                <a:lnTo>
                  <a:pt x="624914" y="55133"/>
                </a:lnTo>
                <a:lnTo>
                  <a:pt x="624916" y="108483"/>
                </a:lnTo>
                <a:lnTo>
                  <a:pt x="657402" y="108483"/>
                </a:lnTo>
                <a:lnTo>
                  <a:pt x="657395" y="82553"/>
                </a:lnTo>
                <a:lnTo>
                  <a:pt x="657136" y="68068"/>
                </a:lnTo>
                <a:lnTo>
                  <a:pt x="656453" y="55133"/>
                </a:lnTo>
                <a:lnTo>
                  <a:pt x="655270" y="43398"/>
                </a:lnTo>
                <a:lnTo>
                  <a:pt x="654756" y="40220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2480" y="2831592"/>
            <a:ext cx="315467" cy="347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79192" y="2948940"/>
            <a:ext cx="225551" cy="291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90955" y="3413759"/>
            <a:ext cx="320039" cy="3474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0955" y="3997451"/>
            <a:ext cx="320039" cy="3474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90955" y="4504944"/>
            <a:ext cx="320039" cy="3474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94004" y="4937759"/>
            <a:ext cx="312419" cy="3474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26524" y="1346129"/>
            <a:ext cx="2755900" cy="528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800" spc="-5" b="1">
                <a:solidFill>
                  <a:srgbClr val="B3B3B3"/>
                </a:solidFill>
                <a:latin typeface="Arial"/>
                <a:cs typeface="Arial"/>
              </a:rPr>
              <a:t>C</a:t>
            </a:r>
            <a:r>
              <a:rPr dirty="0" sz="1800" b="1">
                <a:solidFill>
                  <a:srgbClr val="B3B3B3"/>
                </a:solidFill>
                <a:latin typeface="Arial"/>
                <a:cs typeface="Arial"/>
              </a:rPr>
              <a:t>l</a:t>
            </a:r>
            <a:r>
              <a:rPr dirty="0" sz="1800" spc="-10" b="1">
                <a:solidFill>
                  <a:srgbClr val="B3B3B3"/>
                </a:solidFill>
                <a:latin typeface="Arial"/>
                <a:cs typeface="Arial"/>
              </a:rPr>
              <a:t>ase</a:t>
            </a:r>
            <a:r>
              <a:rPr dirty="0" sz="1800" b="1">
                <a:solidFill>
                  <a:srgbClr val="B3B3B3"/>
                </a:solidFill>
                <a:latin typeface="Arial"/>
                <a:cs typeface="Arial"/>
              </a:rPr>
              <a:t>s</a:t>
            </a:r>
            <a:r>
              <a:rPr dirty="0" sz="1800" spc="10" b="1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B3B3B3"/>
                </a:solidFill>
                <a:latin typeface="Arial"/>
                <a:cs typeface="Arial"/>
              </a:rPr>
              <a:t>D</a:t>
            </a:r>
            <a:r>
              <a:rPr dirty="0" sz="1800" b="1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1800" spc="-5" b="1">
                <a:solidFill>
                  <a:srgbClr val="B3B3B3"/>
                </a:solidFill>
                <a:latin typeface="Arial"/>
                <a:cs typeface="Arial"/>
              </a:rPr>
              <a:t> D</a:t>
            </a:r>
            <a:r>
              <a:rPr dirty="0" sz="1800" b="1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1800" spc="-5" b="1">
                <a:solidFill>
                  <a:srgbClr val="B3B3B3"/>
                </a:solidFill>
                <a:latin typeface="Arial"/>
                <a:cs typeface="Arial"/>
              </a:rPr>
              <a:t>r</a:t>
            </a:r>
            <a:r>
              <a:rPr dirty="0" sz="1800" spc="-10" b="1">
                <a:solidFill>
                  <a:srgbClr val="B3B3B3"/>
                </a:solidFill>
                <a:latin typeface="Arial"/>
                <a:cs typeface="Arial"/>
              </a:rPr>
              <a:t>ecc</a:t>
            </a:r>
            <a:r>
              <a:rPr dirty="0" sz="1800" b="1">
                <a:solidFill>
                  <a:srgbClr val="B3B3B3"/>
                </a:solidFill>
                <a:latin typeface="Arial"/>
                <a:cs typeface="Arial"/>
              </a:rPr>
              <a:t>ion</a:t>
            </a:r>
            <a:r>
              <a:rPr dirty="0" sz="1800" spc="-10" b="1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1800" b="1">
                <a:solidFill>
                  <a:srgbClr val="B3B3B3"/>
                </a:solidFill>
                <a:latin typeface="Arial"/>
                <a:cs typeface="Arial"/>
              </a:rPr>
              <a:t>s</a:t>
            </a:r>
            <a:r>
              <a:rPr dirty="0" sz="1800" spc="10" b="1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B3B3B3"/>
                </a:solidFill>
                <a:latin typeface="Arial"/>
                <a:cs typeface="Arial"/>
              </a:rPr>
              <a:t>IP</a:t>
            </a:r>
            <a:r>
              <a:rPr dirty="0" sz="1800" b="1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B3B3B3"/>
                </a:solidFill>
                <a:latin typeface="Arial"/>
                <a:cs typeface="Arial"/>
              </a:rPr>
              <a:t>R</a:t>
            </a:r>
            <a:r>
              <a:rPr dirty="0" sz="1800" spc="-10" b="1">
                <a:solidFill>
                  <a:srgbClr val="B3B3B3"/>
                </a:solidFill>
                <a:latin typeface="Arial"/>
                <a:cs typeface="Arial"/>
              </a:rPr>
              <a:t>es</a:t>
            </a:r>
            <a:r>
              <a:rPr dirty="0" sz="1800" b="1">
                <a:solidFill>
                  <a:srgbClr val="B3B3B3"/>
                </a:solidFill>
                <a:latin typeface="Arial"/>
                <a:cs typeface="Arial"/>
              </a:rPr>
              <a:t>u</a:t>
            </a:r>
            <a:r>
              <a:rPr dirty="0" sz="1800" spc="-5" b="1">
                <a:solidFill>
                  <a:srgbClr val="B3B3B3"/>
                </a:solidFill>
                <a:latin typeface="Arial"/>
                <a:cs typeface="Arial"/>
              </a:rPr>
              <a:t>m</a:t>
            </a:r>
            <a:r>
              <a:rPr dirty="0" sz="1800" spc="-10" b="1">
                <a:solidFill>
                  <a:srgbClr val="B3B3B3"/>
                </a:solidFill>
                <a:latin typeface="Arial"/>
                <a:cs typeface="Arial"/>
              </a:rPr>
              <a:t>en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9995" y="5644633"/>
            <a:ext cx="513270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0066CC"/>
                </a:solidFill>
                <a:latin typeface="Arial"/>
                <a:cs typeface="Arial"/>
              </a:rPr>
              <a:t>*</a:t>
            </a:r>
            <a:r>
              <a:rPr dirty="0" sz="1000" spc="-1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12</a:t>
            </a:r>
            <a:r>
              <a:rPr dirty="0" sz="800">
                <a:latin typeface="Arial"/>
                <a:cs typeface="Arial"/>
              </a:rPr>
              <a:t>7</a:t>
            </a:r>
            <a:r>
              <a:rPr dirty="0" sz="800" spc="1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(01111111</a:t>
            </a:r>
            <a:r>
              <a:rPr dirty="0" sz="800">
                <a:latin typeface="Arial"/>
                <a:cs typeface="Arial"/>
              </a:rPr>
              <a:t>)</a:t>
            </a:r>
            <a:r>
              <a:rPr dirty="0" sz="800" spc="4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e</a:t>
            </a:r>
            <a:r>
              <a:rPr dirty="0" sz="800">
                <a:latin typeface="Arial"/>
                <a:cs typeface="Arial"/>
              </a:rPr>
              <a:t>s</a:t>
            </a:r>
            <a:r>
              <a:rPr dirty="0" sz="800" spc="1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un</a:t>
            </a:r>
            <a:r>
              <a:rPr dirty="0" sz="800">
                <a:latin typeface="Arial"/>
                <a:cs typeface="Arial"/>
              </a:rPr>
              <a:t>a</a:t>
            </a:r>
            <a:r>
              <a:rPr dirty="0" sz="800" spc="1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d</a:t>
            </a:r>
            <a:r>
              <a:rPr dirty="0" sz="800">
                <a:latin typeface="Arial"/>
                <a:cs typeface="Arial"/>
              </a:rPr>
              <a:t>i</a:t>
            </a:r>
            <a:r>
              <a:rPr dirty="0" sz="800" spc="-5">
                <a:latin typeface="Arial"/>
                <a:cs typeface="Arial"/>
              </a:rPr>
              <a:t>re</a:t>
            </a:r>
            <a:r>
              <a:rPr dirty="0" sz="800" spc="5">
                <a:latin typeface="Arial"/>
                <a:cs typeface="Arial"/>
              </a:rPr>
              <a:t>c</a:t>
            </a:r>
            <a:r>
              <a:rPr dirty="0" sz="800" spc="5">
                <a:latin typeface="Arial"/>
                <a:cs typeface="Arial"/>
              </a:rPr>
              <a:t>c</a:t>
            </a:r>
            <a:r>
              <a:rPr dirty="0" sz="800">
                <a:latin typeface="Arial"/>
                <a:cs typeface="Arial"/>
              </a:rPr>
              <a:t>i</a:t>
            </a:r>
            <a:r>
              <a:rPr dirty="0" sz="800" spc="-5">
                <a:latin typeface="Arial"/>
                <a:cs typeface="Arial"/>
              </a:rPr>
              <a:t>ó</a:t>
            </a:r>
            <a:r>
              <a:rPr dirty="0" sz="800">
                <a:latin typeface="Arial"/>
                <a:cs typeface="Arial"/>
              </a:rPr>
              <a:t>n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 spc="5">
                <a:latin typeface="Arial"/>
                <a:cs typeface="Arial"/>
              </a:rPr>
              <a:t>c</a:t>
            </a:r>
            <a:r>
              <a:rPr dirty="0" sz="800">
                <a:latin typeface="Arial"/>
                <a:cs typeface="Arial"/>
              </a:rPr>
              <a:t>l</a:t>
            </a:r>
            <a:r>
              <a:rPr dirty="0" sz="800" spc="-5">
                <a:latin typeface="Arial"/>
                <a:cs typeface="Arial"/>
              </a:rPr>
              <a:t>a</a:t>
            </a:r>
            <a:r>
              <a:rPr dirty="0" sz="800" spc="5">
                <a:latin typeface="Arial"/>
                <a:cs typeface="Arial"/>
              </a:rPr>
              <a:t>s</a:t>
            </a:r>
            <a:r>
              <a:rPr dirty="0" sz="800">
                <a:latin typeface="Arial"/>
                <a:cs typeface="Arial"/>
              </a:rPr>
              <a:t>e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</a:t>
            </a:r>
            <a:r>
              <a:rPr dirty="0" sz="800" spc="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re</a:t>
            </a:r>
            <a:r>
              <a:rPr dirty="0" sz="800" spc="5">
                <a:latin typeface="Arial"/>
                <a:cs typeface="Arial"/>
              </a:rPr>
              <a:t>s</a:t>
            </a:r>
            <a:r>
              <a:rPr dirty="0" sz="800" spc="-5">
                <a:latin typeface="Arial"/>
                <a:cs typeface="Arial"/>
              </a:rPr>
              <a:t>er</a:t>
            </a:r>
            <a:r>
              <a:rPr dirty="0" sz="800" spc="-10">
                <a:latin typeface="Arial"/>
                <a:cs typeface="Arial"/>
              </a:rPr>
              <a:t>v</a:t>
            </a:r>
            <a:r>
              <a:rPr dirty="0" sz="800" spc="-5">
                <a:latin typeface="Arial"/>
                <a:cs typeface="Arial"/>
              </a:rPr>
              <a:t>ad</a:t>
            </a:r>
            <a:r>
              <a:rPr dirty="0" sz="800">
                <a:latin typeface="Arial"/>
                <a:cs typeface="Arial"/>
              </a:rPr>
              <a:t>a</a:t>
            </a:r>
            <a:r>
              <a:rPr dirty="0" sz="800" spc="1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par</a:t>
            </a:r>
            <a:r>
              <a:rPr dirty="0" sz="800">
                <a:latin typeface="Arial"/>
                <a:cs typeface="Arial"/>
              </a:rPr>
              <a:t>a</a:t>
            </a:r>
            <a:r>
              <a:rPr dirty="0" sz="800" spc="2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prueba</a:t>
            </a:r>
            <a:r>
              <a:rPr dirty="0" sz="800">
                <a:latin typeface="Arial"/>
                <a:cs typeface="Arial"/>
              </a:rPr>
              <a:t>s</a:t>
            </a:r>
            <a:r>
              <a:rPr dirty="0" sz="800" spc="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l</a:t>
            </a:r>
            <a:r>
              <a:rPr dirty="0" sz="800" spc="-5">
                <a:latin typeface="Arial"/>
                <a:cs typeface="Arial"/>
              </a:rPr>
              <a:t>oopba</a:t>
            </a:r>
            <a:r>
              <a:rPr dirty="0" sz="800" spc="5">
                <a:latin typeface="Arial"/>
                <a:cs typeface="Arial"/>
              </a:rPr>
              <a:t>c</a:t>
            </a:r>
            <a:r>
              <a:rPr dirty="0" sz="800">
                <a:latin typeface="Arial"/>
                <a:cs typeface="Arial"/>
              </a:rPr>
              <a:t>k</a:t>
            </a:r>
            <a:r>
              <a:rPr dirty="0" sz="800" spc="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y</a:t>
            </a:r>
            <a:r>
              <a:rPr dirty="0" sz="800" spc="-5">
                <a:latin typeface="Arial"/>
                <a:cs typeface="Arial"/>
              </a:rPr>
              <a:t> n</a:t>
            </a:r>
            <a:r>
              <a:rPr dirty="0" sz="800">
                <a:latin typeface="Arial"/>
                <a:cs typeface="Arial"/>
              </a:rPr>
              <a:t>o </a:t>
            </a:r>
            <a:r>
              <a:rPr dirty="0" sz="800" spc="-5">
                <a:latin typeface="Arial"/>
                <a:cs typeface="Arial"/>
              </a:rPr>
              <a:t>pued</a:t>
            </a:r>
            <a:r>
              <a:rPr dirty="0" sz="800">
                <a:latin typeface="Arial"/>
                <a:cs typeface="Arial"/>
              </a:rPr>
              <a:t>e</a:t>
            </a:r>
            <a:r>
              <a:rPr dirty="0" sz="800" spc="35">
                <a:latin typeface="Arial"/>
                <a:cs typeface="Arial"/>
              </a:rPr>
              <a:t> </a:t>
            </a:r>
            <a:r>
              <a:rPr dirty="0" sz="800" spc="5">
                <a:latin typeface="Arial"/>
                <a:cs typeface="Arial"/>
              </a:rPr>
              <a:t>s</a:t>
            </a:r>
            <a:r>
              <a:rPr dirty="0" sz="800" spc="-5">
                <a:latin typeface="Arial"/>
                <a:cs typeface="Arial"/>
              </a:rPr>
              <a:t>e</a:t>
            </a:r>
            <a:r>
              <a:rPr dirty="0" sz="800">
                <a:latin typeface="Arial"/>
                <a:cs typeface="Arial"/>
              </a:rPr>
              <a:t>r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a</a:t>
            </a:r>
            <a:r>
              <a:rPr dirty="0" sz="800" spc="5">
                <a:latin typeface="Arial"/>
                <a:cs typeface="Arial"/>
              </a:rPr>
              <a:t>s</a:t>
            </a:r>
            <a:r>
              <a:rPr dirty="0" sz="800">
                <a:latin typeface="Arial"/>
                <a:cs typeface="Arial"/>
              </a:rPr>
              <a:t>i</a:t>
            </a:r>
            <a:r>
              <a:rPr dirty="0" sz="800" spc="-5">
                <a:latin typeface="Arial"/>
                <a:cs typeface="Arial"/>
              </a:rPr>
              <a:t>gnad</a:t>
            </a:r>
            <a:r>
              <a:rPr dirty="0" sz="800">
                <a:latin typeface="Arial"/>
                <a:cs typeface="Arial"/>
              </a:rPr>
              <a:t>a</a:t>
            </a:r>
            <a:r>
              <a:rPr dirty="0" sz="800" spc="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 </a:t>
            </a:r>
            <a:r>
              <a:rPr dirty="0" sz="800" spc="-5">
                <a:latin typeface="Arial"/>
                <a:cs typeface="Arial"/>
              </a:rPr>
              <a:t>un</a:t>
            </a:r>
            <a:r>
              <a:rPr dirty="0" sz="800">
                <a:latin typeface="Arial"/>
                <a:cs typeface="Arial"/>
              </a:rPr>
              <a:t>a</a:t>
            </a:r>
            <a:r>
              <a:rPr dirty="0" sz="800" spc="1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red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06425" y="2133600"/>
          <a:ext cx="7712075" cy="319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7246"/>
                <a:gridCol w="1741303"/>
                <a:gridCol w="1127074"/>
                <a:gridCol w="854284"/>
                <a:gridCol w="797905"/>
                <a:gridCol w="1010411"/>
                <a:gridCol w="1523847"/>
              </a:tblGrid>
              <a:tr h="550862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</a:t>
                      </a:r>
                      <a:r>
                        <a:rPr dirty="0" sz="10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654685" marR="302260" indent="-396875">
                        <a:lnSpc>
                          <a:spcPts val="118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nt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</a:t>
                      </a:r>
                      <a:r>
                        <a:rPr dirty="0" sz="100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0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0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ri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o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113664" marR="151765" indent="-13970">
                        <a:lnSpc>
                          <a:spcPts val="118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(N)</a:t>
                      </a:r>
                      <a:r>
                        <a:rPr dirty="0" sz="100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(H)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135255" indent="-12700">
                        <a:lnSpc>
                          <a:spcPts val="1180"/>
                        </a:lnSpc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nt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de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188595" marR="104775" indent="-45720">
                        <a:lnSpc>
                          <a:spcPts val="1180"/>
                        </a:lnSpc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nt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de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274320" marR="113664" indent="-129539">
                        <a:lnSpc>
                          <a:spcPts val="1180"/>
                        </a:lnSpc>
                      </a:pPr>
                      <a:r>
                        <a:rPr dirty="0" sz="1000" spc="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áscar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por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om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isi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ón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0099CC"/>
                    </a:solidFill>
                  </a:tcPr>
                </a:tc>
              </a:tr>
              <a:tr h="640113">
                <a:tc>
                  <a:txBody>
                    <a:bodyPr/>
                    <a:lstStyle/>
                    <a:p>
                      <a:pPr algn="ctr" marL="20320">
                        <a:lnSpc>
                          <a:spcPct val="100000"/>
                        </a:lnSpc>
                      </a:pPr>
                      <a:r>
                        <a:rPr dirty="0" sz="1200" b="1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43180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000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 spc="-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126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 marR="793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000" spc="-5" u="sng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00000001</a:t>
                      </a:r>
                      <a:r>
                        <a:rPr dirty="0" sz="1000" spc="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 spc="-5" u="sng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11111110</a:t>
                      </a:r>
                      <a:r>
                        <a:rPr dirty="0" sz="1000" spc="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dirty="0" sz="1000" b="1">
                          <a:solidFill>
                            <a:srgbClr val="0066CC"/>
                          </a:solidFill>
                          <a:latin typeface="Arial"/>
                          <a:cs typeface="Arial"/>
                        </a:rPr>
                        <a:t>*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</a:pPr>
                      <a:r>
                        <a:rPr dirty="0" sz="1000" b="1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000" spc="-5" b="1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b="1">
                          <a:solidFill>
                            <a:srgbClr val="0099CC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dirty="0" sz="1000" spc="-5" b="1">
                          <a:solidFill>
                            <a:srgbClr val="0099CC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b="1">
                          <a:solidFill>
                            <a:srgbClr val="0099CC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dirty="0" sz="1000" spc="-5" b="1">
                          <a:solidFill>
                            <a:srgbClr val="0099CC"/>
                          </a:solidFill>
                          <a:latin typeface="Arial"/>
                          <a:cs typeface="Arial"/>
                        </a:rPr>
                        <a:t>.H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5400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126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 marL="2603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dirty="0" baseline="25641" sz="975" spc="-7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dirty="0" sz="100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2)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0480">
                        <a:lnSpc>
                          <a:spcPts val="1190"/>
                        </a:lnSpc>
                      </a:pPr>
                      <a:r>
                        <a:rPr dirty="0" sz="1000" spc="-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16,777,21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 marL="31115">
                        <a:lnSpc>
                          <a:spcPts val="1190"/>
                        </a:lnSpc>
                      </a:pPr>
                      <a:r>
                        <a:rPr dirty="0" sz="1000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 marL="298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dirty="0" baseline="25641" sz="975" spc="-7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24</a:t>
                      </a:r>
                      <a:r>
                        <a:rPr dirty="0" sz="100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2)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255.0.0.</a:t>
                      </a:r>
                      <a:r>
                        <a:rPr dirty="0" sz="1000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</a:pPr>
                      <a:r>
                        <a:rPr dirty="0" sz="1000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000" spc="-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000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000" spc="-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000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000" spc="-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dirty="0" sz="1000" spc="-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ra</a:t>
                      </a:r>
                      <a:r>
                        <a:rPr dirty="0" sz="1000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nd</a:t>
                      </a:r>
                      <a:r>
                        <a:rPr dirty="0" sz="1000" spc="-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551910"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</a:pPr>
                      <a:r>
                        <a:rPr dirty="0" sz="1200" b="1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43180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128</a:t>
                      </a:r>
                      <a:r>
                        <a:rPr dirty="0" sz="1000" spc="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 spc="-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191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 marR="129539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000" spc="-5" u="sng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000000</a:t>
                      </a:r>
                      <a:r>
                        <a:rPr dirty="0" sz="1000" spc="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 spc="-5" u="sng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11111111)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</a:pPr>
                      <a:r>
                        <a:rPr dirty="0" sz="1000" b="1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000" spc="-5" b="1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b="1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000" spc="-5" b="1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b="1">
                          <a:solidFill>
                            <a:srgbClr val="0099CC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dirty="0" sz="1000" spc="-5" b="1">
                          <a:solidFill>
                            <a:srgbClr val="0099CC"/>
                          </a:solidFill>
                          <a:latin typeface="Arial"/>
                          <a:cs typeface="Arial"/>
                        </a:rPr>
                        <a:t>.H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16,382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584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dirty="0" baseline="25641" sz="975" spc="-7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14</a:t>
                      </a:r>
                      <a:r>
                        <a:rPr dirty="0" sz="100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2)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65,534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324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dirty="0" baseline="25641" sz="975" spc="-7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16</a:t>
                      </a:r>
                      <a:r>
                        <a:rPr dirty="0" sz="100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2)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255.255.0.</a:t>
                      </a:r>
                      <a:r>
                        <a:rPr dirty="0" sz="1000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</a:pPr>
                      <a:r>
                        <a:rPr dirty="0" sz="1000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000" spc="-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000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000" spc="-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000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000" spc="-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20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000" spc="-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000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000" spc="-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ia</a:t>
                      </a:r>
                      <a:r>
                        <a:rPr dirty="0" sz="1000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000" spc="-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as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545734"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</a:pPr>
                      <a:r>
                        <a:rPr dirty="0" sz="1200" b="1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43180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192</a:t>
                      </a:r>
                      <a:r>
                        <a:rPr dirty="0" sz="1000" spc="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 spc="-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223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0731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000" spc="-5" u="sng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110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00000</a:t>
                      </a:r>
                      <a:r>
                        <a:rPr dirty="0" sz="1000" spc="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 spc="-5" u="sng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110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11111)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</a:pPr>
                      <a:r>
                        <a:rPr dirty="0" sz="1000" b="1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000" spc="-5" b="1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b="1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000" spc="-5" b="1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b="1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000" spc="-5" b="1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b="1">
                          <a:solidFill>
                            <a:srgbClr val="0099CC"/>
                          </a:solidFill>
                          <a:latin typeface="Arial"/>
                          <a:cs typeface="Arial"/>
                        </a:rPr>
                        <a:t>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5400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2,097,150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 marL="247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dirty="0" baseline="25641" sz="975" spc="-7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21</a:t>
                      </a:r>
                      <a:r>
                        <a:rPr dirty="0" sz="100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2)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0480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254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 marL="311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dirty="0" baseline="25641" sz="975" spc="-7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dirty="0" sz="100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2)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255.255.255.</a:t>
                      </a:r>
                      <a:r>
                        <a:rPr dirty="0" sz="1000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</a:pPr>
                      <a:r>
                        <a:rPr dirty="0" sz="1000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000" spc="-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000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000" spc="-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000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000" spc="-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Pe</a:t>
                      </a:r>
                      <a:r>
                        <a:rPr dirty="0" sz="1000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qu</a:t>
                      </a:r>
                      <a:r>
                        <a:rPr dirty="0" sz="1000" spc="-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000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ñ</a:t>
                      </a:r>
                      <a:r>
                        <a:rPr dirty="0" sz="1000" spc="-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as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470208"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</a:pPr>
                      <a:r>
                        <a:rPr dirty="0" sz="1200" b="1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43180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224</a:t>
                      </a:r>
                      <a:r>
                        <a:rPr dirty="0" sz="1000" spc="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 spc="-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239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0731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000" spc="-5" u="sng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1110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0000</a:t>
                      </a:r>
                      <a:r>
                        <a:rPr dirty="0" sz="1000" spc="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11101111)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algn="ctr" marR="59690">
                        <a:lnSpc>
                          <a:spcPct val="100000"/>
                        </a:lnSpc>
                      </a:pP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00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000" spc="-1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Mult</a:t>
                      </a:r>
                      <a:r>
                        <a:rPr dirty="0" sz="1000" spc="-1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di</a:t>
                      </a:r>
                      <a:r>
                        <a:rPr dirty="0" sz="1000" spc="1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000" spc="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ión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30901"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</a:pPr>
                      <a:r>
                        <a:rPr dirty="0" sz="1200" b="1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43180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240</a:t>
                      </a:r>
                      <a:r>
                        <a:rPr dirty="0" sz="1000" spc="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 spc="-5" b="1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255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0731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000" spc="-5" u="sng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1111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0000</a:t>
                      </a:r>
                      <a:r>
                        <a:rPr dirty="0" sz="1000" spc="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11111111)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algn="ctr" marR="59055">
                        <a:lnSpc>
                          <a:spcPct val="100000"/>
                        </a:lnSpc>
                      </a:pP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000" spc="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pe</a:t>
                      </a:r>
                      <a:r>
                        <a:rPr dirty="0" sz="100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000" spc="20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000" spc="-5">
                          <a:solidFill>
                            <a:srgbClr val="303030"/>
                          </a:solidFill>
                          <a:latin typeface="Arial"/>
                          <a:cs typeface="Arial"/>
                        </a:rPr>
                        <a:t>ental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088" y="1951244"/>
            <a:ext cx="8483600" cy="8902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354330" marR="5080" indent="-341630">
              <a:lnSpc>
                <a:spcPct val="100000"/>
              </a:lnSpc>
              <a:buClr>
                <a:srgbClr val="FF6633"/>
              </a:buClr>
              <a:buSzPct val="45000"/>
              <a:buFont typeface="Arial"/>
              <a:buChar char="●"/>
              <a:tabLst>
                <a:tab pos="354330" algn="l"/>
              </a:tabLst>
            </a:pP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7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un</a:t>
            </a:r>
            <a:r>
              <a:rPr dirty="0" sz="2000" spc="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h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 spc="6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ne</a:t>
            </a:r>
            <a:r>
              <a:rPr dirty="0" sz="2000" spc="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ón</a:t>
            </a:r>
            <a:r>
              <a:rPr dirty="0" sz="2000" spc="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2000" spc="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1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92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.1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68</a:t>
            </a:r>
            <a:r>
              <a:rPr dirty="0" sz="2000" spc="-2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18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5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7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dirty="0" sz="2000" spc="7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 spc="8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 spc="8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 spc="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 (1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9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2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1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6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8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1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8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) </a:t>
            </a:r>
            <a:r>
              <a:rPr dirty="0" sz="2000" spc="-2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den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an </a:t>
            </a:r>
            <a:r>
              <a:rPr dirty="0" sz="2000" spc="-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dirty="0" sz="2000" spc="-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po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ón </a:t>
            </a:r>
            <a:r>
              <a:rPr dirty="0" sz="2000" spc="-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de </a:t>
            </a:r>
            <a:r>
              <a:rPr dirty="0" sz="2000" spc="-2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ed </a:t>
            </a:r>
            <a:r>
              <a:rPr dirty="0" sz="2000" spc="-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de </a:t>
            </a:r>
            <a:r>
              <a:rPr dirty="0" sz="2000" spc="-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dirty="0" sz="2000" spc="-2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dirty="0" sz="2000" spc="-204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y </a:t>
            </a:r>
            <a:r>
              <a:rPr dirty="0" sz="2000" spc="-2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el </a:t>
            </a:r>
            <a:r>
              <a:rPr dirty="0" sz="2000" spc="-204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ú</a:t>
            </a:r>
            <a:r>
              <a:rPr dirty="0" sz="2000" spc="1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imo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(57)</a:t>
            </a:r>
            <a:r>
              <a:rPr dirty="0" sz="2000" spc="-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den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el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ho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1088" y="3410549"/>
            <a:ext cx="9461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FF6633"/>
                </a:solidFill>
                <a:latin typeface="Arial"/>
                <a:cs typeface="Arial"/>
              </a:rPr>
              <a:t>●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2324" y="3296936"/>
            <a:ext cx="8142605" cy="8902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 indent="69850">
              <a:lnSpc>
                <a:spcPct val="100000"/>
              </a:lnSpc>
            </a:pP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2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2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2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2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066FF"/>
                </a:solidFill>
                <a:latin typeface="Arial"/>
                <a:cs typeface="Arial"/>
              </a:rPr>
              <a:t>d</a:t>
            </a:r>
            <a:r>
              <a:rPr dirty="0" sz="2000" spc="-20" b="1">
                <a:solidFill>
                  <a:srgbClr val="0066FF"/>
                </a:solidFill>
                <a:latin typeface="Arial"/>
                <a:cs typeface="Arial"/>
              </a:rPr>
              <a:t>i</a:t>
            </a:r>
            <a:r>
              <a:rPr dirty="0" sz="2000" spc="-15" b="1">
                <a:solidFill>
                  <a:srgbClr val="0066FF"/>
                </a:solidFill>
                <a:latin typeface="Arial"/>
                <a:cs typeface="Arial"/>
              </a:rPr>
              <a:t>r</a:t>
            </a:r>
            <a:r>
              <a:rPr dirty="0" sz="2000" b="1">
                <a:solidFill>
                  <a:srgbClr val="0066FF"/>
                </a:solidFill>
                <a:latin typeface="Arial"/>
                <a:cs typeface="Arial"/>
              </a:rPr>
              <a:t>ecc</a:t>
            </a:r>
            <a:r>
              <a:rPr dirty="0" sz="2000" spc="-10" b="1">
                <a:solidFill>
                  <a:srgbClr val="0066FF"/>
                </a:solidFill>
                <a:latin typeface="Arial"/>
                <a:cs typeface="Arial"/>
              </a:rPr>
              <a:t>i</a:t>
            </a:r>
            <a:r>
              <a:rPr dirty="0" sz="2000" spc="-5" b="1">
                <a:solidFill>
                  <a:srgbClr val="0066FF"/>
                </a:solidFill>
                <a:latin typeface="Arial"/>
                <a:cs typeface="Arial"/>
              </a:rPr>
              <a:t>on</a:t>
            </a:r>
            <a:r>
              <a:rPr dirty="0" sz="2000" b="1">
                <a:solidFill>
                  <a:srgbClr val="0066FF"/>
                </a:solidFill>
                <a:latin typeface="Arial"/>
                <a:cs typeface="Arial"/>
              </a:rPr>
              <a:t>a</a:t>
            </a:r>
            <a:r>
              <a:rPr dirty="0" sz="2000" spc="-10" b="1">
                <a:solidFill>
                  <a:srgbClr val="0066FF"/>
                </a:solidFill>
                <a:latin typeface="Arial"/>
                <a:cs typeface="Arial"/>
              </a:rPr>
              <a:t>m</a:t>
            </a:r>
            <a:r>
              <a:rPr dirty="0" sz="2000" spc="-20" b="1">
                <a:solidFill>
                  <a:srgbClr val="0066FF"/>
                </a:solidFill>
                <a:latin typeface="Arial"/>
                <a:cs typeface="Arial"/>
              </a:rPr>
              <a:t>i</a:t>
            </a:r>
            <a:r>
              <a:rPr dirty="0" sz="2000" b="1">
                <a:solidFill>
                  <a:srgbClr val="0066FF"/>
                </a:solidFill>
                <a:latin typeface="Arial"/>
                <a:cs typeface="Arial"/>
              </a:rPr>
              <a:t>e</a:t>
            </a:r>
            <a:r>
              <a:rPr dirty="0" sz="2000" spc="-15" b="1">
                <a:solidFill>
                  <a:srgbClr val="0066FF"/>
                </a:solidFill>
                <a:latin typeface="Arial"/>
                <a:cs typeface="Arial"/>
              </a:rPr>
              <a:t>n</a:t>
            </a:r>
            <a:r>
              <a:rPr dirty="0" sz="2000" b="1">
                <a:solidFill>
                  <a:srgbClr val="0066FF"/>
                </a:solidFill>
                <a:latin typeface="Arial"/>
                <a:cs typeface="Arial"/>
              </a:rPr>
              <a:t>to</a:t>
            </a:r>
            <a:r>
              <a:rPr dirty="0" sz="2000" spc="235" b="1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0066FF"/>
                </a:solidFill>
                <a:latin typeface="Arial"/>
                <a:cs typeface="Arial"/>
              </a:rPr>
              <a:t>je</a:t>
            </a:r>
            <a:r>
              <a:rPr dirty="0" sz="2000" b="1">
                <a:solidFill>
                  <a:srgbClr val="0066FF"/>
                </a:solidFill>
                <a:latin typeface="Arial"/>
                <a:cs typeface="Arial"/>
              </a:rPr>
              <a:t>rárqu</a:t>
            </a:r>
            <a:r>
              <a:rPr dirty="0" sz="2000" spc="-20" b="1">
                <a:solidFill>
                  <a:srgbClr val="0066FF"/>
                </a:solidFill>
                <a:latin typeface="Arial"/>
                <a:cs typeface="Arial"/>
              </a:rPr>
              <a:t>i</a:t>
            </a:r>
            <a:r>
              <a:rPr dirty="0" sz="2000" spc="-15" b="1">
                <a:solidFill>
                  <a:srgbClr val="0066FF"/>
                </a:solidFill>
                <a:latin typeface="Arial"/>
                <a:cs typeface="Arial"/>
              </a:rPr>
              <a:t>c</a:t>
            </a:r>
            <a:r>
              <a:rPr dirty="0" sz="2000" b="1">
                <a:solidFill>
                  <a:srgbClr val="0066FF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dirty="0" sz="2000" spc="229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deb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do</a:t>
            </a:r>
            <a:r>
              <a:rPr dirty="0" sz="2000" spc="2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22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que</a:t>
            </a:r>
            <a:r>
              <a:rPr dirty="0" sz="2000" spc="2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 po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ón</a:t>
            </a:r>
            <a:r>
              <a:rPr dirty="0" sz="2000" spc="26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2000" spc="26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2000" spc="2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nd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2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26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2000" spc="2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2000" spc="2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26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que</a:t>
            </a:r>
            <a:r>
              <a:rPr dirty="0" sz="2000" spc="2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2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2000" spc="2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h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 spc="2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ún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2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á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 ub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ada.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1088" y="4642628"/>
            <a:ext cx="8482330" cy="584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marR="5080" indent="-340995">
              <a:lnSpc>
                <a:spcPct val="100000"/>
              </a:lnSpc>
              <a:buClr>
                <a:srgbClr val="FF6633"/>
              </a:buClr>
              <a:buSzPct val="45000"/>
              <a:buFont typeface="Arial"/>
              <a:buChar char="●"/>
              <a:tabLst>
                <a:tab pos="354330" algn="l"/>
              </a:tabLst>
            </a:pP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Los</a:t>
            </a:r>
            <a:r>
              <a:rPr dirty="0" sz="2000" spc="10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rs</a:t>
            </a:r>
            <a:r>
              <a:rPr dirty="0" sz="2000" spc="10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114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ne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an</a:t>
            </a:r>
            <a:r>
              <a:rPr dirty="0" sz="2000" spc="10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on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 spc="10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2000" spc="114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egar</a:t>
            </a:r>
            <a:r>
              <a:rPr dirty="0" sz="2000" spc="114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114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ca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da</a:t>
            </a:r>
            <a:r>
              <a:rPr dirty="0" sz="2000" spc="114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ed</a:t>
            </a:r>
            <a:r>
              <a:rPr dirty="0" sz="2000" spc="114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2000" spc="114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g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ar</a:t>
            </a:r>
            <a:r>
              <a:rPr dirty="0" sz="2000" spc="1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ono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er</a:t>
            </a:r>
            <a:r>
              <a:rPr dirty="0" sz="2000" spc="-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ub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ón</a:t>
            </a:r>
            <a:r>
              <a:rPr dirty="0" sz="20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20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ada</a:t>
            </a:r>
            <a:r>
              <a:rPr dirty="0" sz="2000" spc="-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ho</a:t>
            </a:r>
            <a:r>
              <a:rPr dirty="0" sz="2000" spc="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4802" y="829288"/>
            <a:ext cx="83311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10">
                <a:solidFill>
                  <a:srgbClr val="B3B3B3"/>
                </a:solidFill>
                <a:latin typeface="Arial"/>
                <a:cs typeface="Arial"/>
              </a:rPr>
              <a:t>Ej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1300" spc="-5">
                <a:solidFill>
                  <a:srgbClr val="B3B3B3"/>
                </a:solidFill>
                <a:latin typeface="Arial"/>
                <a:cs typeface="Arial"/>
              </a:rPr>
              <a:t>rcicio</a:t>
            </a:r>
            <a:r>
              <a:rPr dirty="0" sz="1300" spc="2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1300" spc="-15">
                <a:solidFill>
                  <a:srgbClr val="B3B3B3"/>
                </a:solidFill>
                <a:latin typeface="Arial"/>
                <a:cs typeface="Arial"/>
              </a:rPr>
              <a:t>3</a:t>
            </a:r>
            <a:r>
              <a:rPr dirty="0" sz="1300" spc="-5">
                <a:solidFill>
                  <a:srgbClr val="B3B3B3"/>
                </a:solidFill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67471" y="6103620"/>
            <a:ext cx="899158" cy="2148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56625" y="6092825"/>
            <a:ext cx="895273" cy="2111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29648" y="1984088"/>
            <a:ext cx="615505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>
                <a:solidFill>
                  <a:srgbClr val="303030"/>
                </a:solidFill>
                <a:latin typeface="Arial"/>
                <a:cs typeface="Arial"/>
              </a:rPr>
              <a:t>Ident</a:t>
            </a:r>
            <a:r>
              <a:rPr dirty="0" sz="1600">
                <a:solidFill>
                  <a:srgbClr val="303030"/>
                </a:solidFill>
                <a:latin typeface="Arial"/>
                <a:cs typeface="Arial"/>
              </a:rPr>
              <a:t>i</a:t>
            </a:r>
            <a:r>
              <a:rPr dirty="0" sz="1600" spc="-5">
                <a:solidFill>
                  <a:srgbClr val="303030"/>
                </a:solidFill>
                <a:latin typeface="Arial"/>
                <a:cs typeface="Arial"/>
              </a:rPr>
              <a:t>f</a:t>
            </a:r>
            <a:r>
              <a:rPr dirty="0" sz="1600" spc="-5">
                <a:solidFill>
                  <a:srgbClr val="303030"/>
                </a:solidFill>
                <a:latin typeface="Arial"/>
                <a:cs typeface="Arial"/>
              </a:rPr>
              <a:t>ic</a:t>
            </a:r>
            <a:r>
              <a:rPr dirty="0" sz="1600" spc="-10">
                <a:solidFill>
                  <a:srgbClr val="303030"/>
                </a:solidFill>
                <a:latin typeface="Arial"/>
                <a:cs typeface="Arial"/>
              </a:rPr>
              <a:t>ar</a:t>
            </a:r>
            <a:r>
              <a:rPr dirty="0" sz="1600" spc="5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0303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303030"/>
                </a:solidFill>
                <a:latin typeface="Arial"/>
                <a:cs typeface="Arial"/>
              </a:rPr>
              <a:t>as</a:t>
            </a:r>
            <a:r>
              <a:rPr dirty="0" sz="1600" spc="-1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303030"/>
                </a:solidFill>
                <a:latin typeface="Arial"/>
                <a:cs typeface="Arial"/>
              </a:rPr>
              <a:t>cl</a:t>
            </a:r>
            <a:r>
              <a:rPr dirty="0" sz="1600" spc="-10">
                <a:solidFill>
                  <a:srgbClr val="303030"/>
                </a:solidFill>
                <a:latin typeface="Arial"/>
                <a:cs typeface="Arial"/>
              </a:rPr>
              <a:t>a</a:t>
            </a:r>
            <a:r>
              <a:rPr dirty="0" sz="1600" spc="-5">
                <a:solidFill>
                  <a:srgbClr val="30303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303030"/>
                </a:solidFill>
                <a:latin typeface="Arial"/>
                <a:cs typeface="Arial"/>
              </a:rPr>
              <a:t>es</a:t>
            </a:r>
            <a:r>
              <a:rPr dirty="0" sz="1600" spc="-1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303030"/>
                </a:solidFill>
                <a:latin typeface="Arial"/>
                <a:cs typeface="Arial"/>
              </a:rPr>
              <a:t>de</a:t>
            </a:r>
            <a:r>
              <a:rPr dirty="0" sz="1600" spc="-5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303030"/>
                </a:solidFill>
                <a:latin typeface="Arial"/>
                <a:cs typeface="Arial"/>
              </a:rPr>
              <a:t>d</a:t>
            </a:r>
            <a:r>
              <a:rPr dirty="0" sz="1600">
                <a:solidFill>
                  <a:srgbClr val="303030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30303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30303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303030"/>
                </a:solidFill>
                <a:latin typeface="Arial"/>
                <a:cs typeface="Arial"/>
              </a:rPr>
              <a:t>cci</a:t>
            </a:r>
            <a:r>
              <a:rPr dirty="0" sz="1600" spc="-10">
                <a:solidFill>
                  <a:srgbClr val="303030"/>
                </a:solidFill>
                <a:latin typeface="Arial"/>
                <a:cs typeface="Arial"/>
              </a:rPr>
              <a:t>ones</a:t>
            </a:r>
            <a:r>
              <a:rPr dirty="0" sz="1600" spc="-2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303030"/>
                </a:solidFill>
                <a:latin typeface="Arial"/>
                <a:cs typeface="Arial"/>
              </a:rPr>
              <a:t>I</a:t>
            </a:r>
            <a:r>
              <a:rPr dirty="0" sz="1600" spc="-220">
                <a:solidFill>
                  <a:srgbClr val="303030"/>
                </a:solidFill>
                <a:latin typeface="Arial"/>
                <a:cs typeface="Arial"/>
              </a:rPr>
              <a:t>P</a:t>
            </a:r>
            <a:r>
              <a:rPr dirty="0" sz="1600" spc="-5">
                <a:solidFill>
                  <a:srgbClr val="303030"/>
                </a:solidFill>
                <a:latin typeface="Arial"/>
                <a:cs typeface="Arial"/>
              </a:rPr>
              <a:t>,</a:t>
            </a:r>
            <a:r>
              <a:rPr dirty="0" sz="1600" spc="1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30303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303030"/>
                </a:solidFill>
                <a:latin typeface="Arial"/>
                <a:cs typeface="Arial"/>
              </a:rPr>
              <a:t>u</a:t>
            </a:r>
            <a:r>
              <a:rPr dirty="0" sz="1600" spc="-5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303030"/>
                </a:solidFill>
                <a:latin typeface="Arial"/>
                <a:cs typeface="Arial"/>
              </a:rPr>
              <a:t>Net</a:t>
            </a:r>
            <a:r>
              <a:rPr dirty="0" sz="1600" spc="-30">
                <a:solidFill>
                  <a:srgbClr val="303030"/>
                </a:solidFill>
                <a:latin typeface="Arial"/>
                <a:cs typeface="Arial"/>
              </a:rPr>
              <a:t>w</a:t>
            </a:r>
            <a:r>
              <a:rPr dirty="0" sz="1600" spc="-10">
                <a:solidFill>
                  <a:srgbClr val="303030"/>
                </a:solidFill>
                <a:latin typeface="Arial"/>
                <a:cs typeface="Arial"/>
              </a:rPr>
              <a:t>o</a:t>
            </a:r>
            <a:r>
              <a:rPr dirty="0" sz="1600" spc="-15">
                <a:solidFill>
                  <a:srgbClr val="30303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303030"/>
                </a:solidFill>
                <a:latin typeface="Arial"/>
                <a:cs typeface="Arial"/>
              </a:rPr>
              <a:t>k</a:t>
            </a:r>
            <a:r>
              <a:rPr dirty="0" sz="1600" spc="25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303030"/>
                </a:solidFill>
                <a:latin typeface="Arial"/>
                <a:cs typeface="Arial"/>
              </a:rPr>
              <a:t>ID</a:t>
            </a:r>
            <a:r>
              <a:rPr dirty="0" sz="1600" spc="1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303030"/>
                </a:solidFill>
                <a:latin typeface="Arial"/>
                <a:cs typeface="Arial"/>
              </a:rPr>
              <a:t>y</a:t>
            </a:r>
            <a:r>
              <a:rPr dirty="0" sz="1600" spc="5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30303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303030"/>
                </a:solidFill>
                <a:latin typeface="Arial"/>
                <a:cs typeface="Arial"/>
              </a:rPr>
              <a:t>u</a:t>
            </a:r>
            <a:r>
              <a:rPr dirty="0" sz="1600" spc="-5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303030"/>
                </a:solidFill>
                <a:latin typeface="Arial"/>
                <a:cs typeface="Arial"/>
              </a:rPr>
              <a:t>Ho</a:t>
            </a:r>
            <a:r>
              <a:rPr dirty="0" sz="1600" spc="-5">
                <a:solidFill>
                  <a:srgbClr val="30303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303030"/>
                </a:solidFill>
                <a:latin typeface="Arial"/>
                <a:cs typeface="Arial"/>
              </a:rPr>
              <a:t>ts</a:t>
            </a:r>
            <a:r>
              <a:rPr dirty="0" sz="1600" spc="15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303030"/>
                </a:solidFill>
                <a:latin typeface="Arial"/>
                <a:cs typeface="Arial"/>
              </a:rPr>
              <a:t>ID.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14537" y="2636837"/>
          <a:ext cx="5114925" cy="2825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0775"/>
                <a:gridCol w="1052289"/>
                <a:gridCol w="1297891"/>
                <a:gridCol w="1123968"/>
              </a:tblGrid>
              <a:tr h="261937">
                <a:tc>
                  <a:txBody>
                    <a:bodyPr/>
                    <a:lstStyle/>
                    <a:p>
                      <a:pPr marL="437515">
                        <a:lnSpc>
                          <a:spcPct val="100000"/>
                        </a:lnSpc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1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1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ecc</a:t>
                      </a:r>
                      <a:r>
                        <a:rPr dirty="0" sz="11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1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ó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1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1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1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284480">
                        <a:lnSpc>
                          <a:spcPct val="100000"/>
                        </a:lnSpc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100" spc="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dirty="0" sz="11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1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1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283845">
                        <a:lnSpc>
                          <a:spcPct val="100000"/>
                        </a:lnSpc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Hos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1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0099CC"/>
                    </a:solidFill>
                  </a:tcPr>
                </a:tc>
              </a:tr>
              <a:tr h="377512">
                <a:tc gridSpan="4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10.2.1.1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60400">
                <a:tc gridSpan="4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128.6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.1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60400">
                <a:tc gridSpan="4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201.2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22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.5.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60400">
                <a:tc gridSpan="4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192.6.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14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1.2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60400">
                <a:tc gridSpan="4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130.</a:t>
                      </a:r>
                      <a:r>
                        <a:rPr dirty="0" sz="1200" spc="-8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13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64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.16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4500">
                <a:tc gridSpan="4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193.2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30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.1.2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795">
              <a:lnSpc>
                <a:spcPct val="100000"/>
              </a:lnSpc>
            </a:pPr>
            <a:r>
              <a:rPr dirty="0" sz="2000" spc="5"/>
              <a:t>A</a:t>
            </a:r>
            <a:r>
              <a:rPr dirty="0" sz="2000"/>
              <a:t>s</a:t>
            </a:r>
            <a:r>
              <a:rPr dirty="0" sz="2000" spc="-5"/>
              <a:t>i</a:t>
            </a:r>
            <a:r>
              <a:rPr dirty="0" sz="2000"/>
              <a:t>gnac</a:t>
            </a:r>
            <a:r>
              <a:rPr dirty="0" sz="2000" spc="-5"/>
              <a:t>i</a:t>
            </a:r>
            <a:r>
              <a:rPr dirty="0" sz="2000"/>
              <a:t>ón</a:t>
            </a:r>
            <a:r>
              <a:rPr dirty="0" sz="2000" spc="-20"/>
              <a:t> </a:t>
            </a:r>
            <a:r>
              <a:rPr dirty="0" sz="2000" spc="5"/>
              <a:t>D</a:t>
            </a:r>
            <a:r>
              <a:rPr dirty="0" sz="2000"/>
              <a:t>e</a:t>
            </a:r>
            <a:r>
              <a:rPr dirty="0" sz="2000" spc="-15"/>
              <a:t> </a:t>
            </a:r>
            <a:r>
              <a:rPr dirty="0" sz="2000" spc="5"/>
              <a:t>D</a:t>
            </a:r>
            <a:r>
              <a:rPr dirty="0" sz="2000" spc="-5"/>
              <a:t>i</a:t>
            </a:r>
            <a:r>
              <a:rPr dirty="0" sz="2000"/>
              <a:t>recc</a:t>
            </a:r>
            <a:r>
              <a:rPr dirty="0" sz="2000" spc="-5"/>
              <a:t>i</a:t>
            </a:r>
            <a:r>
              <a:rPr dirty="0" sz="2000"/>
              <a:t>ona</a:t>
            </a:r>
            <a:r>
              <a:rPr dirty="0" sz="2000" spc="-10"/>
              <a:t>mi</a:t>
            </a:r>
            <a:r>
              <a:rPr dirty="0" sz="2000"/>
              <a:t>ento</a:t>
            </a:r>
            <a:r>
              <a:rPr dirty="0" sz="2000" spc="-40"/>
              <a:t> </a:t>
            </a:r>
            <a:r>
              <a:rPr dirty="0" sz="2000" spc="-10"/>
              <a:t>I</a:t>
            </a:r>
            <a:r>
              <a:rPr dirty="0" sz="2000"/>
              <a:t>P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329565" y="2546786"/>
            <a:ext cx="8485505" cy="145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-635">
              <a:lnSpc>
                <a:spcPct val="100000"/>
              </a:lnSpc>
            </a:pP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Lo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6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str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7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ili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z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800" spc="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do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6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é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odo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pa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ra</a:t>
            </a:r>
            <a:r>
              <a:rPr dirty="0" sz="1800" spc="6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gna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6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1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one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800" spc="-229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 Est</a:t>
            </a:r>
            <a:r>
              <a:rPr dirty="0" sz="1800" spc="-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 m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é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odo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800" spc="-10">
                <a:solidFill>
                  <a:srgbClr val="000080"/>
                </a:solidFill>
                <a:latin typeface="Arial"/>
                <a:cs typeface="Arial"/>
              </a:rPr>
              <a:t>on</a:t>
            </a:r>
            <a:r>
              <a:rPr dirty="0" sz="1800">
                <a:solidFill>
                  <a:srgbClr val="000080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2650">
              <a:latin typeface="Times New Roman"/>
              <a:cs typeface="Times New Roman"/>
            </a:endParaRPr>
          </a:p>
          <a:p>
            <a:pPr marL="838200" indent="-286385">
              <a:lnSpc>
                <a:spcPct val="100000"/>
              </a:lnSpc>
              <a:buClr>
                <a:srgbClr val="990033"/>
              </a:buClr>
              <a:buFont typeface="Verdana"/>
              <a:buChar char="•"/>
              <a:tabLst>
                <a:tab pos="838835" algn="l"/>
              </a:tabLst>
            </a:pPr>
            <a:r>
              <a:rPr dirty="0" sz="1600" spc="-20" b="1" i="1">
                <a:solidFill>
                  <a:srgbClr val="006699"/>
                </a:solidFill>
                <a:latin typeface="Verdana"/>
                <a:cs typeface="Verdana"/>
              </a:rPr>
              <a:t>D</a:t>
            </a:r>
            <a:r>
              <a:rPr dirty="0" sz="1600" spc="-20" b="1" i="1">
                <a:solidFill>
                  <a:srgbClr val="006699"/>
                </a:solidFill>
                <a:latin typeface="Verdana"/>
                <a:cs typeface="Verdana"/>
              </a:rPr>
              <a:t>i</a:t>
            </a:r>
            <a:r>
              <a:rPr dirty="0" sz="1600" spc="-15" b="1" i="1">
                <a:solidFill>
                  <a:srgbClr val="006699"/>
                </a:solidFill>
                <a:latin typeface="Verdana"/>
                <a:cs typeface="Verdana"/>
              </a:rPr>
              <a:t>recc</a:t>
            </a:r>
            <a:r>
              <a:rPr dirty="0" sz="1600" spc="-20" b="1" i="1">
                <a:solidFill>
                  <a:srgbClr val="006699"/>
                </a:solidFill>
                <a:latin typeface="Verdana"/>
                <a:cs typeface="Verdana"/>
              </a:rPr>
              <a:t>i</a:t>
            </a:r>
            <a:r>
              <a:rPr dirty="0" sz="1600" spc="-20" b="1" i="1">
                <a:solidFill>
                  <a:srgbClr val="006699"/>
                </a:solidFill>
                <a:latin typeface="Verdana"/>
                <a:cs typeface="Verdana"/>
              </a:rPr>
              <a:t>o</a:t>
            </a:r>
            <a:r>
              <a:rPr dirty="0" sz="1600" spc="-15" b="1" i="1">
                <a:solidFill>
                  <a:srgbClr val="006699"/>
                </a:solidFill>
                <a:latin typeface="Verdana"/>
                <a:cs typeface="Verdana"/>
              </a:rPr>
              <a:t>nam</a:t>
            </a:r>
            <a:r>
              <a:rPr dirty="0" sz="1600" spc="-5" b="1" i="1">
                <a:solidFill>
                  <a:srgbClr val="006699"/>
                </a:solidFill>
                <a:latin typeface="Verdana"/>
                <a:cs typeface="Verdana"/>
              </a:rPr>
              <a:t>i</a:t>
            </a:r>
            <a:r>
              <a:rPr dirty="0" sz="1600" spc="-20" b="1" i="1">
                <a:solidFill>
                  <a:srgbClr val="006699"/>
                </a:solidFill>
                <a:latin typeface="Verdana"/>
                <a:cs typeface="Verdana"/>
              </a:rPr>
              <a:t>e</a:t>
            </a:r>
            <a:r>
              <a:rPr dirty="0" sz="1600" spc="-10" b="1" i="1">
                <a:solidFill>
                  <a:srgbClr val="006699"/>
                </a:solidFill>
                <a:latin typeface="Verdana"/>
                <a:cs typeface="Verdana"/>
              </a:rPr>
              <a:t>nto</a:t>
            </a:r>
            <a:r>
              <a:rPr dirty="0" sz="1600" spc="45" b="1" i="1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dirty="0" sz="1600" spc="-10" b="1" i="1">
                <a:solidFill>
                  <a:srgbClr val="006699"/>
                </a:solidFill>
                <a:latin typeface="Verdana"/>
                <a:cs typeface="Verdana"/>
              </a:rPr>
              <a:t>Estát</a:t>
            </a:r>
            <a:r>
              <a:rPr dirty="0" sz="1600" spc="-20" b="1" i="1">
                <a:solidFill>
                  <a:srgbClr val="006699"/>
                </a:solidFill>
                <a:latin typeface="Verdana"/>
                <a:cs typeface="Verdana"/>
              </a:rPr>
              <a:t>i</a:t>
            </a:r>
            <a:r>
              <a:rPr dirty="0" sz="1600" spc="-15" b="1" i="1">
                <a:solidFill>
                  <a:srgbClr val="006699"/>
                </a:solidFill>
                <a:latin typeface="Verdana"/>
                <a:cs typeface="Verdana"/>
              </a:rPr>
              <a:t>co.</a:t>
            </a:r>
            <a:endParaRPr sz="1600">
              <a:latin typeface="Verdana"/>
              <a:cs typeface="Verdana"/>
            </a:endParaRPr>
          </a:p>
          <a:p>
            <a:pPr marL="838200" indent="-286385">
              <a:lnSpc>
                <a:spcPct val="100000"/>
              </a:lnSpc>
              <a:spcBef>
                <a:spcPts val="405"/>
              </a:spcBef>
              <a:buClr>
                <a:srgbClr val="990033"/>
              </a:buClr>
              <a:buFont typeface="Verdana"/>
              <a:buChar char="•"/>
              <a:tabLst>
                <a:tab pos="838835" algn="l"/>
              </a:tabLst>
            </a:pPr>
            <a:r>
              <a:rPr dirty="0" sz="1600" spc="-20" b="1" i="1">
                <a:solidFill>
                  <a:srgbClr val="006699"/>
                </a:solidFill>
                <a:latin typeface="Verdana"/>
                <a:cs typeface="Verdana"/>
              </a:rPr>
              <a:t>D</a:t>
            </a:r>
            <a:r>
              <a:rPr dirty="0" sz="1600" spc="-20" b="1" i="1">
                <a:solidFill>
                  <a:srgbClr val="006699"/>
                </a:solidFill>
                <a:latin typeface="Verdana"/>
                <a:cs typeface="Verdana"/>
              </a:rPr>
              <a:t>i</a:t>
            </a:r>
            <a:r>
              <a:rPr dirty="0" sz="1600" spc="-15" b="1" i="1">
                <a:solidFill>
                  <a:srgbClr val="006699"/>
                </a:solidFill>
                <a:latin typeface="Verdana"/>
                <a:cs typeface="Verdana"/>
              </a:rPr>
              <a:t>r</a:t>
            </a:r>
            <a:r>
              <a:rPr dirty="0" sz="1600" spc="-20" b="1" i="1">
                <a:solidFill>
                  <a:srgbClr val="006699"/>
                </a:solidFill>
                <a:latin typeface="Verdana"/>
                <a:cs typeface="Verdana"/>
              </a:rPr>
              <a:t>e</a:t>
            </a:r>
            <a:r>
              <a:rPr dirty="0" sz="1600" spc="-15" b="1" i="1">
                <a:solidFill>
                  <a:srgbClr val="006699"/>
                </a:solidFill>
                <a:latin typeface="Verdana"/>
                <a:cs typeface="Verdana"/>
              </a:rPr>
              <a:t>c</a:t>
            </a:r>
            <a:r>
              <a:rPr dirty="0" sz="1600" spc="-15" b="1" i="1">
                <a:solidFill>
                  <a:srgbClr val="006699"/>
                </a:solidFill>
                <a:latin typeface="Verdana"/>
                <a:cs typeface="Verdana"/>
              </a:rPr>
              <a:t>c</a:t>
            </a:r>
            <a:r>
              <a:rPr dirty="0" sz="1600" spc="-20" b="1" i="1">
                <a:solidFill>
                  <a:srgbClr val="006699"/>
                </a:solidFill>
                <a:latin typeface="Verdana"/>
                <a:cs typeface="Verdana"/>
              </a:rPr>
              <a:t>i</a:t>
            </a:r>
            <a:r>
              <a:rPr dirty="0" sz="1600" spc="-20" b="1" i="1">
                <a:solidFill>
                  <a:srgbClr val="006699"/>
                </a:solidFill>
                <a:latin typeface="Verdana"/>
                <a:cs typeface="Verdana"/>
              </a:rPr>
              <a:t>o</a:t>
            </a:r>
            <a:r>
              <a:rPr dirty="0" sz="1600" spc="-15" b="1" i="1">
                <a:solidFill>
                  <a:srgbClr val="006699"/>
                </a:solidFill>
                <a:latin typeface="Verdana"/>
                <a:cs typeface="Verdana"/>
              </a:rPr>
              <a:t>nam</a:t>
            </a:r>
            <a:r>
              <a:rPr dirty="0" sz="1600" spc="-5" b="1" i="1">
                <a:solidFill>
                  <a:srgbClr val="006699"/>
                </a:solidFill>
                <a:latin typeface="Verdana"/>
                <a:cs typeface="Verdana"/>
              </a:rPr>
              <a:t>i</a:t>
            </a:r>
            <a:r>
              <a:rPr dirty="0" sz="1600" spc="-20" b="1" i="1">
                <a:solidFill>
                  <a:srgbClr val="006699"/>
                </a:solidFill>
                <a:latin typeface="Verdana"/>
                <a:cs typeface="Verdana"/>
              </a:rPr>
              <a:t>e</a:t>
            </a:r>
            <a:r>
              <a:rPr dirty="0" sz="1600" spc="-10" b="1" i="1">
                <a:solidFill>
                  <a:srgbClr val="006699"/>
                </a:solidFill>
                <a:latin typeface="Verdana"/>
                <a:cs typeface="Verdana"/>
              </a:rPr>
              <a:t>nto</a:t>
            </a:r>
            <a:r>
              <a:rPr dirty="0" sz="1600" spc="50" b="1" i="1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dirty="0" sz="1600" spc="-20" b="1" i="1">
                <a:solidFill>
                  <a:srgbClr val="006699"/>
                </a:solidFill>
                <a:latin typeface="Verdana"/>
                <a:cs typeface="Verdana"/>
              </a:rPr>
              <a:t>D</a:t>
            </a:r>
            <a:r>
              <a:rPr dirty="0" sz="1600" spc="-20" b="1" i="1">
                <a:solidFill>
                  <a:srgbClr val="006699"/>
                </a:solidFill>
                <a:latin typeface="Verdana"/>
                <a:cs typeface="Verdana"/>
              </a:rPr>
              <a:t>i</a:t>
            </a:r>
            <a:r>
              <a:rPr dirty="0" sz="1600" spc="-15" b="1" i="1">
                <a:solidFill>
                  <a:srgbClr val="006699"/>
                </a:solidFill>
                <a:latin typeface="Verdana"/>
                <a:cs typeface="Verdana"/>
              </a:rPr>
              <a:t>nám</a:t>
            </a:r>
            <a:r>
              <a:rPr dirty="0" sz="1600" spc="-20" b="1" i="1">
                <a:solidFill>
                  <a:srgbClr val="006699"/>
                </a:solidFill>
                <a:latin typeface="Verdana"/>
                <a:cs typeface="Verdana"/>
              </a:rPr>
              <a:t>i</a:t>
            </a:r>
            <a:r>
              <a:rPr dirty="0" sz="1600" spc="-15" b="1" i="1">
                <a:solidFill>
                  <a:srgbClr val="006699"/>
                </a:solidFill>
                <a:latin typeface="Verdana"/>
                <a:cs typeface="Verdana"/>
              </a:rPr>
              <a:t>c</a:t>
            </a:r>
            <a:r>
              <a:rPr dirty="0" sz="1600" spc="-20" b="1" i="1">
                <a:solidFill>
                  <a:srgbClr val="006699"/>
                </a:solidFill>
                <a:latin typeface="Verdana"/>
                <a:cs typeface="Verdana"/>
              </a:rPr>
              <a:t>o</a:t>
            </a:r>
            <a:r>
              <a:rPr dirty="0" sz="1600" spc="-10" b="1" i="1">
                <a:solidFill>
                  <a:srgbClr val="006699"/>
                </a:solidFill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8542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5"/>
              <a:t>D</a:t>
            </a:r>
            <a:r>
              <a:rPr dirty="0" sz="2000" spc="-5"/>
              <a:t>i</a:t>
            </a:r>
            <a:r>
              <a:rPr dirty="0" sz="2000"/>
              <a:t>recc</a:t>
            </a:r>
            <a:r>
              <a:rPr dirty="0" sz="2000" spc="-5"/>
              <a:t>ion</a:t>
            </a:r>
            <a:r>
              <a:rPr dirty="0" sz="2000"/>
              <a:t>a</a:t>
            </a:r>
            <a:r>
              <a:rPr dirty="0" sz="2000" spc="-10"/>
              <a:t>m</a:t>
            </a:r>
            <a:r>
              <a:rPr dirty="0" sz="2000" spc="-5"/>
              <a:t>i</a:t>
            </a:r>
            <a:r>
              <a:rPr dirty="0" sz="2000"/>
              <a:t>e</a:t>
            </a:r>
            <a:r>
              <a:rPr dirty="0" sz="2000" spc="-5"/>
              <a:t>n</a:t>
            </a:r>
            <a:r>
              <a:rPr dirty="0" sz="2000"/>
              <a:t>to</a:t>
            </a:r>
            <a:r>
              <a:rPr dirty="0" sz="2000" spc="-45"/>
              <a:t> </a:t>
            </a:r>
            <a:r>
              <a:rPr dirty="0" sz="2000" spc="-5"/>
              <a:t>E</a:t>
            </a:r>
            <a:r>
              <a:rPr dirty="0" sz="2000"/>
              <a:t>stát</a:t>
            </a:r>
            <a:r>
              <a:rPr dirty="0" sz="2000" spc="-10"/>
              <a:t>i</a:t>
            </a:r>
            <a:r>
              <a:rPr dirty="0" sz="2000"/>
              <a:t>co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331088" y="2786854"/>
            <a:ext cx="394589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FF6633"/>
              </a:buClr>
              <a:buSzPct val="43750"/>
              <a:buFont typeface="Arial"/>
              <a:buChar char="●"/>
              <a:tabLst>
                <a:tab pos="354330" algn="l"/>
              </a:tabLst>
            </a:pP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La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8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gn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ón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8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tát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8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6699"/>
                </a:solidFill>
                <a:latin typeface="Arial"/>
                <a:cs typeface="Arial"/>
              </a:rPr>
              <a:t>fun</a:t>
            </a:r>
            <a:r>
              <a:rPr dirty="0" sz="1600" spc="-5">
                <a:solidFill>
                  <a:srgbClr val="006699"/>
                </a:solidFill>
                <a:latin typeface="Arial"/>
                <a:cs typeface="Arial"/>
              </a:rPr>
              <a:t>c</a:t>
            </a:r>
            <a:r>
              <a:rPr dirty="0" sz="1600">
                <a:solidFill>
                  <a:srgbClr val="006699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6699"/>
                </a:solidFill>
                <a:latin typeface="Arial"/>
                <a:cs typeface="Arial"/>
              </a:rPr>
              <a:t>ona</a:t>
            </a:r>
            <a:r>
              <a:rPr dirty="0" sz="160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dirty="0" sz="1600" spc="-95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6699"/>
                </a:solidFill>
                <a:latin typeface="Arial"/>
                <a:cs typeface="Arial"/>
              </a:rPr>
              <a:t>me</a:t>
            </a:r>
            <a:r>
              <a:rPr dirty="0" sz="1600">
                <a:solidFill>
                  <a:srgbClr val="006699"/>
                </a:solidFill>
                <a:latin typeface="Arial"/>
                <a:cs typeface="Arial"/>
              </a:rPr>
              <a:t>j</a:t>
            </a:r>
            <a:r>
              <a:rPr dirty="0" sz="1600" spc="-10">
                <a:solidFill>
                  <a:srgbClr val="006699"/>
                </a:solidFill>
                <a:latin typeface="Arial"/>
                <a:cs typeface="Arial"/>
              </a:rPr>
              <a:t>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2667" y="3030693"/>
            <a:ext cx="138684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22275" algn="l"/>
                <a:tab pos="867410" algn="l"/>
              </a:tabLst>
            </a:pPr>
            <a:r>
              <a:rPr dirty="0" sz="1600" spc="-10">
                <a:solidFill>
                  <a:srgbClr val="006699"/>
                </a:solidFill>
                <a:latin typeface="Arial"/>
                <a:cs typeface="Arial"/>
              </a:rPr>
              <a:t>en</a:t>
            </a:r>
            <a:r>
              <a:rPr dirty="0" sz="1600" spc="-10">
                <a:solidFill>
                  <a:srgbClr val="006699"/>
                </a:solidFill>
                <a:latin typeface="Arial"/>
                <a:cs typeface="Arial"/>
              </a:rPr>
              <a:t>	</a:t>
            </a:r>
            <a:r>
              <a:rPr dirty="0" sz="1600">
                <a:solidFill>
                  <a:srgbClr val="006699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6699"/>
                </a:solidFill>
                <a:latin typeface="Arial"/>
                <a:cs typeface="Arial"/>
              </a:rPr>
              <a:t>as</a:t>
            </a:r>
            <a:r>
              <a:rPr dirty="0" sz="1600">
                <a:solidFill>
                  <a:srgbClr val="006699"/>
                </a:solidFill>
                <a:latin typeface="Arial"/>
                <a:cs typeface="Arial"/>
              </a:rPr>
              <a:t>	</a:t>
            </a:r>
            <a:r>
              <a:rPr dirty="0" sz="1600" spc="-15">
                <a:solidFill>
                  <a:srgbClr val="006699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6699"/>
                </a:solidFill>
                <a:latin typeface="Arial"/>
                <a:cs typeface="Arial"/>
              </a:rPr>
              <a:t>edes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2653" y="3030693"/>
            <a:ext cx="2053589" cy="472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6830" marR="5080" indent="-24765">
              <a:lnSpc>
                <a:spcPct val="100000"/>
              </a:lnSpc>
              <a:tabLst>
                <a:tab pos="1056005" algn="l"/>
                <a:tab pos="1519555" algn="l"/>
                <a:tab pos="1600200" algn="l"/>
              </a:tabLst>
            </a:pPr>
            <a:r>
              <a:rPr dirty="0" sz="1600" spc="-10">
                <a:solidFill>
                  <a:srgbClr val="006699"/>
                </a:solidFill>
                <a:latin typeface="Arial"/>
                <a:cs typeface="Arial"/>
              </a:rPr>
              <a:t>pequeñas</a:t>
            </a:r>
            <a:r>
              <a:rPr dirty="0" sz="1600" spc="-10">
                <a:solidFill>
                  <a:srgbClr val="006699"/>
                </a:solidFill>
                <a:latin typeface="Arial"/>
                <a:cs typeface="Arial"/>
              </a:rPr>
              <a:t>	</a:t>
            </a:r>
            <a:r>
              <a:rPr dirty="0" sz="1600" spc="-195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on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		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po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amb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	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	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fo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ma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2667" y="3274531"/>
            <a:ext cx="139382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55065" algn="l"/>
              </a:tabLst>
            </a:pP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uen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	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2667" y="3518370"/>
            <a:ext cx="3604260" cy="9601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manua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8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el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8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ad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is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ador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9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del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8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tema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a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gna</a:t>
            </a:r>
            <a:r>
              <a:rPr dirty="0" sz="1600" spc="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y</a:t>
            </a:r>
            <a:r>
              <a:rPr dirty="0" sz="1600" spc="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ea</a:t>
            </a:r>
            <a:r>
              <a:rPr dirty="0" sz="1600" spc="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as</a:t>
            </a:r>
            <a:r>
              <a:rPr dirty="0" sz="1600" spc="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2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ones</a:t>
            </a:r>
            <a:r>
              <a:rPr dirty="0" sz="1600" spc="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IP</a:t>
            </a:r>
            <a:r>
              <a:rPr dirty="0" sz="16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pa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ada</a:t>
            </a:r>
            <a:r>
              <a:rPr dirty="0" sz="1600" spc="10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omputado</a:t>
            </a:r>
            <a:r>
              <a:rPr dirty="0" sz="1600" spc="-10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dirty="0" sz="1600" spc="1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mp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10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10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vi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dor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de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una</a:t>
            </a:r>
            <a:r>
              <a:rPr dirty="0" sz="16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ed</a:t>
            </a:r>
            <a:r>
              <a:rPr dirty="0" sz="16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nte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na.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03291" y="1773935"/>
            <a:ext cx="3848099" cy="43144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5"/>
              <a:t>D</a:t>
            </a:r>
            <a:r>
              <a:rPr dirty="0" sz="2000" spc="-5"/>
              <a:t>i</a:t>
            </a:r>
            <a:r>
              <a:rPr dirty="0" sz="2000"/>
              <a:t>recc</a:t>
            </a:r>
            <a:r>
              <a:rPr dirty="0" sz="2000" spc="-5"/>
              <a:t>ion</a:t>
            </a:r>
            <a:r>
              <a:rPr dirty="0" sz="2000"/>
              <a:t>a</a:t>
            </a:r>
            <a:r>
              <a:rPr dirty="0" sz="2000" spc="-10"/>
              <a:t>m</a:t>
            </a:r>
            <a:r>
              <a:rPr dirty="0" sz="2000" spc="-5"/>
              <a:t>i</a:t>
            </a:r>
            <a:r>
              <a:rPr dirty="0" sz="2000"/>
              <a:t>e</a:t>
            </a:r>
            <a:r>
              <a:rPr dirty="0" sz="2000" spc="-5"/>
              <a:t>n</a:t>
            </a:r>
            <a:r>
              <a:rPr dirty="0" sz="2000"/>
              <a:t>to</a:t>
            </a:r>
            <a:r>
              <a:rPr dirty="0" sz="2000" spc="-45"/>
              <a:t> </a:t>
            </a:r>
            <a:r>
              <a:rPr dirty="0" sz="2000" spc="-5"/>
              <a:t>E</a:t>
            </a:r>
            <a:r>
              <a:rPr dirty="0" sz="2000"/>
              <a:t>stát</a:t>
            </a:r>
            <a:r>
              <a:rPr dirty="0" sz="2000" spc="-10"/>
              <a:t>i</a:t>
            </a:r>
            <a:r>
              <a:rPr dirty="0" sz="2000"/>
              <a:t>co</a:t>
            </a:r>
            <a:r>
              <a:rPr dirty="0" sz="2000" spc="-30"/>
              <a:t> </a:t>
            </a:r>
            <a:r>
              <a:rPr dirty="0" sz="1600" spc="-10"/>
              <a:t>c</a:t>
            </a:r>
            <a:r>
              <a:rPr dirty="0" sz="1400" spc="-10"/>
              <a:t>on</a:t>
            </a:r>
            <a:r>
              <a:rPr dirty="0" sz="1400"/>
              <a:t>t</a:t>
            </a:r>
            <a:r>
              <a:rPr dirty="0" sz="1400" spc="5"/>
              <a:t>i</a:t>
            </a:r>
            <a:r>
              <a:rPr dirty="0" sz="1400" spc="-10"/>
              <a:t>nu</a:t>
            </a:r>
            <a:r>
              <a:rPr dirty="0" sz="1400" spc="-5"/>
              <a:t>ac</a:t>
            </a:r>
            <a:r>
              <a:rPr dirty="0" sz="1400" spc="-10"/>
              <a:t>ión</a:t>
            </a:r>
            <a:r>
              <a:rPr dirty="0" sz="1400" spc="-15"/>
              <a:t>…</a:t>
            </a:r>
            <a:r>
              <a:rPr dirty="0" sz="1400"/>
              <a:t>…</a:t>
            </a:r>
            <a:endParaRPr sz="1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3695" marR="6985" indent="-340995">
              <a:lnSpc>
                <a:spcPct val="100000"/>
              </a:lnSpc>
              <a:buClr>
                <a:srgbClr val="FF6633"/>
              </a:buClr>
              <a:buSzPct val="43750"/>
              <a:buFont typeface="Arial"/>
              <a:buChar char="●"/>
              <a:tabLst>
                <a:tab pos="354330" algn="l"/>
              </a:tabLst>
            </a:pPr>
            <a:r>
              <a:rPr dirty="0" spc="-10">
                <a:solidFill>
                  <a:srgbClr val="000080"/>
                </a:solidFill>
              </a:rPr>
              <a:t>Es</a:t>
            </a:r>
            <a:r>
              <a:rPr dirty="0" spc="145">
                <a:solidFill>
                  <a:srgbClr val="000080"/>
                </a:solidFill>
              </a:rPr>
              <a:t> </a:t>
            </a:r>
            <a:r>
              <a:rPr dirty="0" spc="-10">
                <a:solidFill>
                  <a:srgbClr val="000080"/>
                </a:solidFill>
              </a:rPr>
              <a:t>fundamental</a:t>
            </a:r>
            <a:r>
              <a:rPr dirty="0" spc="150">
                <a:solidFill>
                  <a:srgbClr val="000080"/>
                </a:solidFill>
              </a:rPr>
              <a:t> </a:t>
            </a:r>
            <a:r>
              <a:rPr dirty="0"/>
              <a:t>l</a:t>
            </a:r>
            <a:r>
              <a:rPr dirty="0"/>
              <a:t>l</a:t>
            </a:r>
            <a:r>
              <a:rPr dirty="0" spc="-10"/>
              <a:t>e</a:t>
            </a:r>
            <a:r>
              <a:rPr dirty="0" spc="-5"/>
              <a:t>v</a:t>
            </a:r>
            <a:r>
              <a:rPr dirty="0" spc="-10"/>
              <a:t>ar</a:t>
            </a:r>
            <a:r>
              <a:rPr dirty="0" spc="140"/>
              <a:t> </a:t>
            </a:r>
            <a:r>
              <a:rPr dirty="0" spc="-10"/>
              <a:t>un</a:t>
            </a:r>
            <a:r>
              <a:rPr dirty="0" spc="140"/>
              <a:t> </a:t>
            </a:r>
            <a:r>
              <a:rPr dirty="0" spc="-10"/>
              <a:t>buen</a:t>
            </a:r>
            <a:r>
              <a:rPr dirty="0" spc="155"/>
              <a:t> </a:t>
            </a:r>
            <a:r>
              <a:rPr dirty="0" spc="-15"/>
              <a:t>r</a:t>
            </a:r>
            <a:r>
              <a:rPr dirty="0"/>
              <a:t>e</a:t>
            </a:r>
            <a:r>
              <a:rPr dirty="0" spc="-10"/>
              <a:t>g</a:t>
            </a:r>
            <a:r>
              <a:rPr dirty="0"/>
              <a:t>i</a:t>
            </a:r>
            <a:r>
              <a:rPr dirty="0" spc="-5"/>
              <a:t>s</a:t>
            </a:r>
            <a:r>
              <a:rPr dirty="0" spc="-5"/>
              <a:t>t</a:t>
            </a:r>
            <a:r>
              <a:rPr dirty="0" spc="-15"/>
              <a:t>r</a:t>
            </a:r>
            <a:r>
              <a:rPr dirty="0" spc="-10"/>
              <a:t>o</a:t>
            </a:r>
            <a:r>
              <a:rPr dirty="0" spc="140"/>
              <a:t> </a:t>
            </a:r>
            <a:r>
              <a:rPr dirty="0" spc="-10"/>
              <a:t>pa</a:t>
            </a:r>
            <a:r>
              <a:rPr dirty="0" spc="-15"/>
              <a:t>r</a:t>
            </a:r>
            <a:r>
              <a:rPr dirty="0" spc="-10"/>
              <a:t>a</a:t>
            </a:r>
            <a:r>
              <a:rPr dirty="0" spc="155"/>
              <a:t> </a:t>
            </a:r>
            <a:r>
              <a:rPr dirty="0" spc="-10"/>
              <a:t>e</a:t>
            </a:r>
            <a:r>
              <a:rPr dirty="0" spc="-5"/>
              <a:t>v</a:t>
            </a:r>
            <a:r>
              <a:rPr dirty="0"/>
              <a:t>i</a:t>
            </a:r>
            <a:r>
              <a:rPr dirty="0" spc="-10"/>
              <a:t>tar</a:t>
            </a:r>
            <a:r>
              <a:rPr dirty="0" spc="150"/>
              <a:t> </a:t>
            </a:r>
            <a:r>
              <a:rPr dirty="0" spc="-10">
                <a:solidFill>
                  <a:srgbClr val="000080"/>
                </a:solidFill>
              </a:rPr>
              <a:t>que</a:t>
            </a:r>
            <a:r>
              <a:rPr dirty="0" spc="145">
                <a:solidFill>
                  <a:srgbClr val="000080"/>
                </a:solidFill>
              </a:rPr>
              <a:t> </a:t>
            </a:r>
            <a:r>
              <a:rPr dirty="0" spc="-5">
                <a:solidFill>
                  <a:srgbClr val="000080"/>
                </a:solidFill>
              </a:rPr>
              <a:t>s</a:t>
            </a:r>
            <a:r>
              <a:rPr dirty="0" spc="-10">
                <a:solidFill>
                  <a:srgbClr val="000080"/>
                </a:solidFill>
              </a:rPr>
              <a:t>e</a:t>
            </a:r>
            <a:r>
              <a:rPr dirty="0" spc="155">
                <a:solidFill>
                  <a:srgbClr val="000080"/>
                </a:solidFill>
              </a:rPr>
              <a:t> </a:t>
            </a:r>
            <a:r>
              <a:rPr dirty="0" spc="-10">
                <a:solidFill>
                  <a:srgbClr val="000080"/>
                </a:solidFill>
              </a:rPr>
              <a:t>p</a:t>
            </a:r>
            <a:r>
              <a:rPr dirty="0" spc="-15">
                <a:solidFill>
                  <a:srgbClr val="000080"/>
                </a:solidFill>
              </a:rPr>
              <a:t>r</a:t>
            </a:r>
            <a:r>
              <a:rPr dirty="0" spc="-10">
                <a:solidFill>
                  <a:srgbClr val="000080"/>
                </a:solidFill>
              </a:rPr>
              <a:t>odu</a:t>
            </a:r>
            <a:r>
              <a:rPr dirty="0" spc="-5">
                <a:solidFill>
                  <a:srgbClr val="000080"/>
                </a:solidFill>
              </a:rPr>
              <a:t>z</a:t>
            </a:r>
            <a:r>
              <a:rPr dirty="0" spc="0">
                <a:solidFill>
                  <a:srgbClr val="000080"/>
                </a:solidFill>
              </a:rPr>
              <a:t>c</a:t>
            </a:r>
            <a:r>
              <a:rPr dirty="0" spc="-10">
                <a:solidFill>
                  <a:srgbClr val="000080"/>
                </a:solidFill>
              </a:rPr>
              <a:t>an</a:t>
            </a:r>
            <a:r>
              <a:rPr dirty="0" spc="145">
                <a:solidFill>
                  <a:srgbClr val="000080"/>
                </a:solidFill>
              </a:rPr>
              <a:t> </a:t>
            </a:r>
            <a:r>
              <a:rPr dirty="0" spc="-10">
                <a:solidFill>
                  <a:srgbClr val="000080"/>
                </a:solidFill>
              </a:rPr>
              <a:t>p</a:t>
            </a:r>
            <a:r>
              <a:rPr dirty="0" spc="-15">
                <a:solidFill>
                  <a:srgbClr val="000080"/>
                </a:solidFill>
              </a:rPr>
              <a:t>r</a:t>
            </a:r>
            <a:r>
              <a:rPr dirty="0" spc="-10">
                <a:solidFill>
                  <a:srgbClr val="000080"/>
                </a:solidFill>
              </a:rPr>
              <a:t>ob</a:t>
            </a:r>
            <a:r>
              <a:rPr dirty="0">
                <a:solidFill>
                  <a:srgbClr val="000080"/>
                </a:solidFill>
              </a:rPr>
              <a:t>l</a:t>
            </a:r>
            <a:r>
              <a:rPr dirty="0" spc="-10">
                <a:solidFill>
                  <a:srgbClr val="000080"/>
                </a:solidFill>
              </a:rPr>
              <a:t>emas</a:t>
            </a:r>
            <a:r>
              <a:rPr dirty="0" spc="150">
                <a:solidFill>
                  <a:srgbClr val="000080"/>
                </a:solidFill>
              </a:rPr>
              <a:t> </a:t>
            </a:r>
            <a:r>
              <a:rPr dirty="0" spc="-5">
                <a:solidFill>
                  <a:srgbClr val="000080"/>
                </a:solidFill>
              </a:rPr>
              <a:t>c</a:t>
            </a:r>
            <a:r>
              <a:rPr dirty="0">
                <a:solidFill>
                  <a:srgbClr val="000080"/>
                </a:solidFill>
              </a:rPr>
              <a:t>o</a:t>
            </a:r>
            <a:r>
              <a:rPr dirty="0" spc="-10">
                <a:solidFill>
                  <a:srgbClr val="000080"/>
                </a:solidFill>
              </a:rPr>
              <a:t>n</a:t>
            </a:r>
            <a:r>
              <a:rPr dirty="0" spc="140">
                <a:solidFill>
                  <a:srgbClr val="000080"/>
                </a:solidFill>
              </a:rPr>
              <a:t> </a:t>
            </a:r>
            <a:r>
              <a:rPr dirty="0">
                <a:solidFill>
                  <a:srgbClr val="000080"/>
                </a:solidFill>
              </a:rPr>
              <a:t>l</a:t>
            </a:r>
            <a:r>
              <a:rPr dirty="0" spc="-10">
                <a:solidFill>
                  <a:srgbClr val="000080"/>
                </a:solidFill>
              </a:rPr>
              <a:t>as</a:t>
            </a:r>
            <a:r>
              <a:rPr dirty="0" spc="-5">
                <a:solidFill>
                  <a:srgbClr val="000080"/>
                </a:solidFill>
              </a:rPr>
              <a:t> </a:t>
            </a:r>
            <a:r>
              <a:rPr dirty="0" spc="-10"/>
              <a:t>d</a:t>
            </a:r>
            <a:r>
              <a:rPr dirty="0"/>
              <a:t>i</a:t>
            </a:r>
            <a:r>
              <a:rPr dirty="0" spc="-15"/>
              <a:t>r</a:t>
            </a:r>
            <a:r>
              <a:rPr dirty="0" spc="-10"/>
              <a:t>e</a:t>
            </a:r>
            <a:r>
              <a:rPr dirty="0" spc="-5"/>
              <a:t>c</a:t>
            </a:r>
            <a:r>
              <a:rPr dirty="0" spc="-5"/>
              <a:t>c</a:t>
            </a:r>
            <a:r>
              <a:rPr dirty="0"/>
              <a:t>i</a:t>
            </a:r>
            <a:r>
              <a:rPr dirty="0" spc="-10"/>
              <a:t>ones</a:t>
            </a:r>
            <a:r>
              <a:rPr dirty="0" spc="-20"/>
              <a:t> </a:t>
            </a:r>
            <a:r>
              <a:rPr dirty="0" spc="-10"/>
              <a:t>IP</a:t>
            </a:r>
            <a:r>
              <a:rPr dirty="0" spc="-10"/>
              <a:t> </a:t>
            </a:r>
            <a:r>
              <a:rPr dirty="0" spc="-15"/>
              <a:t>r</a:t>
            </a:r>
            <a:r>
              <a:rPr dirty="0" spc="-10"/>
              <a:t>epet</a:t>
            </a:r>
            <a:r>
              <a:rPr dirty="0"/>
              <a:t>i</a:t>
            </a:r>
            <a:r>
              <a:rPr dirty="0" spc="-10"/>
              <a:t>da</a:t>
            </a:r>
            <a:r>
              <a:rPr dirty="0" spc="-5"/>
              <a:t>s</a:t>
            </a:r>
            <a:r>
              <a:rPr dirty="0" spc="-5"/>
              <a:t>.</a:t>
            </a:r>
          </a:p>
          <a:p>
            <a:pPr>
              <a:lnSpc>
                <a:spcPct val="100000"/>
              </a:lnSpc>
              <a:spcBef>
                <a:spcPts val="9"/>
              </a:spcBef>
              <a:buClr>
                <a:srgbClr val="FF6633"/>
              </a:buClr>
              <a:buFont typeface="Arial"/>
              <a:buChar char="●"/>
            </a:pPr>
            <a:endParaRPr sz="2350">
              <a:latin typeface="Times New Roman"/>
              <a:cs typeface="Times New Roman"/>
            </a:endParaRPr>
          </a:p>
          <a:p>
            <a:pPr marL="353695" marR="5080" indent="-340995">
              <a:lnSpc>
                <a:spcPct val="100000"/>
              </a:lnSpc>
              <a:buClr>
                <a:srgbClr val="FF6633"/>
              </a:buClr>
              <a:buSzPct val="43750"/>
              <a:buFont typeface="Arial"/>
              <a:buChar char="●"/>
              <a:tabLst>
                <a:tab pos="354330" algn="l"/>
              </a:tabLst>
            </a:pPr>
            <a:r>
              <a:rPr dirty="0" spc="-10"/>
              <a:t>Los</a:t>
            </a:r>
            <a:r>
              <a:rPr dirty="0" spc="-10"/>
              <a:t> </a:t>
            </a:r>
            <a:r>
              <a:rPr dirty="0" spc="-175"/>
              <a:t> </a:t>
            </a:r>
            <a:r>
              <a:rPr dirty="0" spc="-5"/>
              <a:t>s</a:t>
            </a:r>
            <a:r>
              <a:rPr dirty="0" spc="-10"/>
              <a:t>e</a:t>
            </a:r>
            <a:r>
              <a:rPr dirty="0" spc="-15"/>
              <a:t>r</a:t>
            </a:r>
            <a:r>
              <a:rPr dirty="0" spc="-5"/>
              <a:t>v</a:t>
            </a:r>
            <a:r>
              <a:rPr dirty="0"/>
              <a:t>i</a:t>
            </a:r>
            <a:r>
              <a:rPr dirty="0" spc="-10"/>
              <a:t>do</a:t>
            </a:r>
            <a:r>
              <a:rPr dirty="0" spc="-15"/>
              <a:t>r</a:t>
            </a:r>
            <a:r>
              <a:rPr dirty="0" spc="-10"/>
              <a:t>es</a:t>
            </a:r>
            <a:r>
              <a:rPr dirty="0"/>
              <a:t> </a:t>
            </a:r>
            <a:r>
              <a:rPr dirty="0" spc="-175"/>
              <a:t> </a:t>
            </a:r>
            <a:r>
              <a:rPr dirty="0" spc="-25"/>
              <a:t>d</a:t>
            </a:r>
            <a:r>
              <a:rPr dirty="0" spc="-10"/>
              <a:t>eben</a:t>
            </a:r>
            <a:r>
              <a:rPr dirty="0"/>
              <a:t> </a:t>
            </a:r>
            <a:r>
              <a:rPr dirty="0" spc="-180"/>
              <a:t> </a:t>
            </a:r>
            <a:r>
              <a:rPr dirty="0" spc="-15"/>
              <a:t>r</a:t>
            </a:r>
            <a:r>
              <a:rPr dirty="0" spc="-10"/>
              <a:t>e</a:t>
            </a:r>
            <a:r>
              <a:rPr dirty="0" spc="-5"/>
              <a:t>c</a:t>
            </a:r>
            <a:r>
              <a:rPr dirty="0"/>
              <a:t>i</a:t>
            </a:r>
            <a:r>
              <a:rPr dirty="0" spc="-10"/>
              <a:t>b</a:t>
            </a:r>
            <a:r>
              <a:rPr dirty="0"/>
              <a:t>i</a:t>
            </a:r>
            <a:r>
              <a:rPr dirty="0" spc="-10"/>
              <a:t>r</a:t>
            </a:r>
            <a:r>
              <a:rPr dirty="0"/>
              <a:t> </a:t>
            </a:r>
            <a:r>
              <a:rPr dirty="0" spc="-185"/>
              <a:t> </a:t>
            </a:r>
            <a:r>
              <a:rPr dirty="0" spc="-10"/>
              <a:t>una</a:t>
            </a:r>
            <a:r>
              <a:rPr dirty="0"/>
              <a:t> </a:t>
            </a:r>
            <a:r>
              <a:rPr dirty="0" spc="-180"/>
              <a:t> </a:t>
            </a:r>
            <a:r>
              <a:rPr dirty="0" spc="-10"/>
              <a:t>d</a:t>
            </a:r>
            <a:r>
              <a:rPr dirty="0"/>
              <a:t>i</a:t>
            </a:r>
            <a:r>
              <a:rPr dirty="0" spc="-15"/>
              <a:t>r</a:t>
            </a:r>
            <a:r>
              <a:rPr dirty="0" spc="-10"/>
              <a:t>e</a:t>
            </a:r>
            <a:r>
              <a:rPr dirty="0" spc="-5"/>
              <a:t>c</a:t>
            </a:r>
            <a:r>
              <a:rPr dirty="0" spc="-5"/>
              <a:t>c</a:t>
            </a:r>
            <a:r>
              <a:rPr dirty="0" spc="-15"/>
              <a:t>i</a:t>
            </a:r>
            <a:r>
              <a:rPr dirty="0" spc="-10"/>
              <a:t>ón</a:t>
            </a:r>
            <a:r>
              <a:rPr dirty="0"/>
              <a:t> </a:t>
            </a:r>
            <a:r>
              <a:rPr dirty="0" spc="-180"/>
              <a:t> </a:t>
            </a:r>
            <a:r>
              <a:rPr dirty="0" spc="-10"/>
              <a:t>IP</a:t>
            </a:r>
            <a:r>
              <a:rPr dirty="0"/>
              <a:t> </a:t>
            </a:r>
            <a:r>
              <a:rPr dirty="0" spc="-204"/>
              <a:t> </a:t>
            </a:r>
            <a:r>
              <a:rPr dirty="0" spc="-10"/>
              <a:t>e</a:t>
            </a:r>
            <a:r>
              <a:rPr dirty="0" spc="-5"/>
              <a:t>s</a:t>
            </a:r>
            <a:r>
              <a:rPr dirty="0" spc="-10"/>
              <a:t>tát</a:t>
            </a:r>
            <a:r>
              <a:rPr dirty="0"/>
              <a:t>i</a:t>
            </a:r>
            <a:r>
              <a:rPr dirty="0" spc="-5"/>
              <a:t>c</a:t>
            </a:r>
            <a:r>
              <a:rPr dirty="0" spc="-10"/>
              <a:t>a</a:t>
            </a:r>
            <a:r>
              <a:rPr dirty="0"/>
              <a:t> </a:t>
            </a:r>
            <a:r>
              <a:rPr dirty="0" spc="-180"/>
              <a:t> </a:t>
            </a:r>
            <a:r>
              <a:rPr dirty="0" spc="-10">
                <a:solidFill>
                  <a:srgbClr val="000080"/>
                </a:solidFill>
              </a:rPr>
              <a:t>de</a:t>
            </a:r>
            <a:r>
              <a:rPr dirty="0">
                <a:solidFill>
                  <a:srgbClr val="000080"/>
                </a:solidFill>
              </a:rPr>
              <a:t> </a:t>
            </a:r>
            <a:r>
              <a:rPr dirty="0" spc="-185">
                <a:solidFill>
                  <a:srgbClr val="000080"/>
                </a:solidFill>
              </a:rPr>
              <a:t> </a:t>
            </a:r>
            <a:r>
              <a:rPr dirty="0" spc="-10">
                <a:solidFill>
                  <a:srgbClr val="000080"/>
                </a:solidFill>
              </a:rPr>
              <a:t>modo</a:t>
            </a:r>
            <a:r>
              <a:rPr dirty="0">
                <a:solidFill>
                  <a:srgbClr val="000080"/>
                </a:solidFill>
              </a:rPr>
              <a:t> </a:t>
            </a:r>
            <a:r>
              <a:rPr dirty="0" spc="-185">
                <a:solidFill>
                  <a:srgbClr val="000080"/>
                </a:solidFill>
              </a:rPr>
              <a:t> </a:t>
            </a:r>
            <a:r>
              <a:rPr dirty="0" spc="-10">
                <a:solidFill>
                  <a:srgbClr val="000080"/>
                </a:solidFill>
              </a:rPr>
              <a:t>que</a:t>
            </a:r>
            <a:r>
              <a:rPr dirty="0">
                <a:solidFill>
                  <a:srgbClr val="000080"/>
                </a:solidFill>
              </a:rPr>
              <a:t> </a:t>
            </a:r>
            <a:r>
              <a:rPr dirty="0" spc="-180">
                <a:solidFill>
                  <a:srgbClr val="000080"/>
                </a:solidFill>
              </a:rPr>
              <a:t> </a:t>
            </a:r>
            <a:r>
              <a:rPr dirty="0">
                <a:solidFill>
                  <a:srgbClr val="000080"/>
                </a:solidFill>
              </a:rPr>
              <a:t>l</a:t>
            </a:r>
            <a:r>
              <a:rPr dirty="0" spc="-10">
                <a:solidFill>
                  <a:srgbClr val="000080"/>
                </a:solidFill>
              </a:rPr>
              <a:t>as</a:t>
            </a:r>
            <a:r>
              <a:rPr dirty="0">
                <a:solidFill>
                  <a:srgbClr val="000080"/>
                </a:solidFill>
              </a:rPr>
              <a:t> </a:t>
            </a:r>
            <a:r>
              <a:rPr dirty="0" spc="-180">
                <a:solidFill>
                  <a:srgbClr val="000080"/>
                </a:solidFill>
              </a:rPr>
              <a:t> </a:t>
            </a:r>
            <a:r>
              <a:rPr dirty="0" spc="-10">
                <a:solidFill>
                  <a:srgbClr val="000080"/>
                </a:solidFill>
              </a:rPr>
              <a:t>e</a:t>
            </a:r>
            <a:r>
              <a:rPr dirty="0" spc="-5">
                <a:solidFill>
                  <a:srgbClr val="000080"/>
                </a:solidFill>
              </a:rPr>
              <a:t>s</a:t>
            </a:r>
            <a:r>
              <a:rPr dirty="0" spc="-10">
                <a:solidFill>
                  <a:srgbClr val="000080"/>
                </a:solidFill>
              </a:rPr>
              <a:t>ta</a:t>
            </a:r>
            <a:r>
              <a:rPr dirty="0" spc="-20">
                <a:solidFill>
                  <a:srgbClr val="000080"/>
                </a:solidFill>
              </a:rPr>
              <a:t>c</a:t>
            </a:r>
            <a:r>
              <a:rPr dirty="0">
                <a:solidFill>
                  <a:srgbClr val="000080"/>
                </a:solidFill>
              </a:rPr>
              <a:t>i</a:t>
            </a:r>
            <a:r>
              <a:rPr dirty="0" spc="-10">
                <a:solidFill>
                  <a:srgbClr val="000080"/>
                </a:solidFill>
              </a:rPr>
              <a:t>on</a:t>
            </a:r>
            <a:r>
              <a:rPr dirty="0" spc="-25">
                <a:solidFill>
                  <a:srgbClr val="000080"/>
                </a:solidFill>
              </a:rPr>
              <a:t>e</a:t>
            </a:r>
            <a:r>
              <a:rPr dirty="0" spc="-10">
                <a:solidFill>
                  <a:srgbClr val="000080"/>
                </a:solidFill>
              </a:rPr>
              <a:t>s</a:t>
            </a:r>
            <a:r>
              <a:rPr dirty="0">
                <a:solidFill>
                  <a:srgbClr val="000080"/>
                </a:solidFill>
              </a:rPr>
              <a:t> </a:t>
            </a:r>
            <a:r>
              <a:rPr dirty="0" spc="-175">
                <a:solidFill>
                  <a:srgbClr val="000080"/>
                </a:solidFill>
              </a:rPr>
              <a:t> </a:t>
            </a:r>
            <a:r>
              <a:rPr dirty="0" spc="-10">
                <a:solidFill>
                  <a:srgbClr val="000080"/>
                </a:solidFill>
              </a:rPr>
              <a:t>de</a:t>
            </a:r>
            <a:r>
              <a:rPr dirty="0" spc="-5">
                <a:solidFill>
                  <a:srgbClr val="000080"/>
                </a:solidFill>
              </a:rPr>
              <a:t> t</a:t>
            </a:r>
            <a:r>
              <a:rPr dirty="0" spc="-15">
                <a:solidFill>
                  <a:srgbClr val="000080"/>
                </a:solidFill>
              </a:rPr>
              <a:t>r</a:t>
            </a:r>
            <a:r>
              <a:rPr dirty="0" spc="-10">
                <a:solidFill>
                  <a:srgbClr val="000080"/>
                </a:solidFill>
              </a:rPr>
              <a:t>aba</a:t>
            </a:r>
            <a:r>
              <a:rPr dirty="0">
                <a:solidFill>
                  <a:srgbClr val="000080"/>
                </a:solidFill>
              </a:rPr>
              <a:t>j</a:t>
            </a:r>
            <a:r>
              <a:rPr dirty="0" spc="-10">
                <a:solidFill>
                  <a:srgbClr val="000080"/>
                </a:solidFill>
              </a:rPr>
              <a:t>o</a:t>
            </a:r>
            <a:r>
              <a:rPr dirty="0" spc="10">
                <a:solidFill>
                  <a:srgbClr val="000080"/>
                </a:solidFill>
              </a:rPr>
              <a:t> </a:t>
            </a:r>
            <a:r>
              <a:rPr dirty="0" spc="-10">
                <a:solidFill>
                  <a:srgbClr val="000080"/>
                </a:solidFill>
              </a:rPr>
              <a:t>y</a:t>
            </a:r>
            <a:r>
              <a:rPr dirty="0" spc="5">
                <a:solidFill>
                  <a:srgbClr val="000080"/>
                </a:solidFill>
              </a:rPr>
              <a:t> </a:t>
            </a:r>
            <a:r>
              <a:rPr dirty="0" spc="-10">
                <a:solidFill>
                  <a:srgbClr val="000080"/>
                </a:solidFill>
              </a:rPr>
              <a:t>ot</a:t>
            </a:r>
            <a:r>
              <a:rPr dirty="0" spc="-15">
                <a:solidFill>
                  <a:srgbClr val="000080"/>
                </a:solidFill>
              </a:rPr>
              <a:t>r</a:t>
            </a:r>
            <a:r>
              <a:rPr dirty="0" spc="-10">
                <a:solidFill>
                  <a:srgbClr val="000080"/>
                </a:solidFill>
              </a:rPr>
              <a:t>os</a:t>
            </a:r>
            <a:r>
              <a:rPr dirty="0" spc="15">
                <a:solidFill>
                  <a:srgbClr val="000080"/>
                </a:solidFill>
              </a:rPr>
              <a:t> </a:t>
            </a:r>
            <a:r>
              <a:rPr dirty="0" spc="-10">
                <a:solidFill>
                  <a:srgbClr val="000080"/>
                </a:solidFill>
              </a:rPr>
              <a:t>d</a:t>
            </a:r>
            <a:r>
              <a:rPr dirty="0">
                <a:solidFill>
                  <a:srgbClr val="000080"/>
                </a:solidFill>
              </a:rPr>
              <a:t>i</a:t>
            </a:r>
            <a:r>
              <a:rPr dirty="0" spc="-5">
                <a:solidFill>
                  <a:srgbClr val="000080"/>
                </a:solidFill>
              </a:rPr>
              <a:t>s</a:t>
            </a:r>
            <a:r>
              <a:rPr dirty="0" spc="-10">
                <a:solidFill>
                  <a:srgbClr val="000080"/>
                </a:solidFill>
              </a:rPr>
              <a:t>po</a:t>
            </a:r>
            <a:r>
              <a:rPr dirty="0" spc="-5">
                <a:solidFill>
                  <a:srgbClr val="000080"/>
                </a:solidFill>
              </a:rPr>
              <a:t>s</a:t>
            </a:r>
            <a:r>
              <a:rPr dirty="0">
                <a:solidFill>
                  <a:srgbClr val="000080"/>
                </a:solidFill>
              </a:rPr>
              <a:t>i</a:t>
            </a:r>
            <a:r>
              <a:rPr dirty="0" spc="-5">
                <a:solidFill>
                  <a:srgbClr val="000080"/>
                </a:solidFill>
              </a:rPr>
              <a:t>t</a:t>
            </a:r>
            <a:r>
              <a:rPr dirty="0">
                <a:solidFill>
                  <a:srgbClr val="000080"/>
                </a:solidFill>
              </a:rPr>
              <a:t>i</a:t>
            </a:r>
            <a:r>
              <a:rPr dirty="0" spc="-5">
                <a:solidFill>
                  <a:srgbClr val="000080"/>
                </a:solidFill>
              </a:rPr>
              <a:t>v</a:t>
            </a:r>
            <a:r>
              <a:rPr dirty="0" spc="-10">
                <a:solidFill>
                  <a:srgbClr val="000080"/>
                </a:solidFill>
              </a:rPr>
              <a:t>os</a:t>
            </a:r>
            <a:r>
              <a:rPr dirty="0" spc="-30">
                <a:solidFill>
                  <a:srgbClr val="000080"/>
                </a:solidFill>
              </a:rPr>
              <a:t> </a:t>
            </a:r>
            <a:r>
              <a:rPr dirty="0" spc="-5">
                <a:solidFill>
                  <a:srgbClr val="000080"/>
                </a:solidFill>
              </a:rPr>
              <a:t>s</a:t>
            </a:r>
            <a:r>
              <a:rPr dirty="0">
                <a:solidFill>
                  <a:srgbClr val="000080"/>
                </a:solidFill>
              </a:rPr>
              <a:t>i</a:t>
            </a:r>
            <a:r>
              <a:rPr dirty="0" spc="-15">
                <a:solidFill>
                  <a:srgbClr val="000080"/>
                </a:solidFill>
              </a:rPr>
              <a:t>emp</a:t>
            </a:r>
            <a:r>
              <a:rPr dirty="0" spc="-15">
                <a:solidFill>
                  <a:srgbClr val="000080"/>
                </a:solidFill>
              </a:rPr>
              <a:t>r</a:t>
            </a:r>
            <a:r>
              <a:rPr dirty="0" spc="-10">
                <a:solidFill>
                  <a:srgbClr val="000080"/>
                </a:solidFill>
              </a:rPr>
              <a:t>e</a:t>
            </a:r>
            <a:r>
              <a:rPr dirty="0" spc="10">
                <a:solidFill>
                  <a:srgbClr val="000080"/>
                </a:solidFill>
              </a:rPr>
              <a:t> </a:t>
            </a:r>
            <a:r>
              <a:rPr dirty="0" spc="-5">
                <a:solidFill>
                  <a:srgbClr val="000080"/>
                </a:solidFill>
              </a:rPr>
              <a:t>s</a:t>
            </a:r>
            <a:r>
              <a:rPr dirty="0" spc="-10">
                <a:solidFill>
                  <a:srgbClr val="000080"/>
                </a:solidFill>
              </a:rPr>
              <a:t>epan</a:t>
            </a:r>
            <a:r>
              <a:rPr dirty="0">
                <a:solidFill>
                  <a:srgbClr val="000080"/>
                </a:solidFill>
              </a:rPr>
              <a:t> </a:t>
            </a:r>
            <a:r>
              <a:rPr dirty="0" spc="-5">
                <a:solidFill>
                  <a:srgbClr val="000080"/>
                </a:solidFill>
              </a:rPr>
              <a:t>c</a:t>
            </a:r>
            <a:r>
              <a:rPr dirty="0" spc="-15">
                <a:solidFill>
                  <a:srgbClr val="000080"/>
                </a:solidFill>
              </a:rPr>
              <a:t>ómo</a:t>
            </a:r>
            <a:r>
              <a:rPr dirty="0" spc="-5">
                <a:solidFill>
                  <a:srgbClr val="000080"/>
                </a:solidFill>
              </a:rPr>
              <a:t> </a:t>
            </a:r>
            <a:r>
              <a:rPr dirty="0" spc="-10">
                <a:solidFill>
                  <a:srgbClr val="000080"/>
                </a:solidFill>
              </a:rPr>
              <a:t>a</a:t>
            </a:r>
            <a:r>
              <a:rPr dirty="0" spc="-5">
                <a:solidFill>
                  <a:srgbClr val="000080"/>
                </a:solidFill>
              </a:rPr>
              <a:t>c</a:t>
            </a:r>
            <a:r>
              <a:rPr dirty="0" spc="-5">
                <a:solidFill>
                  <a:srgbClr val="000080"/>
                </a:solidFill>
              </a:rPr>
              <a:t>c</a:t>
            </a:r>
            <a:r>
              <a:rPr dirty="0" spc="-10">
                <a:solidFill>
                  <a:srgbClr val="000080"/>
                </a:solidFill>
              </a:rPr>
              <a:t>eder</a:t>
            </a:r>
            <a:r>
              <a:rPr dirty="0" spc="10">
                <a:solidFill>
                  <a:srgbClr val="000080"/>
                </a:solidFill>
              </a:rPr>
              <a:t> </a:t>
            </a:r>
            <a:r>
              <a:rPr dirty="0" spc="-10">
                <a:solidFill>
                  <a:srgbClr val="000080"/>
                </a:solidFill>
              </a:rPr>
              <a:t>a</a:t>
            </a:r>
            <a:r>
              <a:rPr dirty="0">
                <a:solidFill>
                  <a:srgbClr val="000080"/>
                </a:solidFill>
              </a:rPr>
              <a:t> </a:t>
            </a:r>
            <a:r>
              <a:rPr dirty="0">
                <a:solidFill>
                  <a:srgbClr val="000080"/>
                </a:solidFill>
              </a:rPr>
              <a:t>l</a:t>
            </a:r>
            <a:r>
              <a:rPr dirty="0" spc="-10">
                <a:solidFill>
                  <a:srgbClr val="000080"/>
                </a:solidFill>
              </a:rPr>
              <a:t>os</a:t>
            </a:r>
            <a:r>
              <a:rPr dirty="0" spc="5">
                <a:solidFill>
                  <a:srgbClr val="000080"/>
                </a:solidFill>
              </a:rPr>
              <a:t> </a:t>
            </a:r>
            <a:r>
              <a:rPr dirty="0" spc="-5">
                <a:solidFill>
                  <a:srgbClr val="000080"/>
                </a:solidFill>
              </a:rPr>
              <a:t>s</a:t>
            </a:r>
            <a:r>
              <a:rPr dirty="0" spc="-10">
                <a:solidFill>
                  <a:srgbClr val="000080"/>
                </a:solidFill>
              </a:rPr>
              <a:t>e</a:t>
            </a:r>
            <a:r>
              <a:rPr dirty="0" spc="-15">
                <a:solidFill>
                  <a:srgbClr val="000080"/>
                </a:solidFill>
              </a:rPr>
              <a:t>r</a:t>
            </a:r>
            <a:r>
              <a:rPr dirty="0" spc="-5">
                <a:solidFill>
                  <a:srgbClr val="000080"/>
                </a:solidFill>
              </a:rPr>
              <a:t>vici</a:t>
            </a:r>
            <a:r>
              <a:rPr dirty="0" spc="-10">
                <a:solidFill>
                  <a:srgbClr val="000080"/>
                </a:solidFill>
              </a:rPr>
              <a:t>os</a:t>
            </a:r>
            <a:r>
              <a:rPr dirty="0" spc="-20">
                <a:solidFill>
                  <a:srgbClr val="000080"/>
                </a:solidFill>
              </a:rPr>
              <a:t> </a:t>
            </a:r>
            <a:r>
              <a:rPr dirty="0" spc="-15">
                <a:solidFill>
                  <a:srgbClr val="000080"/>
                </a:solidFill>
              </a:rPr>
              <a:t>r</a:t>
            </a:r>
            <a:r>
              <a:rPr dirty="0" spc="-10">
                <a:solidFill>
                  <a:srgbClr val="000080"/>
                </a:solidFill>
              </a:rPr>
              <a:t>eque</a:t>
            </a:r>
            <a:r>
              <a:rPr dirty="0" spc="-15">
                <a:solidFill>
                  <a:srgbClr val="000080"/>
                </a:solidFill>
              </a:rPr>
              <a:t>r</a:t>
            </a:r>
            <a:r>
              <a:rPr dirty="0">
                <a:solidFill>
                  <a:srgbClr val="000080"/>
                </a:solidFill>
              </a:rPr>
              <a:t>i</a:t>
            </a:r>
            <a:r>
              <a:rPr dirty="0" spc="-10">
                <a:solidFill>
                  <a:srgbClr val="000080"/>
                </a:solidFill>
              </a:rPr>
              <a:t>do</a:t>
            </a:r>
            <a:r>
              <a:rPr dirty="0" spc="-5">
                <a:solidFill>
                  <a:srgbClr val="000080"/>
                </a:solidFill>
              </a:rPr>
              <a:t>s</a:t>
            </a:r>
            <a:r>
              <a:rPr dirty="0" spc="-5">
                <a:solidFill>
                  <a:srgbClr val="000080"/>
                </a:solidFill>
              </a:rPr>
              <a:t>.</a:t>
            </a:r>
          </a:p>
          <a:p>
            <a:pPr>
              <a:lnSpc>
                <a:spcPct val="100000"/>
              </a:lnSpc>
              <a:spcBef>
                <a:spcPts val="21"/>
              </a:spcBef>
              <a:buClr>
                <a:srgbClr val="FF6633"/>
              </a:buClr>
              <a:buFont typeface="Arial"/>
              <a:buChar char="●"/>
            </a:pPr>
            <a:endParaRPr sz="2350">
              <a:latin typeface="Times New Roman"/>
              <a:cs typeface="Times New Roman"/>
            </a:endParaRPr>
          </a:p>
          <a:p>
            <a:pPr marL="353695" marR="8255" indent="-340995">
              <a:lnSpc>
                <a:spcPct val="100000"/>
              </a:lnSpc>
              <a:buClr>
                <a:srgbClr val="FF6633"/>
              </a:buClr>
              <a:buSzPct val="43750"/>
              <a:buFont typeface="Arial"/>
              <a:buChar char="●"/>
              <a:tabLst>
                <a:tab pos="354330" algn="l"/>
              </a:tabLst>
            </a:pPr>
            <a:r>
              <a:rPr dirty="0" spc="-10">
                <a:solidFill>
                  <a:srgbClr val="000080"/>
                </a:solidFill>
              </a:rPr>
              <a:t>O</a:t>
            </a:r>
            <a:r>
              <a:rPr dirty="0" spc="-5">
                <a:solidFill>
                  <a:srgbClr val="000080"/>
                </a:solidFill>
              </a:rPr>
              <a:t>t</a:t>
            </a:r>
            <a:r>
              <a:rPr dirty="0" spc="-15">
                <a:solidFill>
                  <a:srgbClr val="000080"/>
                </a:solidFill>
              </a:rPr>
              <a:t>r</a:t>
            </a:r>
            <a:r>
              <a:rPr dirty="0" spc="-10">
                <a:solidFill>
                  <a:srgbClr val="000080"/>
                </a:solidFill>
              </a:rPr>
              <a:t>os</a:t>
            </a:r>
            <a:r>
              <a:rPr dirty="0" spc="170">
                <a:solidFill>
                  <a:srgbClr val="000080"/>
                </a:solidFill>
              </a:rPr>
              <a:t> </a:t>
            </a:r>
            <a:r>
              <a:rPr dirty="0" spc="-10">
                <a:solidFill>
                  <a:srgbClr val="000080"/>
                </a:solidFill>
              </a:rPr>
              <a:t>d</a:t>
            </a:r>
            <a:r>
              <a:rPr dirty="0">
                <a:solidFill>
                  <a:srgbClr val="000080"/>
                </a:solidFill>
              </a:rPr>
              <a:t>i</a:t>
            </a:r>
            <a:r>
              <a:rPr dirty="0" spc="-5">
                <a:solidFill>
                  <a:srgbClr val="000080"/>
                </a:solidFill>
              </a:rPr>
              <a:t>s</a:t>
            </a:r>
            <a:r>
              <a:rPr dirty="0" spc="-10">
                <a:solidFill>
                  <a:srgbClr val="000080"/>
                </a:solidFill>
              </a:rPr>
              <a:t>po</a:t>
            </a:r>
            <a:r>
              <a:rPr dirty="0" spc="-5">
                <a:solidFill>
                  <a:srgbClr val="000080"/>
                </a:solidFill>
              </a:rPr>
              <a:t>s</a:t>
            </a:r>
            <a:r>
              <a:rPr dirty="0">
                <a:solidFill>
                  <a:srgbClr val="000080"/>
                </a:solidFill>
              </a:rPr>
              <a:t>i</a:t>
            </a:r>
            <a:r>
              <a:rPr dirty="0" spc="-20">
                <a:solidFill>
                  <a:srgbClr val="000080"/>
                </a:solidFill>
              </a:rPr>
              <a:t>t</a:t>
            </a:r>
            <a:r>
              <a:rPr dirty="0">
                <a:solidFill>
                  <a:srgbClr val="000080"/>
                </a:solidFill>
              </a:rPr>
              <a:t>i</a:t>
            </a:r>
            <a:r>
              <a:rPr dirty="0" spc="-5">
                <a:solidFill>
                  <a:srgbClr val="000080"/>
                </a:solidFill>
              </a:rPr>
              <a:t>v</a:t>
            </a:r>
            <a:r>
              <a:rPr dirty="0" spc="-25">
                <a:solidFill>
                  <a:srgbClr val="000080"/>
                </a:solidFill>
              </a:rPr>
              <a:t>o</a:t>
            </a:r>
            <a:r>
              <a:rPr dirty="0" spc="-10">
                <a:solidFill>
                  <a:srgbClr val="000080"/>
                </a:solidFill>
              </a:rPr>
              <a:t>s</a:t>
            </a:r>
            <a:r>
              <a:rPr dirty="0" spc="160">
                <a:solidFill>
                  <a:srgbClr val="000080"/>
                </a:solidFill>
              </a:rPr>
              <a:t> </a:t>
            </a:r>
            <a:r>
              <a:rPr dirty="0" spc="-10">
                <a:solidFill>
                  <a:srgbClr val="000080"/>
                </a:solidFill>
              </a:rPr>
              <a:t>que</a:t>
            </a:r>
            <a:r>
              <a:rPr dirty="0" spc="155">
                <a:solidFill>
                  <a:srgbClr val="000080"/>
                </a:solidFill>
              </a:rPr>
              <a:t> </a:t>
            </a:r>
            <a:r>
              <a:rPr dirty="0" spc="-10">
                <a:solidFill>
                  <a:srgbClr val="000080"/>
                </a:solidFill>
              </a:rPr>
              <a:t>deben</a:t>
            </a:r>
            <a:r>
              <a:rPr dirty="0" spc="180">
                <a:solidFill>
                  <a:srgbClr val="000080"/>
                </a:solidFill>
              </a:rPr>
              <a:t> </a:t>
            </a:r>
            <a:r>
              <a:rPr dirty="0" spc="-15">
                <a:solidFill>
                  <a:srgbClr val="000080"/>
                </a:solidFill>
              </a:rPr>
              <a:t>r</a:t>
            </a:r>
            <a:r>
              <a:rPr dirty="0" spc="-10">
                <a:solidFill>
                  <a:srgbClr val="000080"/>
                </a:solidFill>
              </a:rPr>
              <a:t>e</a:t>
            </a:r>
            <a:r>
              <a:rPr dirty="0" spc="0">
                <a:solidFill>
                  <a:srgbClr val="000080"/>
                </a:solidFill>
              </a:rPr>
              <a:t>c</a:t>
            </a:r>
            <a:r>
              <a:rPr dirty="0" spc="-5">
                <a:solidFill>
                  <a:srgbClr val="000080"/>
                </a:solidFill>
              </a:rPr>
              <a:t>i</a:t>
            </a:r>
            <a:r>
              <a:rPr dirty="0" spc="-25">
                <a:solidFill>
                  <a:srgbClr val="000080"/>
                </a:solidFill>
              </a:rPr>
              <a:t>b</a:t>
            </a:r>
            <a:r>
              <a:rPr dirty="0">
                <a:solidFill>
                  <a:srgbClr val="000080"/>
                </a:solidFill>
              </a:rPr>
              <a:t>i</a:t>
            </a:r>
            <a:r>
              <a:rPr dirty="0" spc="-10">
                <a:solidFill>
                  <a:srgbClr val="000080"/>
                </a:solidFill>
              </a:rPr>
              <a:t>r</a:t>
            </a:r>
            <a:r>
              <a:rPr dirty="0" spc="150">
                <a:solidFill>
                  <a:srgbClr val="000080"/>
                </a:solidFill>
              </a:rPr>
              <a:t> </a:t>
            </a:r>
            <a:r>
              <a:rPr dirty="0" spc="-10">
                <a:solidFill>
                  <a:srgbClr val="000080"/>
                </a:solidFill>
              </a:rPr>
              <a:t>d</a:t>
            </a:r>
            <a:r>
              <a:rPr dirty="0">
                <a:solidFill>
                  <a:srgbClr val="000080"/>
                </a:solidFill>
              </a:rPr>
              <a:t>i</a:t>
            </a:r>
            <a:r>
              <a:rPr dirty="0" spc="-15">
                <a:solidFill>
                  <a:srgbClr val="000080"/>
                </a:solidFill>
              </a:rPr>
              <a:t>r</a:t>
            </a:r>
            <a:r>
              <a:rPr dirty="0" spc="-10">
                <a:solidFill>
                  <a:srgbClr val="000080"/>
                </a:solidFill>
              </a:rPr>
              <a:t>e</a:t>
            </a:r>
            <a:r>
              <a:rPr dirty="0" spc="-5">
                <a:solidFill>
                  <a:srgbClr val="000080"/>
                </a:solidFill>
              </a:rPr>
              <a:t>c</a:t>
            </a:r>
            <a:r>
              <a:rPr dirty="0" spc="-5">
                <a:solidFill>
                  <a:srgbClr val="000080"/>
                </a:solidFill>
              </a:rPr>
              <a:t>c</a:t>
            </a:r>
            <a:r>
              <a:rPr dirty="0">
                <a:solidFill>
                  <a:srgbClr val="000080"/>
                </a:solidFill>
              </a:rPr>
              <a:t>i</a:t>
            </a:r>
            <a:r>
              <a:rPr dirty="0" spc="-10">
                <a:solidFill>
                  <a:srgbClr val="000080"/>
                </a:solidFill>
              </a:rPr>
              <a:t>ones</a:t>
            </a:r>
            <a:r>
              <a:rPr dirty="0" spc="160">
                <a:solidFill>
                  <a:srgbClr val="000080"/>
                </a:solidFill>
              </a:rPr>
              <a:t> </a:t>
            </a:r>
            <a:r>
              <a:rPr dirty="0" spc="-10">
                <a:solidFill>
                  <a:srgbClr val="000080"/>
                </a:solidFill>
              </a:rPr>
              <a:t>IP</a:t>
            </a:r>
            <a:r>
              <a:rPr dirty="0" spc="130">
                <a:solidFill>
                  <a:srgbClr val="000080"/>
                </a:solidFill>
              </a:rPr>
              <a:t> </a:t>
            </a:r>
            <a:r>
              <a:rPr dirty="0" spc="-10">
                <a:solidFill>
                  <a:srgbClr val="000080"/>
                </a:solidFill>
              </a:rPr>
              <a:t>e</a:t>
            </a:r>
            <a:r>
              <a:rPr dirty="0" spc="-5">
                <a:solidFill>
                  <a:srgbClr val="000080"/>
                </a:solidFill>
              </a:rPr>
              <a:t>s</a:t>
            </a:r>
            <a:r>
              <a:rPr dirty="0" spc="-10">
                <a:solidFill>
                  <a:srgbClr val="000080"/>
                </a:solidFill>
              </a:rPr>
              <a:t>tát</a:t>
            </a:r>
            <a:r>
              <a:rPr dirty="0">
                <a:solidFill>
                  <a:srgbClr val="000080"/>
                </a:solidFill>
              </a:rPr>
              <a:t>i</a:t>
            </a:r>
            <a:r>
              <a:rPr dirty="0" spc="-5">
                <a:solidFill>
                  <a:srgbClr val="000080"/>
                </a:solidFill>
              </a:rPr>
              <a:t>c</a:t>
            </a:r>
            <a:r>
              <a:rPr dirty="0" spc="-10">
                <a:solidFill>
                  <a:srgbClr val="000080"/>
                </a:solidFill>
              </a:rPr>
              <a:t>as</a:t>
            </a:r>
            <a:r>
              <a:rPr dirty="0" spc="160">
                <a:solidFill>
                  <a:srgbClr val="000080"/>
                </a:solidFill>
              </a:rPr>
              <a:t> </a:t>
            </a:r>
            <a:r>
              <a:rPr dirty="0" spc="-5">
                <a:solidFill>
                  <a:srgbClr val="000080"/>
                </a:solidFill>
              </a:rPr>
              <a:t>s</a:t>
            </a:r>
            <a:r>
              <a:rPr dirty="0" spc="-10">
                <a:solidFill>
                  <a:srgbClr val="000080"/>
                </a:solidFill>
              </a:rPr>
              <a:t>on</a:t>
            </a:r>
            <a:r>
              <a:rPr dirty="0" spc="155">
                <a:solidFill>
                  <a:srgbClr val="000080"/>
                </a:solidFill>
              </a:rPr>
              <a:t> </a:t>
            </a:r>
            <a:r>
              <a:rPr dirty="0">
                <a:solidFill>
                  <a:srgbClr val="000080"/>
                </a:solidFill>
              </a:rPr>
              <a:t>l</a:t>
            </a:r>
            <a:r>
              <a:rPr dirty="0" spc="-10">
                <a:solidFill>
                  <a:srgbClr val="000080"/>
                </a:solidFill>
              </a:rPr>
              <a:t>as</a:t>
            </a:r>
            <a:r>
              <a:rPr dirty="0" spc="160">
                <a:solidFill>
                  <a:srgbClr val="000080"/>
                </a:solidFill>
              </a:rPr>
              <a:t> </a:t>
            </a:r>
            <a:r>
              <a:rPr dirty="0"/>
              <a:t>i</a:t>
            </a:r>
            <a:r>
              <a:rPr dirty="0" spc="-15"/>
              <a:t>mp</a:t>
            </a:r>
            <a:r>
              <a:rPr dirty="0" spc="-15"/>
              <a:t>r</a:t>
            </a:r>
            <a:r>
              <a:rPr dirty="0" spc="-10"/>
              <a:t>e</a:t>
            </a:r>
            <a:r>
              <a:rPr dirty="0" spc="-5"/>
              <a:t>s</a:t>
            </a:r>
            <a:r>
              <a:rPr dirty="0" spc="-10"/>
              <a:t>o</a:t>
            </a:r>
            <a:r>
              <a:rPr dirty="0" spc="-15"/>
              <a:t>r</a:t>
            </a:r>
            <a:r>
              <a:rPr dirty="0" spc="-10"/>
              <a:t>as</a:t>
            </a:r>
            <a:r>
              <a:rPr dirty="0" spc="175"/>
              <a:t> </a:t>
            </a:r>
            <a:r>
              <a:rPr dirty="0"/>
              <a:t>e</a:t>
            </a:r>
            <a:r>
              <a:rPr dirty="0" spc="-10"/>
              <a:t>n</a:t>
            </a:r>
            <a:r>
              <a:rPr dirty="0" spc="165"/>
              <a:t> </a:t>
            </a:r>
            <a:r>
              <a:rPr dirty="0" spc="-15"/>
              <a:t>r</a:t>
            </a:r>
            <a:r>
              <a:rPr dirty="0" spc="-10"/>
              <a:t>ed,</a:t>
            </a:r>
            <a:r>
              <a:rPr dirty="0" spc="-5"/>
              <a:t> </a:t>
            </a:r>
            <a:r>
              <a:rPr dirty="0" spc="-5"/>
              <a:t>s</a:t>
            </a:r>
            <a:r>
              <a:rPr dirty="0" spc="-10"/>
              <a:t>e</a:t>
            </a:r>
            <a:r>
              <a:rPr dirty="0" spc="-15"/>
              <a:t>r</a:t>
            </a:r>
            <a:r>
              <a:rPr dirty="0" spc="-5"/>
              <a:t>v</a:t>
            </a:r>
            <a:r>
              <a:rPr dirty="0"/>
              <a:t>i</a:t>
            </a:r>
            <a:r>
              <a:rPr dirty="0" spc="-10"/>
              <a:t>do</a:t>
            </a:r>
            <a:r>
              <a:rPr dirty="0" spc="-15"/>
              <a:t>r</a:t>
            </a:r>
            <a:r>
              <a:rPr dirty="0" spc="-10"/>
              <a:t>es</a:t>
            </a:r>
            <a:r>
              <a:rPr dirty="0" spc="5"/>
              <a:t> </a:t>
            </a:r>
            <a:r>
              <a:rPr dirty="0" spc="-10"/>
              <a:t>de</a:t>
            </a:r>
            <a:r>
              <a:rPr dirty="0"/>
              <a:t> </a:t>
            </a:r>
            <a:r>
              <a:rPr dirty="0" spc="-10"/>
              <a:t>ap</a:t>
            </a:r>
            <a:r>
              <a:rPr dirty="0"/>
              <a:t>l</a:t>
            </a:r>
            <a:r>
              <a:rPr dirty="0"/>
              <a:t>i</a:t>
            </a:r>
            <a:r>
              <a:rPr dirty="0" spc="-5"/>
              <a:t>c</a:t>
            </a:r>
            <a:r>
              <a:rPr dirty="0" spc="-10"/>
              <a:t>a</a:t>
            </a:r>
            <a:r>
              <a:rPr dirty="0" spc="-5"/>
              <a:t>c</a:t>
            </a:r>
            <a:r>
              <a:rPr dirty="0"/>
              <a:t>i</a:t>
            </a:r>
            <a:r>
              <a:rPr dirty="0" spc="-10"/>
              <a:t>one</a:t>
            </a:r>
            <a:r>
              <a:rPr dirty="0" spc="-5"/>
              <a:t>s</a:t>
            </a:r>
            <a:r>
              <a:rPr dirty="0" spc="-5"/>
              <a:t>,</a:t>
            </a:r>
            <a:r>
              <a:rPr dirty="0" spc="-25"/>
              <a:t> </a:t>
            </a:r>
            <a:r>
              <a:rPr dirty="0" spc="-15"/>
              <a:t>r</a:t>
            </a:r>
            <a:r>
              <a:rPr dirty="0" spc="-10"/>
              <a:t>oute</a:t>
            </a:r>
            <a:r>
              <a:rPr dirty="0" spc="-15"/>
              <a:t>r</a:t>
            </a:r>
            <a:r>
              <a:rPr dirty="0" spc="-5"/>
              <a:t>s</a:t>
            </a:r>
            <a:r>
              <a:rPr dirty="0" spc="-5"/>
              <a:t>,</a:t>
            </a:r>
            <a:r>
              <a:rPr dirty="0" spc="25"/>
              <a:t> </a:t>
            </a:r>
            <a:r>
              <a:rPr dirty="0" spc="-5"/>
              <a:t>s</a:t>
            </a:r>
            <a:r>
              <a:rPr dirty="0" spc="-30"/>
              <a:t>w</a:t>
            </a:r>
            <a:r>
              <a:rPr dirty="0"/>
              <a:t>i</a:t>
            </a:r>
            <a:r>
              <a:rPr dirty="0" spc="-5"/>
              <a:t>t</a:t>
            </a:r>
            <a:r>
              <a:rPr dirty="0" spc="-5"/>
              <a:t>c</a:t>
            </a:r>
            <a:r>
              <a:rPr dirty="0" spc="-10"/>
              <a:t>he</a:t>
            </a:r>
            <a:r>
              <a:rPr dirty="0" spc="-5"/>
              <a:t>s</a:t>
            </a:r>
            <a:r>
              <a:rPr dirty="0" spc="-5"/>
              <a:t>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3695" marR="5080" indent="-341630">
              <a:lnSpc>
                <a:spcPct val="100000"/>
              </a:lnSpc>
            </a:pPr>
            <a:r>
              <a:rPr dirty="0"/>
              <a:t>D</a:t>
            </a:r>
            <a:r>
              <a:rPr dirty="0" spc="-5"/>
              <a:t>ir</a:t>
            </a:r>
            <a:r>
              <a:rPr dirty="0" spc="5"/>
              <a:t>ecc</a:t>
            </a:r>
            <a:r>
              <a:rPr dirty="0" spc="-5"/>
              <a:t>i</a:t>
            </a:r>
            <a:r>
              <a:rPr dirty="0"/>
              <a:t>on</a:t>
            </a:r>
            <a:r>
              <a:rPr dirty="0" spc="-10"/>
              <a:t>a</a:t>
            </a:r>
            <a:r>
              <a:rPr dirty="0" spc="-5"/>
              <a:t>mi</a:t>
            </a:r>
            <a:r>
              <a:rPr dirty="0" spc="-10"/>
              <a:t>e</a:t>
            </a:r>
            <a:r>
              <a:rPr dirty="0"/>
              <a:t>n</a:t>
            </a:r>
            <a:r>
              <a:rPr dirty="0" spc="-10"/>
              <a:t>t</a:t>
            </a:r>
            <a:r>
              <a:rPr dirty="0"/>
              <a:t>o</a:t>
            </a:r>
            <a:r>
              <a:rPr dirty="0"/>
              <a:t> D</a:t>
            </a:r>
            <a:r>
              <a:rPr dirty="0" spc="-5"/>
              <a:t>i</a:t>
            </a:r>
            <a:r>
              <a:rPr dirty="0"/>
              <a:t>n</a:t>
            </a:r>
            <a:r>
              <a:rPr dirty="0" spc="5"/>
              <a:t>á</a:t>
            </a:r>
            <a:r>
              <a:rPr dirty="0" spc="-5"/>
              <a:t>mi</a:t>
            </a:r>
            <a:r>
              <a:rPr dirty="0" spc="5"/>
              <a:t>c</a:t>
            </a:r>
            <a:r>
              <a:rPr dirty="0"/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1088" y="2981016"/>
            <a:ext cx="80645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00" spc="5">
                <a:solidFill>
                  <a:srgbClr val="FF6633"/>
                </a:solidFill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2465" y="2890867"/>
            <a:ext cx="382016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edes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es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hab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al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que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2262" y="3134706"/>
            <a:ext cx="154622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307465" algn="l"/>
              </a:tabLst>
            </a:pP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pob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2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ón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	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18510" y="3134706"/>
            <a:ext cx="992505" cy="472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6220" marR="5080" indent="-224154">
              <a:lnSpc>
                <a:spcPct val="100000"/>
              </a:lnSpc>
            </a:pP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ua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ag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egan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1758" y="3134706"/>
            <a:ext cx="681355" cy="472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335" marR="5080" indent="-1270">
              <a:lnSpc>
                <a:spcPct val="100000"/>
              </a:lnSpc>
            </a:pP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amb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nue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2262" y="3378544"/>
            <a:ext cx="197040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708150" algn="l"/>
              </a:tabLst>
            </a:pP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uent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ment</a:t>
            </a:r>
            <a:r>
              <a:rPr dirty="0" sz="1600" spc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	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Se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1856" y="3622383"/>
            <a:ext cx="3820160" cy="9601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ua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os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on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mputad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as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po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át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il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y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os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16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ua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os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16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equ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1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una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1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one</a:t>
            </a:r>
            <a:r>
              <a:rPr dirty="0" sz="1600" spc="-20">
                <a:solidFill>
                  <a:srgbClr val="000080"/>
                </a:solidFill>
                <a:latin typeface="Arial"/>
                <a:cs typeface="Arial"/>
              </a:rPr>
              <a:t>x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ón.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os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 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enen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 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nue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as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  </a:t>
            </a:r>
            <a:r>
              <a:rPr dirty="0" sz="16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ta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ci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nes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  </a:t>
            </a:r>
            <a:r>
              <a:rPr dirty="0" sz="1600" spc="-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 t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aba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j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que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deben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one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ta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1088" y="5033844"/>
            <a:ext cx="80645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00" spc="5">
                <a:solidFill>
                  <a:srgbClr val="FF6633"/>
                </a:solidFill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2465" y="4943695"/>
            <a:ext cx="3822065" cy="472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-635">
              <a:lnSpc>
                <a:spcPct val="100000"/>
              </a:lnSpc>
            </a:pP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ugar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que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el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9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adm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is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ador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ed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a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gne</a:t>
            </a:r>
            <a:r>
              <a:rPr dirty="0" sz="1600" spc="1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2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es</a:t>
            </a:r>
            <a:r>
              <a:rPr dirty="0" sz="1600" spc="16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IP</a:t>
            </a:r>
            <a:r>
              <a:rPr dirty="0" sz="1600" spc="1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pa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1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ada</a:t>
            </a:r>
            <a:r>
              <a:rPr dirty="0" sz="1600" spc="1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ta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ón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2870" y="5431372"/>
            <a:ext cx="1113790" cy="472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-635">
              <a:lnSpc>
                <a:spcPct val="100000"/>
              </a:lnSpc>
              <a:tabLst>
                <a:tab pos="422275" algn="l"/>
              </a:tabLst>
            </a:pP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	</a:t>
            </a:r>
            <a:r>
              <a:rPr dirty="0" sz="1600" spc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aba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j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o,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6699"/>
                </a:solidFill>
                <a:latin typeface="Arial"/>
                <a:cs typeface="Arial"/>
              </a:rPr>
              <a:t>d</a:t>
            </a:r>
            <a:r>
              <a:rPr dirty="0" sz="1600">
                <a:solidFill>
                  <a:srgbClr val="006699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006699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6699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6699"/>
                </a:solidFill>
                <a:latin typeface="Arial"/>
                <a:cs typeface="Arial"/>
              </a:rPr>
              <a:t>c</a:t>
            </a:r>
            <a:r>
              <a:rPr dirty="0" sz="1600" spc="-20">
                <a:solidFill>
                  <a:srgbClr val="006699"/>
                </a:solidFill>
                <a:latin typeface="Arial"/>
                <a:cs typeface="Arial"/>
              </a:rPr>
              <a:t>c</a:t>
            </a:r>
            <a:r>
              <a:rPr dirty="0" sz="1600">
                <a:solidFill>
                  <a:srgbClr val="006699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6699"/>
                </a:solidFill>
                <a:latin typeface="Arial"/>
                <a:cs typeface="Arial"/>
              </a:rPr>
              <a:t>ones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45573" y="5431372"/>
            <a:ext cx="2549525" cy="472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17500" marR="5080" indent="-305435">
              <a:lnSpc>
                <a:spcPct val="100000"/>
              </a:lnSpc>
              <a:tabLst>
                <a:tab pos="411480" algn="l"/>
                <a:tab pos="980440" algn="l"/>
                <a:tab pos="1057910" algn="l"/>
                <a:tab pos="1751330" algn="l"/>
                <a:tab pos="1824355" algn="l"/>
                <a:tab pos="2273935" algn="l"/>
              </a:tabLst>
            </a:pP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		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más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	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imple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	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que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	</a:t>
            </a:r>
            <a:r>
              <a:rPr dirty="0" sz="1600">
                <a:solidFill>
                  <a:srgbClr val="006699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6699"/>
                </a:solidFill>
                <a:latin typeface="Arial"/>
                <a:cs typeface="Arial"/>
              </a:rPr>
              <a:t>as</a:t>
            </a:r>
            <a:r>
              <a:rPr dirty="0" sz="1600" spc="-10">
                <a:solidFill>
                  <a:srgbClr val="006699"/>
                </a:solidFill>
                <a:latin typeface="Arial"/>
                <a:cs typeface="Arial"/>
              </a:rPr>
              <a:t> IP</a:t>
            </a:r>
            <a:r>
              <a:rPr dirty="0" sz="1600">
                <a:solidFill>
                  <a:srgbClr val="006699"/>
                </a:solidFill>
                <a:latin typeface="Arial"/>
                <a:cs typeface="Arial"/>
              </a:rPr>
              <a:t>		</a:t>
            </a:r>
            <a:r>
              <a:rPr dirty="0" sz="1600" spc="-5">
                <a:solidFill>
                  <a:srgbClr val="006699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6699"/>
                </a:solidFill>
                <a:latin typeface="Arial"/>
                <a:cs typeface="Arial"/>
              </a:rPr>
              <a:t>e</a:t>
            </a:r>
            <a:r>
              <a:rPr dirty="0" sz="1600">
                <a:solidFill>
                  <a:srgbClr val="006699"/>
                </a:solidFill>
                <a:latin typeface="Arial"/>
                <a:cs typeface="Arial"/>
              </a:rPr>
              <a:t>		</a:t>
            </a:r>
            <a:r>
              <a:rPr dirty="0" sz="1600" spc="-10">
                <a:solidFill>
                  <a:srgbClr val="006699"/>
                </a:solidFill>
                <a:latin typeface="Arial"/>
                <a:cs typeface="Arial"/>
              </a:rPr>
              <a:t>a</a:t>
            </a:r>
            <a:r>
              <a:rPr dirty="0" sz="1600" spc="-5">
                <a:solidFill>
                  <a:srgbClr val="006699"/>
                </a:solidFill>
                <a:latin typeface="Arial"/>
                <a:cs typeface="Arial"/>
              </a:rPr>
              <a:t>si</a:t>
            </a:r>
            <a:r>
              <a:rPr dirty="0" sz="1600" spc="-10">
                <a:solidFill>
                  <a:srgbClr val="006699"/>
                </a:solidFill>
                <a:latin typeface="Arial"/>
                <a:cs typeface="Arial"/>
              </a:rPr>
              <a:t>gnen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3275" y="5919049"/>
            <a:ext cx="163893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>
                <a:solidFill>
                  <a:srgbClr val="006699"/>
                </a:solidFill>
                <a:latin typeface="Arial"/>
                <a:cs typeface="Arial"/>
              </a:rPr>
              <a:t>automát</a:t>
            </a:r>
            <a:r>
              <a:rPr dirty="0" sz="1600" spc="-5">
                <a:solidFill>
                  <a:srgbClr val="006699"/>
                </a:solidFill>
                <a:latin typeface="Arial"/>
                <a:cs typeface="Arial"/>
              </a:rPr>
              <a:t>ic</a:t>
            </a:r>
            <a:r>
              <a:rPr dirty="0" sz="1600" spc="-10">
                <a:solidFill>
                  <a:srgbClr val="006699"/>
                </a:solidFill>
                <a:latin typeface="Arial"/>
                <a:cs typeface="Arial"/>
              </a:rPr>
              <a:t>amente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03292" y="1700784"/>
            <a:ext cx="3791711" cy="4314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dirty="0" spc="-5"/>
              <a:t>ir</a:t>
            </a:r>
            <a:r>
              <a:rPr dirty="0" spc="5"/>
              <a:t>ecc</a:t>
            </a:r>
            <a:r>
              <a:rPr dirty="0" spc="-5"/>
              <a:t>i</a:t>
            </a:r>
            <a:r>
              <a:rPr dirty="0"/>
              <a:t>on</a:t>
            </a:r>
            <a:r>
              <a:rPr dirty="0" spc="-10"/>
              <a:t>a</a:t>
            </a:r>
            <a:r>
              <a:rPr dirty="0" spc="-5"/>
              <a:t>mi</a:t>
            </a:r>
            <a:r>
              <a:rPr dirty="0" spc="-10"/>
              <a:t>e</a:t>
            </a:r>
            <a:r>
              <a:rPr dirty="0"/>
              <a:t>n</a:t>
            </a:r>
            <a:r>
              <a:rPr dirty="0" spc="-10"/>
              <a:t>t</a:t>
            </a:r>
            <a:r>
              <a:rPr dirty="0"/>
              <a:t>o</a:t>
            </a:r>
            <a:r>
              <a:rPr dirty="0" spc="-40"/>
              <a:t> </a:t>
            </a:r>
            <a:r>
              <a:rPr dirty="0"/>
              <a:t>D</a:t>
            </a:r>
            <a:r>
              <a:rPr dirty="0" spc="-5"/>
              <a:t>i</a:t>
            </a:r>
            <a:r>
              <a:rPr dirty="0"/>
              <a:t>n</a:t>
            </a:r>
            <a:r>
              <a:rPr dirty="0" spc="5"/>
              <a:t>á</a:t>
            </a:r>
            <a:r>
              <a:rPr dirty="0" spc="-5"/>
              <a:t>mi</a:t>
            </a:r>
            <a:r>
              <a:rPr dirty="0" spc="5"/>
              <a:t>c</a:t>
            </a:r>
            <a:r>
              <a:rPr dirty="0"/>
              <a:t>o</a:t>
            </a:r>
            <a:r>
              <a:rPr dirty="0" spc="-35"/>
              <a:t> </a:t>
            </a:r>
            <a:r>
              <a:rPr dirty="0" sz="1200"/>
              <a:t>c</a:t>
            </a:r>
            <a:r>
              <a:rPr dirty="0" sz="1200" spc="-5"/>
              <a:t>ont</a:t>
            </a:r>
            <a:r>
              <a:rPr dirty="0" sz="1200"/>
              <a:t>i</a:t>
            </a:r>
            <a:r>
              <a:rPr dirty="0" sz="1200" spc="-5"/>
              <a:t>nu</a:t>
            </a:r>
            <a:r>
              <a:rPr dirty="0" sz="1200" spc="5"/>
              <a:t>a</a:t>
            </a:r>
            <a:r>
              <a:rPr dirty="0" sz="1200"/>
              <a:t>ci</a:t>
            </a:r>
            <a:r>
              <a:rPr dirty="0" sz="1200" spc="-5"/>
              <a:t>ón…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331088" y="2833188"/>
            <a:ext cx="80645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00" spc="5">
                <a:solidFill>
                  <a:srgbClr val="FF6633"/>
                </a:solidFill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2262" y="2743039"/>
            <a:ext cx="8142605" cy="472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to</a:t>
            </a:r>
            <a:r>
              <a:rPr dirty="0" sz="1600" spc="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og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és</a:t>
            </a:r>
            <a:r>
              <a:rPr dirty="0" sz="1600" spc="7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 spc="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un</a:t>
            </a:r>
            <a:r>
              <a:rPr dirty="0" sz="1600" spc="8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ot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denom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na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7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oto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 spc="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onf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gu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ón</a:t>
            </a:r>
            <a:r>
              <a:rPr dirty="0" sz="1600" spc="7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ám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2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de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ho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600" spc="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DHCP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1088" y="3666816"/>
            <a:ext cx="80645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00" spc="5">
                <a:solidFill>
                  <a:srgbClr val="FF6633"/>
                </a:solidFill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2465" y="3576667"/>
            <a:ext cx="8142605" cy="716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 indent="-635">
              <a:lnSpc>
                <a:spcPct val="100000"/>
              </a:lnSpc>
            </a:pP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Se</a:t>
            </a:r>
            <a:r>
              <a:rPr dirty="0" sz="1600" spc="1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onf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gu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1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un</a:t>
            </a:r>
            <a:r>
              <a:rPr dirty="0" sz="1600" spc="13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6699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6699"/>
                </a:solidFill>
                <a:latin typeface="Arial"/>
                <a:cs typeface="Arial"/>
              </a:rPr>
              <a:t>e</a:t>
            </a:r>
            <a:r>
              <a:rPr dirty="0" sz="1600" spc="-15">
                <a:solidFill>
                  <a:srgbClr val="006699"/>
                </a:solidFill>
                <a:latin typeface="Arial"/>
                <a:cs typeface="Arial"/>
              </a:rPr>
              <a:t>r</a:t>
            </a:r>
            <a:r>
              <a:rPr dirty="0" sz="1600" spc="-5">
                <a:solidFill>
                  <a:srgbClr val="006699"/>
                </a:solidFill>
                <a:latin typeface="Arial"/>
                <a:cs typeface="Arial"/>
              </a:rPr>
              <a:t>vi</a:t>
            </a:r>
            <a:r>
              <a:rPr dirty="0" sz="1600" spc="-10">
                <a:solidFill>
                  <a:srgbClr val="006699"/>
                </a:solidFill>
                <a:latin typeface="Arial"/>
                <a:cs typeface="Arial"/>
              </a:rPr>
              <a:t>dor</a:t>
            </a:r>
            <a:r>
              <a:rPr dirty="0" sz="1600" spc="114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6699"/>
                </a:solidFill>
                <a:latin typeface="Arial"/>
                <a:cs typeface="Arial"/>
              </a:rPr>
              <a:t>pa</a:t>
            </a:r>
            <a:r>
              <a:rPr dirty="0" sz="1600" spc="-15">
                <a:solidFill>
                  <a:srgbClr val="006699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6699"/>
                </a:solidFill>
                <a:latin typeface="Arial"/>
                <a:cs typeface="Arial"/>
              </a:rPr>
              <a:t>a</a:t>
            </a:r>
            <a:r>
              <a:rPr dirty="0" sz="1600" spc="13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6699"/>
                </a:solidFill>
                <a:latin typeface="Arial"/>
                <a:cs typeface="Arial"/>
              </a:rPr>
              <a:t>q</a:t>
            </a:r>
            <a:r>
              <a:rPr dirty="0" sz="1600">
                <a:solidFill>
                  <a:srgbClr val="006699"/>
                </a:solidFill>
                <a:latin typeface="Arial"/>
                <a:cs typeface="Arial"/>
              </a:rPr>
              <a:t>u</a:t>
            </a:r>
            <a:r>
              <a:rPr dirty="0" sz="1600" spc="-10">
                <a:solidFill>
                  <a:srgbClr val="006699"/>
                </a:solidFill>
                <a:latin typeface="Arial"/>
                <a:cs typeface="Arial"/>
              </a:rPr>
              <a:t>e</a:t>
            </a:r>
            <a:r>
              <a:rPr dirty="0" sz="1600" spc="12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6699"/>
                </a:solidFill>
                <a:latin typeface="Arial"/>
                <a:cs typeface="Arial"/>
              </a:rPr>
              <a:t>autom</a:t>
            </a:r>
            <a:r>
              <a:rPr dirty="0" sz="1600">
                <a:solidFill>
                  <a:srgbClr val="006699"/>
                </a:solidFill>
                <a:latin typeface="Arial"/>
                <a:cs typeface="Arial"/>
              </a:rPr>
              <a:t>á</a:t>
            </a:r>
            <a:r>
              <a:rPr dirty="0" sz="1600" spc="-5">
                <a:solidFill>
                  <a:srgbClr val="006699"/>
                </a:solidFill>
                <a:latin typeface="Arial"/>
                <a:cs typeface="Arial"/>
              </a:rPr>
              <a:t>t</a:t>
            </a:r>
            <a:r>
              <a:rPr dirty="0" sz="1600" spc="-5">
                <a:solidFill>
                  <a:srgbClr val="006699"/>
                </a:solidFill>
                <a:latin typeface="Arial"/>
                <a:cs typeface="Arial"/>
              </a:rPr>
              <a:t>ic</a:t>
            </a:r>
            <a:r>
              <a:rPr dirty="0" sz="1600" spc="-10">
                <a:solidFill>
                  <a:srgbClr val="006699"/>
                </a:solidFill>
                <a:latin typeface="Arial"/>
                <a:cs typeface="Arial"/>
              </a:rPr>
              <a:t>amente</a:t>
            </a:r>
            <a:r>
              <a:rPr dirty="0" sz="1600" spc="12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6699"/>
                </a:solidFill>
                <a:latin typeface="Arial"/>
                <a:cs typeface="Arial"/>
              </a:rPr>
              <a:t>a</a:t>
            </a:r>
            <a:r>
              <a:rPr dirty="0" sz="1600" spc="-5">
                <a:solidFill>
                  <a:srgbClr val="006699"/>
                </a:solidFill>
                <a:latin typeface="Arial"/>
                <a:cs typeface="Arial"/>
              </a:rPr>
              <a:t>si</a:t>
            </a:r>
            <a:r>
              <a:rPr dirty="0" sz="1600" spc="-10">
                <a:solidFill>
                  <a:srgbClr val="006699"/>
                </a:solidFill>
                <a:latin typeface="Arial"/>
                <a:cs typeface="Arial"/>
              </a:rPr>
              <a:t>gne</a:t>
            </a:r>
            <a:r>
              <a:rPr dirty="0" sz="1600" spc="12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6699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6699"/>
                </a:solidFill>
                <a:latin typeface="Arial"/>
                <a:cs typeface="Arial"/>
              </a:rPr>
              <a:t>as</a:t>
            </a:r>
            <a:r>
              <a:rPr dirty="0" sz="1600" spc="125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6699"/>
                </a:solidFill>
                <a:latin typeface="Arial"/>
                <a:cs typeface="Arial"/>
              </a:rPr>
              <a:t>d</a:t>
            </a:r>
            <a:r>
              <a:rPr dirty="0" sz="1600" spc="-15">
                <a:solidFill>
                  <a:srgbClr val="006699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006699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6699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6699"/>
                </a:solidFill>
                <a:latin typeface="Arial"/>
                <a:cs typeface="Arial"/>
              </a:rPr>
              <a:t>cci</a:t>
            </a:r>
            <a:r>
              <a:rPr dirty="0" sz="1600" spc="-10">
                <a:solidFill>
                  <a:srgbClr val="006699"/>
                </a:solidFill>
                <a:latin typeface="Arial"/>
                <a:cs typeface="Arial"/>
              </a:rPr>
              <a:t>one</a:t>
            </a:r>
            <a:r>
              <a:rPr dirty="0" sz="1600" spc="-5">
                <a:solidFill>
                  <a:srgbClr val="006699"/>
                </a:solidFill>
                <a:latin typeface="Arial"/>
                <a:cs typeface="Arial"/>
              </a:rPr>
              <a:t>s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dirty="0" sz="1600" spc="12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vi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mente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al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7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Se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vi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dor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8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8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8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gna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8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is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8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8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cci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on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7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que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té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8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eg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á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8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os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8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nodos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7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q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8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lici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ten.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1088" y="4744284"/>
            <a:ext cx="80645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00" spc="5">
                <a:solidFill>
                  <a:srgbClr val="FF6633"/>
                </a:solidFill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2465" y="4654135"/>
            <a:ext cx="8141334" cy="1203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 indent="-635">
              <a:lnSpc>
                <a:spcPct val="100000"/>
              </a:lnSpc>
            </a:pP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 spc="7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os</a:t>
            </a:r>
            <a:r>
              <a:rPr dirty="0" sz="1600" spc="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benef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2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os</a:t>
            </a:r>
            <a:r>
              <a:rPr dirty="0" sz="1600" spc="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del</a:t>
            </a:r>
            <a:r>
              <a:rPr dirty="0" sz="1600" spc="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DH</a:t>
            </a:r>
            <a:r>
              <a:rPr dirty="0" sz="1600" spc="-3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600" spc="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es</a:t>
            </a:r>
            <a:r>
              <a:rPr dirty="0" sz="1600" spc="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que</a:t>
            </a:r>
            <a:r>
              <a:rPr dirty="0" sz="1600" spc="6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as</a:t>
            </a:r>
            <a:r>
              <a:rPr dirty="0" sz="1600" spc="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cci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ones</a:t>
            </a:r>
            <a:r>
              <a:rPr dirty="0" sz="1600" spc="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no</a:t>
            </a:r>
            <a:r>
              <a:rPr dirty="0" sz="1600" spc="6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si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g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nan</a:t>
            </a:r>
            <a:r>
              <a:rPr dirty="0" sz="1600" spc="6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pe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manent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mente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a</a:t>
            </a:r>
            <a:r>
              <a:rPr dirty="0" sz="1600" spc="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un</a:t>
            </a:r>
            <a:r>
              <a:rPr dirty="0" sz="1600" spc="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ho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t,</a:t>
            </a:r>
            <a:r>
              <a:rPr dirty="0" sz="1600" spc="10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no</a:t>
            </a:r>
            <a:r>
              <a:rPr dirty="0" sz="1600" spc="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que</a:t>
            </a:r>
            <a:r>
              <a:rPr dirty="0" sz="1600" spc="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on</a:t>
            </a:r>
            <a:r>
              <a:rPr dirty="0" sz="1600" spc="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enda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as</a:t>
            </a:r>
            <a:r>
              <a:rPr dirty="0" sz="1600" spc="10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du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ante</a:t>
            </a:r>
            <a:r>
              <a:rPr dirty="0" sz="1600" spc="11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un</a:t>
            </a:r>
            <a:r>
              <a:rPr dirty="0" sz="1600" spc="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íod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dirty="0" sz="1600" spc="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Si</a:t>
            </a:r>
            <a:r>
              <a:rPr dirty="0" sz="1600" spc="1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el</a:t>
            </a:r>
            <a:r>
              <a:rPr dirty="0" sz="1600" spc="1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ho</a:t>
            </a:r>
            <a:r>
              <a:rPr dirty="0" sz="1600" spc="-2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600" spc="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9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apaga</a:t>
            </a:r>
            <a:r>
              <a:rPr dirty="0" sz="1600" spc="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10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 spc="9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ed,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1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1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cci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ó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1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es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16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1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al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16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pool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16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1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2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ones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16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pa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1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er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16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eut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iliz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a.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1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to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1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e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pe</a:t>
            </a:r>
            <a:r>
              <a:rPr dirty="0" sz="1600" spc="-2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25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mente</a:t>
            </a:r>
            <a:r>
              <a:rPr dirty="0" sz="1600" spc="1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út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1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600" spc="1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el</a:t>
            </a:r>
            <a:r>
              <a:rPr dirty="0" sz="1600" spc="1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dirty="0" sz="1600" spc="1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 spc="1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os</a:t>
            </a:r>
            <a:r>
              <a:rPr dirty="0" sz="1600" spc="1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ua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os</a:t>
            </a:r>
            <a:r>
              <a:rPr dirty="0" sz="1600" spc="15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mó</a:t>
            </a:r>
            <a:r>
              <a:rPr dirty="0" sz="1600" spc="0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es</a:t>
            </a:r>
            <a:r>
              <a:rPr dirty="0" sz="1600" spc="1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que</a:t>
            </a:r>
            <a:r>
              <a:rPr dirty="0" sz="1600" spc="1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600" spc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an</a:t>
            </a:r>
            <a:r>
              <a:rPr dirty="0" sz="1600" spc="1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dirty="0" sz="1600" spc="14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una</a:t>
            </a:r>
            <a:r>
              <a:rPr dirty="0" sz="1600" spc="15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ed</a:t>
            </a:r>
            <a:r>
              <a:rPr dirty="0" sz="1600" spc="16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y</a:t>
            </a:r>
            <a:r>
              <a:rPr dirty="0" sz="1600" spc="13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dirty="0" sz="1600" spc="145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 el</a:t>
            </a:r>
            <a:r>
              <a:rPr dirty="0" sz="160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dirty="0" sz="1600" spc="-10">
                <a:solidFill>
                  <a:srgbClr val="000080"/>
                </a:solidFill>
                <a:latin typeface="Arial"/>
                <a:cs typeface="Arial"/>
              </a:rPr>
              <a:t>a.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0013" y="2799506"/>
            <a:ext cx="3807460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3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.1</a:t>
            </a:r>
            <a:r>
              <a:rPr dirty="0" sz="2800" spc="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30">
                <a:solidFill>
                  <a:srgbClr val="B3B3B3"/>
                </a:solidFill>
                <a:latin typeface="Arial"/>
                <a:cs typeface="Arial"/>
              </a:rPr>
              <a:t>D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recc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ona</a:t>
            </a:r>
            <a:r>
              <a:rPr dirty="0" sz="2800" spc="-30">
                <a:solidFill>
                  <a:srgbClr val="B3B3B3"/>
                </a:solidFill>
                <a:latin typeface="Arial"/>
                <a:cs typeface="Arial"/>
              </a:rPr>
              <a:t>m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en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to</a:t>
            </a:r>
            <a:r>
              <a:rPr dirty="0" sz="2800" spc="1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IP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0013" y="2799506"/>
            <a:ext cx="7651115" cy="807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01394" marR="5080" indent="-989330">
              <a:lnSpc>
                <a:spcPct val="100000"/>
              </a:lnSpc>
            </a:pP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3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.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1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.1</a:t>
            </a:r>
            <a:r>
              <a:rPr dirty="0" sz="2800" spc="-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30">
                <a:solidFill>
                  <a:srgbClr val="B3B3B3"/>
                </a:solidFill>
                <a:latin typeface="Arial"/>
                <a:cs typeface="Arial"/>
              </a:rPr>
              <a:t>C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oncep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t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o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s</a:t>
            </a:r>
            <a:r>
              <a:rPr dirty="0" sz="2800" spc="1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d</a:t>
            </a:r>
            <a:r>
              <a:rPr dirty="0" sz="2800" spc="-20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2800" spc="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la</a:t>
            </a:r>
            <a:r>
              <a:rPr dirty="0" sz="2800" spc="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cap</a:t>
            </a:r>
            <a:r>
              <a:rPr dirty="0" sz="2800" spc="-20">
                <a:solidFill>
                  <a:srgbClr val="B3B3B3"/>
                </a:solidFill>
                <a:latin typeface="Arial"/>
                <a:cs typeface="Arial"/>
              </a:rPr>
              <a:t>a</a:t>
            </a:r>
            <a:r>
              <a:rPr dirty="0" sz="2800" spc="-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d</a:t>
            </a:r>
            <a:r>
              <a:rPr dirty="0" sz="2800" spc="-20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dirty="0" sz="2800" spc="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n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t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erne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t</a:t>
            </a:r>
            <a:r>
              <a:rPr dirty="0" sz="280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(cap</a:t>
            </a:r>
            <a:r>
              <a:rPr dirty="0" sz="2800" spc="-20">
                <a:solidFill>
                  <a:srgbClr val="B3B3B3"/>
                </a:solidFill>
                <a:latin typeface="Arial"/>
                <a:cs typeface="Arial"/>
              </a:rPr>
              <a:t>a</a:t>
            </a:r>
            <a:r>
              <a:rPr dirty="0" sz="2800" spc="5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2800" spc="-15">
                <a:solidFill>
                  <a:srgbClr val="B3B3B3"/>
                </a:solidFill>
                <a:latin typeface="Arial"/>
                <a:cs typeface="Arial"/>
              </a:rPr>
              <a:t>de</a:t>
            </a:r>
            <a:r>
              <a:rPr dirty="0" sz="2800" spc="-10">
                <a:solidFill>
                  <a:srgbClr val="B3B3B3"/>
                </a:solidFill>
                <a:latin typeface="Arial"/>
                <a:cs typeface="Arial"/>
              </a:rPr>
              <a:t> red).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F9F548AA1DF843B19823AFCC4F33AA" ma:contentTypeVersion="11" ma:contentTypeDescription="Create a new document." ma:contentTypeScope="" ma:versionID="f78d123f0a11c723fc0b13bad4d2d32f">
  <xsd:schema xmlns:xsd="http://www.w3.org/2001/XMLSchema" xmlns:xs="http://www.w3.org/2001/XMLSchema" xmlns:p="http://schemas.microsoft.com/office/2006/metadata/properties" xmlns:ns2="286db3e8-2379-4d6f-ac77-ed2eda3e69af" xmlns:ns3="dfc0fa3e-40e5-4b21-819a-f17df79ad723" targetNamespace="http://schemas.microsoft.com/office/2006/metadata/properties" ma:root="true" ma:fieldsID="21c16a4df707eaf48cc0d865a846aca4" ns2:_="" ns3:_="">
    <xsd:import namespace="286db3e8-2379-4d6f-ac77-ed2eda3e69af"/>
    <xsd:import namespace="dfc0fa3e-40e5-4b21-819a-f17df79ad723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6db3e8-2379-4d6f-ac77-ed2eda3e69af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lcf76f155ced4ddcb4097134ff3c332f" ma:index="10" nillable="true" ma:taxonomy="true" ma:internalName="lcf76f155ced4ddcb4097134ff3c332f" ma:taxonomyFieldName="MediaServiceImageTags" ma:displayName="Image Tags" ma:readOnly="false" ma:fieldId="{5cf76f15-5ced-4ddc-b409-7134ff3c332f}" ma:taxonomyMulti="true" ma:sspId="2b61bc0c-9156-412f-b605-57ff87b11e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c0fa3e-40e5-4b21-819a-f17df79ad723" elementFormDefault="qualified">
    <xsd:import namespace="http://schemas.microsoft.com/office/2006/documentManagement/types"/>
    <xsd:import namespace="http://schemas.microsoft.com/office/infopath/2007/PartnerControls"/>
    <xsd:element name="TaxCatchAll" ma:index="11" nillable="true" ma:displayName="Taxonomy Catch All Column" ma:hidden="true" ma:list="{381fa90f-7609-42ed-831c-e40864405c3d}" ma:internalName="TaxCatchAll" ma:showField="CatchAllData" ma:web="dfc0fa3e-40e5-4b21-819a-f17df79ad72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86db3e8-2379-4d6f-ac77-ed2eda3e69af">
      <Terms xmlns="http://schemas.microsoft.com/office/infopath/2007/PartnerControls"/>
    </lcf76f155ced4ddcb4097134ff3c332f>
    <TaxCatchAll xmlns="dfc0fa3e-40e5-4b21-819a-f17df79ad723" xsi:nil="true"/>
    <ReferenceId xmlns="286db3e8-2379-4d6f-ac77-ed2eda3e69af" xsi:nil="true"/>
  </documentManagement>
</p:properties>
</file>

<file path=customXml/itemProps1.xml><?xml version="1.0" encoding="utf-8"?>
<ds:datastoreItem xmlns:ds="http://schemas.openxmlformats.org/officeDocument/2006/customXml" ds:itemID="{6E3D72CA-26A3-47FC-9BC9-E488CF12FB3E}"/>
</file>

<file path=customXml/itemProps2.xml><?xml version="1.0" encoding="utf-8"?>
<ds:datastoreItem xmlns:ds="http://schemas.openxmlformats.org/officeDocument/2006/customXml" ds:itemID="{BC18D69C-AED2-4EF1-B87C-7AACA26FC194}"/>
</file>

<file path=customXml/itemProps3.xml><?xml version="1.0" encoding="utf-8"?>
<ds:datastoreItem xmlns:ds="http://schemas.openxmlformats.org/officeDocument/2006/customXml" ds:itemID="{9C0890C8-1BE2-45B6-9EEA-7931A739FE1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TCP/IP</dc:title>
  <dc:creator>CGSI</dc:creator>
  <dcterms:created xsi:type="dcterms:W3CDTF">2021-05-26T14:02:00Z</dcterms:created>
  <dcterms:modified xsi:type="dcterms:W3CDTF">2021-05-26T14:02:00Z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2020-12-07T00:00:00Z</vt:filetime>
  </property>
  <property fmtid="{D5CDD505-2E9C-101B-9397-08002B2CF9AE}" pid="3" name="LastSaved">
    <vt:filetime>2021-05-26T00:00:00Z</vt:filetime>
  </property>
  <property fmtid="{D5CDD505-2E9C-101B-9397-08002B2CF9AE}" pid="4" name="ContentTypeId">
    <vt:lpwstr>0x010100B4F9F548AA1DF843B19823AFCC4F33AA</vt:lpwstr>
  </property>
</Properties>
</file>