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0083800" cy="7562850"/>
  <p:notesSz cx="10083800" cy="75628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customXml" Target="../customXml/item3.xml"/><Relationship Id="rId3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customXml" Target="../customXml/item2.xml"/><Relationship Id="rId2" Type="http://schemas.openxmlformats.org/officeDocument/2006/relationships/theme" Target="theme/them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tableStyles" Target="tableStyles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4" Type="http://schemas.openxmlformats.org/officeDocument/2006/relationships/presProps" Target="presProps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/Relationships>
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0.xml"/></Relationships>
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/Relationships>
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/Relationships>
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/Relationships>
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.xml"/></Relationships>
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.xml"/></Relationships>
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7.xml"/></Relationships>
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8.xml"/></Relationships>
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9.xml"/></Relationships>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285" y="2344483"/>
            <a:ext cx="857123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4235196"/>
            <a:ext cx="7058659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99000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99000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4190" y="1739455"/>
            <a:ext cx="4386453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93156" y="1739455"/>
            <a:ext cx="4386453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99000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0080625" cy="75590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0524" y="423103"/>
            <a:ext cx="9102750" cy="1075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99000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7686" y="3562170"/>
            <a:ext cx="8488426" cy="178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428492" y="7033450"/>
            <a:ext cx="3226815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04190" y="7033450"/>
            <a:ext cx="2319274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260336" y="7033450"/>
            <a:ext cx="2319274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slide" Target="slide1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slide" Target="slide10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notesSlide" Target="../notesSlides/notesSlide2.xml"/><Relationship Id="rId4" Type="http://schemas.openxmlformats.org/officeDocument/2006/relationships/slide" Target="slide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notesSlide" Target="../notesSlides/notesSlide3.xml"/><Relationship Id="rId5" Type="http://schemas.openxmlformats.org/officeDocument/2006/relationships/slide" Target="slide3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slide" Target="slide4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3" Type="http://schemas.openxmlformats.org/officeDocument/2006/relationships/image" Target="../media/image16.png"/><Relationship Id="rId14" Type="http://schemas.openxmlformats.org/officeDocument/2006/relationships/image" Target="../media/image17.png"/><Relationship Id="rId15" Type="http://schemas.openxmlformats.org/officeDocument/2006/relationships/image" Target="../media/image18.png"/><Relationship Id="rId16" Type="http://schemas.openxmlformats.org/officeDocument/2006/relationships/notesSlide" Target="../notesSlides/notesSlide5.xml"/><Relationship Id="rId17" Type="http://schemas.openxmlformats.org/officeDocument/2006/relationships/slide" Target="slide5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notesSlide" Target="../notesSlides/notesSlide6.xml"/><Relationship Id="rId4" Type="http://schemas.openxmlformats.org/officeDocument/2006/relationships/slide" Target="slide6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notesSlide" Target="../notesSlides/notesSlide7.xml"/><Relationship Id="rId4" Type="http://schemas.openxmlformats.org/officeDocument/2006/relationships/slide" Target="slide7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slide" Target="slide8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notesSlide" Target="../notesSlides/notesSlide9.xml"/><Relationship Id="rId4" Type="http://schemas.openxmlformats.org/officeDocument/2006/relationships/slide" Target="slide9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1808" y="5282410"/>
            <a:ext cx="5514975" cy="330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Co</a:t>
            </a:r>
            <a:r>
              <a:rPr dirty="0" sz="2400" spc="-10" b="1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ceptos</a:t>
            </a:r>
            <a:r>
              <a:rPr dirty="0" sz="2400" spc="1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Generales</a:t>
            </a:r>
            <a:r>
              <a:rPr dirty="0" sz="2400" spc="-3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de Inte</a:t>
            </a:r>
            <a:r>
              <a:rPr dirty="0" sz="2400" spc="-50" b="1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conec</a:t>
            </a:r>
            <a:r>
              <a:rPr dirty="0" sz="2400" spc="5" b="1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iv</a:t>
            </a:r>
            <a:r>
              <a:rPr dirty="0" sz="2400" spc="5" b="1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dirty="0" sz="2400" b="1">
                <a:solidFill>
                  <a:srgbClr val="FFFFFF"/>
                </a:solidFill>
                <a:latin typeface="Times New Roman"/>
                <a:cs typeface="Times New Roman"/>
              </a:rPr>
              <a:t>dad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635"/>
              </a:lnSpc>
            </a:pPr>
            <a:r>
              <a:rPr dirty="0" spc="-20"/>
              <a:t>Cálculo</a:t>
            </a:r>
            <a:r>
              <a:rPr dirty="0" spc="10"/>
              <a:t> </a:t>
            </a:r>
            <a:r>
              <a:rPr dirty="0" spc="-20"/>
              <a:t>de</a:t>
            </a:r>
            <a:r>
              <a:rPr dirty="0" spc="-5"/>
              <a:t> </a:t>
            </a:r>
            <a:r>
              <a:rPr dirty="0" spc="-20"/>
              <a:t>la</a:t>
            </a:r>
            <a:r>
              <a:rPr dirty="0" spc="-5"/>
              <a:t> </a:t>
            </a:r>
            <a:r>
              <a:rPr dirty="0" spc="-20"/>
              <a:t>Cantidad</a:t>
            </a:r>
            <a:r>
              <a:rPr dirty="0" spc="20"/>
              <a:t> </a:t>
            </a:r>
            <a:r>
              <a:rPr dirty="0" spc="-20"/>
              <a:t>de</a:t>
            </a:r>
            <a:r>
              <a:rPr dirty="0" spc="-5"/>
              <a:t> </a:t>
            </a:r>
            <a:r>
              <a:rPr dirty="0" spc="-20"/>
              <a:t>Subredes</a:t>
            </a:r>
            <a:r>
              <a:rPr dirty="0" spc="20"/>
              <a:t> </a:t>
            </a:r>
            <a:r>
              <a:rPr dirty="0" spc="-20"/>
              <a:t>y</a:t>
            </a:r>
          </a:p>
          <a:p>
            <a:pPr marL="12700">
              <a:lnSpc>
                <a:spcPts val="4615"/>
              </a:lnSpc>
            </a:pPr>
            <a:r>
              <a:rPr dirty="0" spc="-20"/>
              <a:t>Hosts</a:t>
            </a:r>
            <a:r>
              <a:rPr dirty="0" spc="15"/>
              <a:t> </a:t>
            </a:r>
            <a:r>
              <a:rPr dirty="0" spc="-20"/>
              <a:t>por</a:t>
            </a:r>
            <a:r>
              <a:rPr dirty="0" spc="-5"/>
              <a:t> </a:t>
            </a:r>
            <a:r>
              <a:rPr dirty="0" spc="-20"/>
              <a:t>Subred.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7016" y="1785827"/>
            <a:ext cx="8308340" cy="47739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b="1">
                <a:latin typeface="Times New Roman"/>
                <a:cs typeface="Times New Roman"/>
              </a:rPr>
              <a:t>Eje</a:t>
            </a:r>
            <a:r>
              <a:rPr dirty="0" sz="2600" spc="-60" b="1">
                <a:latin typeface="Times New Roman"/>
                <a:cs typeface="Times New Roman"/>
              </a:rPr>
              <a:t>r</a:t>
            </a:r>
            <a:r>
              <a:rPr dirty="0" sz="2600" b="1">
                <a:latin typeface="Times New Roman"/>
                <a:cs typeface="Times New Roman"/>
              </a:rPr>
              <a:t>c</a:t>
            </a:r>
            <a:r>
              <a:rPr dirty="0" sz="2600" spc="-10" b="1">
                <a:latin typeface="Times New Roman"/>
                <a:cs typeface="Times New Roman"/>
              </a:rPr>
              <a:t>i</a:t>
            </a:r>
            <a:r>
              <a:rPr dirty="0" sz="2600" b="1">
                <a:latin typeface="Times New Roman"/>
                <a:cs typeface="Times New Roman"/>
              </a:rPr>
              <a:t>c</a:t>
            </a:r>
            <a:r>
              <a:rPr dirty="0" sz="2600" spc="-10" b="1">
                <a:latin typeface="Times New Roman"/>
                <a:cs typeface="Times New Roman"/>
              </a:rPr>
              <a:t>i</a:t>
            </a:r>
            <a:r>
              <a:rPr dirty="0" sz="2600" b="1">
                <a:latin typeface="Times New Roman"/>
                <a:cs typeface="Times New Roman"/>
              </a:rPr>
              <a:t>o</a:t>
            </a:r>
            <a:r>
              <a:rPr dirty="0" sz="2600" spc="-10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1: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4"/>
              </a:spcBef>
            </a:pPr>
            <a:endParaRPr sz="2700">
              <a:latin typeface="Times New Roman"/>
              <a:cs typeface="Times New Roman"/>
            </a:endParaRPr>
          </a:p>
          <a:p>
            <a:pPr algn="just" marL="19367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Su</a:t>
            </a:r>
            <a:r>
              <a:rPr dirty="0" sz="2000" spc="5">
                <a:latin typeface="Times New Roman"/>
                <a:cs typeface="Times New Roman"/>
              </a:rPr>
              <a:t>b</a:t>
            </a:r>
            <a:r>
              <a:rPr dirty="0" sz="2000">
                <a:latin typeface="Times New Roman"/>
                <a:cs typeface="Times New Roman"/>
              </a:rPr>
              <a:t>net</a:t>
            </a:r>
            <a:r>
              <a:rPr dirty="0" sz="2000" spc="-10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o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</a:t>
            </a:r>
            <a:r>
              <a:rPr dirty="0" sz="2000">
                <a:latin typeface="Times New Roman"/>
                <a:cs typeface="Times New Roman"/>
              </a:rPr>
              <a:t>l</a:t>
            </a:r>
            <a:r>
              <a:rPr dirty="0" sz="2000" spc="-10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se</a:t>
            </a:r>
            <a:r>
              <a:rPr dirty="0" sz="2000" spc="-10">
                <a:latin typeface="Times New Roman"/>
                <a:cs typeface="Times New Roman"/>
              </a:rPr>
              <a:t> B</a:t>
            </a:r>
            <a:r>
              <a:rPr dirty="0" sz="200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sz="1950">
              <a:latin typeface="Times New Roman"/>
              <a:cs typeface="Times New Roman"/>
            </a:endParaRPr>
          </a:p>
          <a:p>
            <a:pPr algn="just" marL="193675" marR="5080">
              <a:lnSpc>
                <a:spcPts val="2230"/>
              </a:lnSpc>
            </a:pPr>
            <a:r>
              <a:rPr dirty="0" sz="2000">
                <a:latin typeface="Times New Roman"/>
                <a:cs typeface="Times New Roman"/>
              </a:rPr>
              <a:t>Da</a:t>
            </a:r>
            <a:r>
              <a:rPr dirty="0" sz="2000" spc="5">
                <a:latin typeface="Times New Roman"/>
                <a:cs typeface="Times New Roman"/>
              </a:rPr>
              <a:t>d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l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</a:t>
            </a:r>
            <a:r>
              <a:rPr dirty="0" sz="2000" spc="-10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</a:t>
            </a:r>
            <a:r>
              <a:rPr dirty="0" sz="2000" spc="-25">
                <a:latin typeface="Times New Roman"/>
                <a:cs typeface="Times New Roman"/>
              </a:rPr>
              <a:t>l</a:t>
            </a:r>
            <a:r>
              <a:rPr dirty="0" sz="2000">
                <a:latin typeface="Times New Roman"/>
                <a:cs typeface="Times New Roman"/>
              </a:rPr>
              <a:t>ase B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13</a:t>
            </a:r>
            <a:r>
              <a:rPr dirty="0" sz="2000" spc="-10">
                <a:latin typeface="Times New Roman"/>
                <a:cs typeface="Times New Roman"/>
              </a:rPr>
              <a:t>2</a:t>
            </a:r>
            <a:r>
              <a:rPr dirty="0" sz="2000">
                <a:latin typeface="Times New Roman"/>
                <a:cs typeface="Times New Roman"/>
              </a:rPr>
              <a:t>.</a:t>
            </a:r>
            <a:r>
              <a:rPr dirty="0" sz="2000" spc="-10">
                <a:latin typeface="Times New Roman"/>
                <a:cs typeface="Times New Roman"/>
              </a:rPr>
              <a:t>1</a:t>
            </a:r>
            <a:r>
              <a:rPr dirty="0" sz="2000" spc="5">
                <a:latin typeface="Times New Roman"/>
                <a:cs typeface="Times New Roman"/>
              </a:rPr>
              <a:t>8</a:t>
            </a:r>
            <a:r>
              <a:rPr dirty="0" sz="2000" spc="-10">
                <a:latin typeface="Times New Roman"/>
                <a:cs typeface="Times New Roman"/>
              </a:rPr>
              <a:t>.0</a:t>
            </a:r>
            <a:r>
              <a:rPr dirty="0" sz="2000">
                <a:latin typeface="Times New Roman"/>
                <a:cs typeface="Times New Roman"/>
              </a:rPr>
              <a:t>.</a:t>
            </a:r>
            <a:r>
              <a:rPr dirty="0" sz="2000" spc="5">
                <a:latin typeface="Times New Roman"/>
                <a:cs typeface="Times New Roman"/>
              </a:rPr>
              <a:t>0</a:t>
            </a:r>
            <a:r>
              <a:rPr dirty="0" sz="2000" spc="-20">
                <a:latin typeface="Times New Roman"/>
                <a:cs typeface="Times New Roman"/>
              </a:rPr>
              <a:t>/</a:t>
            </a:r>
            <a:r>
              <a:rPr dirty="0" sz="2000" spc="-10">
                <a:latin typeface="Times New Roman"/>
                <a:cs typeface="Times New Roman"/>
              </a:rPr>
              <a:t>1</a:t>
            </a:r>
            <a:r>
              <a:rPr dirty="0" sz="2000">
                <a:latin typeface="Times New Roman"/>
                <a:cs typeface="Times New Roman"/>
              </a:rPr>
              <a:t>6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</a:t>
            </a:r>
            <a:r>
              <a:rPr dirty="0" sz="2000" spc="-20">
                <a:latin typeface="Times New Roman"/>
                <a:cs typeface="Times New Roman"/>
              </a:rPr>
              <a:t>l</a:t>
            </a:r>
            <a:r>
              <a:rPr dirty="0" sz="2000">
                <a:latin typeface="Times New Roman"/>
                <a:cs typeface="Times New Roman"/>
              </a:rPr>
              <a:t>i</a:t>
            </a:r>
            <a:r>
              <a:rPr dirty="0" sz="2000" spc="-10">
                <a:latin typeface="Times New Roman"/>
                <a:cs typeface="Times New Roman"/>
              </a:rPr>
              <a:t>c</a:t>
            </a:r>
            <a:r>
              <a:rPr dirty="0" sz="2000">
                <a:latin typeface="Times New Roman"/>
                <a:cs typeface="Times New Roman"/>
              </a:rPr>
              <a:t>i</a:t>
            </a:r>
            <a:r>
              <a:rPr dirty="0" sz="2000" spc="-25"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a que </a:t>
            </a:r>
            <a:r>
              <a:rPr dirty="0" sz="2000" spc="-25">
                <a:latin typeface="Times New Roman"/>
                <a:cs typeface="Times New Roman"/>
              </a:rPr>
              <a:t>m</a:t>
            </a:r>
            <a:r>
              <a:rPr dirty="0" sz="2000">
                <a:latin typeface="Times New Roman"/>
                <a:cs typeface="Times New Roman"/>
              </a:rPr>
              <a:t>ediante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subn</a:t>
            </a:r>
            <a:r>
              <a:rPr dirty="0" sz="2000" spc="-10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t</a:t>
            </a:r>
            <a:r>
              <a:rPr dirty="0" sz="2000" spc="-10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obt</a:t>
            </a:r>
            <a:r>
              <a:rPr dirty="0" sz="2000" spc="-10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nga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u</a:t>
            </a:r>
            <a:r>
              <a:rPr dirty="0" sz="2000">
                <a:latin typeface="Times New Roman"/>
                <a:cs typeface="Times New Roman"/>
              </a:rPr>
              <a:t>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m</a:t>
            </a:r>
            <a:r>
              <a:rPr dirty="0" sz="2000">
                <a:latin typeface="Times New Roman"/>
                <a:cs typeface="Times New Roman"/>
              </a:rPr>
              <a:t>íni</a:t>
            </a:r>
            <a:r>
              <a:rPr dirty="0" sz="2000" spc="-30">
                <a:latin typeface="Times New Roman"/>
                <a:cs typeface="Times New Roman"/>
              </a:rPr>
              <a:t>m</a:t>
            </a:r>
            <a:r>
              <a:rPr dirty="0" sz="2000">
                <a:latin typeface="Times New Roman"/>
                <a:cs typeface="Times New Roman"/>
              </a:rPr>
              <a:t>o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d</a:t>
            </a:r>
            <a:r>
              <a:rPr dirty="0" sz="2000">
                <a:latin typeface="Times New Roman"/>
                <a:cs typeface="Times New Roman"/>
              </a:rPr>
              <a:t>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5</a:t>
            </a:r>
            <a:r>
              <a:rPr dirty="0" sz="2000">
                <a:latin typeface="Times New Roman"/>
                <a:cs typeface="Times New Roman"/>
              </a:rPr>
              <a:t>0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sub</a:t>
            </a:r>
            <a:r>
              <a:rPr dirty="0" sz="2000" spc="5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edes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100</a:t>
            </a:r>
            <a:r>
              <a:rPr dirty="0" sz="2000">
                <a:latin typeface="Times New Roman"/>
                <a:cs typeface="Times New Roman"/>
              </a:rPr>
              <a:t>0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</a:t>
            </a:r>
            <a:r>
              <a:rPr dirty="0" sz="2000" spc="10">
                <a:latin typeface="Times New Roman"/>
                <a:cs typeface="Times New Roman"/>
              </a:rPr>
              <a:t>o</a:t>
            </a:r>
            <a:r>
              <a:rPr dirty="0" sz="2000">
                <a:latin typeface="Times New Roman"/>
                <a:cs typeface="Times New Roman"/>
              </a:rPr>
              <a:t>sts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po</a:t>
            </a:r>
            <a:r>
              <a:rPr dirty="0" sz="2000">
                <a:latin typeface="Times New Roman"/>
                <a:cs typeface="Times New Roman"/>
              </a:rPr>
              <a:t>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sub</a:t>
            </a:r>
            <a:r>
              <a:rPr dirty="0" sz="2000" spc="5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e</a:t>
            </a:r>
            <a:r>
              <a:rPr dirty="0" sz="2000" spc="10">
                <a:latin typeface="Times New Roman"/>
                <a:cs typeface="Times New Roman"/>
              </a:rPr>
              <a:t>d</a:t>
            </a:r>
            <a:r>
              <a:rPr dirty="0" sz="200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00">
              <a:latin typeface="Times New Roman"/>
              <a:cs typeface="Times New Roman"/>
            </a:endParaRPr>
          </a:p>
          <a:p>
            <a:pPr marL="120650">
              <a:lnSpc>
                <a:spcPct val="100000"/>
              </a:lnSpc>
            </a:pPr>
            <a:r>
              <a:rPr dirty="0" sz="2600" b="1">
                <a:latin typeface="Times New Roman"/>
                <a:cs typeface="Times New Roman"/>
              </a:rPr>
              <a:t>Eje</a:t>
            </a:r>
            <a:r>
              <a:rPr dirty="0" sz="2600" spc="-60" b="1">
                <a:latin typeface="Times New Roman"/>
                <a:cs typeface="Times New Roman"/>
              </a:rPr>
              <a:t>r</a:t>
            </a:r>
            <a:r>
              <a:rPr dirty="0" sz="2600" b="1">
                <a:latin typeface="Times New Roman"/>
                <a:cs typeface="Times New Roman"/>
              </a:rPr>
              <a:t>c</a:t>
            </a:r>
            <a:r>
              <a:rPr dirty="0" sz="2600" spc="-10" b="1">
                <a:latin typeface="Times New Roman"/>
                <a:cs typeface="Times New Roman"/>
              </a:rPr>
              <a:t>i</a:t>
            </a:r>
            <a:r>
              <a:rPr dirty="0" sz="2600" b="1">
                <a:latin typeface="Times New Roman"/>
                <a:cs typeface="Times New Roman"/>
              </a:rPr>
              <a:t>c</a:t>
            </a:r>
            <a:r>
              <a:rPr dirty="0" sz="2600" spc="-10" b="1">
                <a:latin typeface="Times New Roman"/>
                <a:cs typeface="Times New Roman"/>
              </a:rPr>
              <a:t>i</a:t>
            </a:r>
            <a:r>
              <a:rPr dirty="0" sz="2600" b="1">
                <a:latin typeface="Times New Roman"/>
                <a:cs typeface="Times New Roman"/>
              </a:rPr>
              <a:t>o</a:t>
            </a:r>
            <a:r>
              <a:rPr dirty="0" sz="2600" spc="-10" b="1">
                <a:latin typeface="Times New Roman"/>
                <a:cs typeface="Times New Roman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2: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100">
              <a:latin typeface="Times New Roman"/>
              <a:cs typeface="Times New Roman"/>
            </a:endParaRPr>
          </a:p>
          <a:p>
            <a:pPr algn="just" marL="19367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S</a:t>
            </a:r>
            <a:r>
              <a:rPr dirty="0" sz="2000" spc="5">
                <a:latin typeface="Times New Roman"/>
                <a:cs typeface="Times New Roman"/>
              </a:rPr>
              <a:t>u</a:t>
            </a:r>
            <a:r>
              <a:rPr dirty="0" sz="2000">
                <a:latin typeface="Times New Roman"/>
                <a:cs typeface="Times New Roman"/>
              </a:rPr>
              <a:t>b</a:t>
            </a:r>
            <a:r>
              <a:rPr dirty="0" sz="2000" spc="10">
                <a:latin typeface="Times New Roman"/>
                <a:cs typeface="Times New Roman"/>
              </a:rPr>
              <a:t>n</a:t>
            </a:r>
            <a:r>
              <a:rPr dirty="0" sz="2000">
                <a:latin typeface="Times New Roman"/>
                <a:cs typeface="Times New Roman"/>
              </a:rPr>
              <a:t>e</a:t>
            </a:r>
            <a:r>
              <a:rPr dirty="0" sz="2000" spc="-10"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eo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d</a:t>
            </a:r>
            <a:r>
              <a:rPr dirty="0" sz="2000">
                <a:latin typeface="Times New Roman"/>
                <a:cs typeface="Times New Roman"/>
              </a:rPr>
              <a:t>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un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</a:t>
            </a:r>
            <a:r>
              <a:rPr dirty="0" sz="2000" spc="-10">
                <a:latin typeface="Times New Roman"/>
                <a:cs typeface="Times New Roman"/>
              </a:rPr>
              <a:t>l</a:t>
            </a:r>
            <a:r>
              <a:rPr dirty="0" sz="2000">
                <a:latin typeface="Times New Roman"/>
                <a:cs typeface="Times New Roman"/>
              </a:rPr>
              <a:t>ase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</a:t>
            </a:r>
            <a:r>
              <a:rPr dirty="0" sz="200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1950">
              <a:latin typeface="Times New Roman"/>
              <a:cs typeface="Times New Roman"/>
            </a:endParaRPr>
          </a:p>
          <a:p>
            <a:pPr algn="just" marL="193675" marR="5080">
              <a:lnSpc>
                <a:spcPts val="2230"/>
              </a:lnSpc>
            </a:pPr>
            <a:r>
              <a:rPr dirty="0" sz="2000">
                <a:latin typeface="Times New Roman"/>
                <a:cs typeface="Times New Roman"/>
              </a:rPr>
              <a:t>Da</a:t>
            </a:r>
            <a:r>
              <a:rPr dirty="0" sz="2000" spc="5">
                <a:latin typeface="Times New Roman"/>
                <a:cs typeface="Times New Roman"/>
              </a:rPr>
              <a:t>d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l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</a:t>
            </a:r>
            <a:r>
              <a:rPr dirty="0" sz="2000" spc="-10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d 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</a:t>
            </a:r>
            <a:r>
              <a:rPr dirty="0" sz="2000" spc="-10">
                <a:latin typeface="Times New Roman"/>
                <a:cs typeface="Times New Roman"/>
              </a:rPr>
              <a:t>l</a:t>
            </a:r>
            <a:r>
              <a:rPr dirty="0" sz="2000">
                <a:latin typeface="Times New Roman"/>
                <a:cs typeface="Times New Roman"/>
              </a:rPr>
              <a:t>ase 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C</a:t>
            </a:r>
            <a:r>
              <a:rPr dirty="0" sz="2000">
                <a:latin typeface="Times New Roman"/>
                <a:cs typeface="Times New Roman"/>
              </a:rPr>
              <a:t>: 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19</a:t>
            </a:r>
            <a:r>
              <a:rPr dirty="0" sz="2000" spc="5">
                <a:latin typeface="Times New Roman"/>
                <a:cs typeface="Times New Roman"/>
              </a:rPr>
              <a:t>2</a:t>
            </a:r>
            <a:r>
              <a:rPr dirty="0" sz="2000" spc="-10">
                <a:latin typeface="Times New Roman"/>
                <a:cs typeface="Times New Roman"/>
              </a:rPr>
              <a:t>.</a:t>
            </a:r>
            <a:r>
              <a:rPr dirty="0" sz="2000" spc="5">
                <a:latin typeface="Times New Roman"/>
                <a:cs typeface="Times New Roman"/>
              </a:rPr>
              <a:t>1</a:t>
            </a:r>
            <a:r>
              <a:rPr dirty="0" sz="2000" spc="-10">
                <a:latin typeface="Times New Roman"/>
                <a:cs typeface="Times New Roman"/>
              </a:rPr>
              <a:t>8</a:t>
            </a:r>
            <a:r>
              <a:rPr dirty="0" sz="2000">
                <a:latin typeface="Times New Roman"/>
                <a:cs typeface="Times New Roman"/>
              </a:rPr>
              <a:t>.</a:t>
            </a:r>
            <a:r>
              <a:rPr dirty="0" sz="2000" spc="-10">
                <a:latin typeface="Times New Roman"/>
                <a:cs typeface="Times New Roman"/>
              </a:rPr>
              <a:t>0</a:t>
            </a:r>
            <a:r>
              <a:rPr dirty="0" sz="2000">
                <a:latin typeface="Times New Roman"/>
                <a:cs typeface="Times New Roman"/>
              </a:rPr>
              <a:t>.</a:t>
            </a:r>
            <a:r>
              <a:rPr dirty="0" sz="2000" spc="-10">
                <a:latin typeface="Times New Roman"/>
                <a:cs typeface="Times New Roman"/>
              </a:rPr>
              <a:t>0/2</a:t>
            </a:r>
            <a:r>
              <a:rPr dirty="0" sz="2000" spc="5">
                <a:latin typeface="Times New Roman"/>
                <a:cs typeface="Times New Roman"/>
              </a:rPr>
              <a:t>4</a:t>
            </a:r>
            <a:r>
              <a:rPr dirty="0" sz="2000">
                <a:latin typeface="Times New Roman"/>
                <a:cs typeface="Times New Roman"/>
              </a:rPr>
              <a:t>, 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 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sol</a:t>
            </a:r>
            <a:r>
              <a:rPr dirty="0" sz="2000" spc="-10">
                <a:latin typeface="Times New Roman"/>
                <a:cs typeface="Times New Roman"/>
              </a:rPr>
              <a:t>i</a:t>
            </a:r>
            <a:r>
              <a:rPr dirty="0" sz="2000" spc="-15">
                <a:latin typeface="Times New Roman"/>
                <a:cs typeface="Times New Roman"/>
              </a:rPr>
              <a:t>c</a:t>
            </a:r>
            <a:r>
              <a:rPr dirty="0" sz="2000">
                <a:latin typeface="Times New Roman"/>
                <a:cs typeface="Times New Roman"/>
              </a:rPr>
              <a:t>i</a:t>
            </a:r>
            <a:r>
              <a:rPr dirty="0" sz="2000" spc="-10"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qu</a:t>
            </a:r>
            <a:r>
              <a:rPr dirty="0" sz="2000">
                <a:latin typeface="Times New Roman"/>
                <a:cs typeface="Times New Roman"/>
              </a:rPr>
              <a:t>e 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m</a:t>
            </a:r>
            <a:r>
              <a:rPr dirty="0" sz="2000">
                <a:latin typeface="Times New Roman"/>
                <a:cs typeface="Times New Roman"/>
              </a:rPr>
              <a:t>edi</a:t>
            </a:r>
            <a:r>
              <a:rPr dirty="0" sz="2000" spc="-15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nte 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s</a:t>
            </a:r>
            <a:r>
              <a:rPr dirty="0" sz="2000">
                <a:latin typeface="Times New Roman"/>
                <a:cs typeface="Times New Roman"/>
              </a:rPr>
              <a:t>ubn</a:t>
            </a:r>
            <a:r>
              <a:rPr dirty="0" sz="2000" spc="-10">
                <a:latin typeface="Times New Roman"/>
                <a:cs typeface="Times New Roman"/>
              </a:rPr>
              <a:t>e</a:t>
            </a:r>
            <a:r>
              <a:rPr dirty="0" sz="2000" spc="-20"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eo, 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</a:t>
            </a:r>
            <a:r>
              <a:rPr dirty="0" sz="2000">
                <a:latin typeface="Times New Roman"/>
                <a:cs typeface="Times New Roman"/>
              </a:rPr>
              <a:t> obt</a:t>
            </a:r>
            <a:r>
              <a:rPr dirty="0" sz="2000" spc="-10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nga 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u</a:t>
            </a:r>
            <a:r>
              <a:rPr dirty="0" sz="2000">
                <a:latin typeface="Times New Roman"/>
                <a:cs typeface="Times New Roman"/>
              </a:rPr>
              <a:t>n 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m</a:t>
            </a:r>
            <a:r>
              <a:rPr dirty="0" sz="2000">
                <a:latin typeface="Times New Roman"/>
                <a:cs typeface="Times New Roman"/>
              </a:rPr>
              <a:t>íni</a:t>
            </a:r>
            <a:r>
              <a:rPr dirty="0" sz="2000" spc="-30">
                <a:latin typeface="Times New Roman"/>
                <a:cs typeface="Times New Roman"/>
              </a:rPr>
              <a:t>m</a:t>
            </a:r>
            <a:r>
              <a:rPr dirty="0" sz="2000">
                <a:latin typeface="Times New Roman"/>
                <a:cs typeface="Times New Roman"/>
              </a:rPr>
              <a:t>o 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d</a:t>
            </a:r>
            <a:r>
              <a:rPr dirty="0" sz="2000">
                <a:latin typeface="Times New Roman"/>
                <a:cs typeface="Times New Roman"/>
              </a:rPr>
              <a:t>e 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1</a:t>
            </a:r>
            <a:r>
              <a:rPr dirty="0" sz="2000">
                <a:latin typeface="Times New Roman"/>
                <a:cs typeface="Times New Roman"/>
              </a:rPr>
              <a:t>0 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</a:t>
            </a:r>
            <a:r>
              <a:rPr dirty="0" sz="2000" spc="-15">
                <a:latin typeface="Times New Roman"/>
                <a:cs typeface="Times New Roman"/>
              </a:rPr>
              <a:t>b</a:t>
            </a:r>
            <a:r>
              <a:rPr dirty="0" sz="2000">
                <a:latin typeface="Times New Roman"/>
                <a:cs typeface="Times New Roman"/>
              </a:rPr>
              <a:t>re</a:t>
            </a:r>
            <a:r>
              <a:rPr dirty="0" sz="2000" spc="5">
                <a:latin typeface="Times New Roman"/>
                <a:cs typeface="Times New Roman"/>
              </a:rPr>
              <a:t>d</a:t>
            </a:r>
            <a:r>
              <a:rPr dirty="0" sz="2000" spc="-15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s </a:t>
            </a:r>
            <a:r>
              <a:rPr dirty="0" sz="2000" spc="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 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10</a:t>
            </a:r>
            <a:r>
              <a:rPr dirty="0" sz="2000">
                <a:latin typeface="Times New Roman"/>
                <a:cs typeface="Times New Roman"/>
              </a:rPr>
              <a:t>0 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hos</a:t>
            </a:r>
            <a:r>
              <a:rPr dirty="0" sz="2000" spc="-20"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s 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po</a:t>
            </a:r>
            <a:r>
              <a:rPr dirty="0" sz="2000">
                <a:latin typeface="Times New Roman"/>
                <a:cs typeface="Times New Roman"/>
              </a:rPr>
              <a:t>r 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s</a:t>
            </a:r>
            <a:r>
              <a:rPr dirty="0" sz="2000">
                <a:latin typeface="Times New Roman"/>
                <a:cs typeface="Times New Roman"/>
              </a:rPr>
              <a:t>ubr</a:t>
            </a:r>
            <a:r>
              <a:rPr dirty="0" sz="2000" spc="-10">
                <a:latin typeface="Times New Roman"/>
                <a:cs typeface="Times New Roman"/>
              </a:rPr>
              <a:t>e</a:t>
            </a:r>
            <a:r>
              <a:rPr dirty="0" sz="2000" spc="5">
                <a:latin typeface="Times New Roman"/>
                <a:cs typeface="Times New Roman"/>
              </a:rPr>
              <a:t>d</a:t>
            </a:r>
            <a:r>
              <a:rPr dirty="0" sz="2000">
                <a:latin typeface="Times New Roman"/>
                <a:cs typeface="Times New Roman"/>
              </a:rPr>
              <a:t>. 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J</a:t>
            </a:r>
            <a:r>
              <a:rPr dirty="0" sz="2000">
                <a:latin typeface="Times New Roman"/>
                <a:cs typeface="Times New Roman"/>
              </a:rPr>
              <a:t>us</a:t>
            </a:r>
            <a:r>
              <a:rPr dirty="0" sz="2000" spc="-10">
                <a:latin typeface="Times New Roman"/>
                <a:cs typeface="Times New Roman"/>
              </a:rPr>
              <a:t>t</a:t>
            </a:r>
            <a:r>
              <a:rPr dirty="0" sz="2000" spc="-20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fi</a:t>
            </a:r>
            <a:r>
              <a:rPr dirty="0" sz="2000" spc="-15">
                <a:latin typeface="Times New Roman"/>
                <a:cs typeface="Times New Roman"/>
              </a:rPr>
              <a:t>c</a:t>
            </a:r>
            <a:r>
              <a:rPr dirty="0" sz="2000">
                <a:latin typeface="Times New Roman"/>
                <a:cs typeface="Times New Roman"/>
              </a:rPr>
              <a:t>ar 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su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</a:t>
            </a:r>
            <a:r>
              <a:rPr dirty="0" sz="2000" spc="5">
                <a:latin typeface="Times New Roman"/>
                <a:cs typeface="Times New Roman"/>
              </a:rPr>
              <a:t>p</a:t>
            </a:r>
            <a:r>
              <a:rPr dirty="0" sz="2000">
                <a:latin typeface="Times New Roman"/>
                <a:cs typeface="Times New Roman"/>
              </a:rPr>
              <a:t>uesta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 deta</a:t>
            </a:r>
            <a:r>
              <a:rPr dirty="0" sz="2000" spc="-10">
                <a:latin typeface="Times New Roman"/>
                <a:cs typeface="Times New Roman"/>
              </a:rPr>
              <a:t>l</a:t>
            </a:r>
            <a:r>
              <a:rPr dirty="0" sz="2000">
                <a:latin typeface="Times New Roman"/>
                <a:cs typeface="Times New Roman"/>
              </a:rPr>
              <a:t>l</a:t>
            </a:r>
            <a:r>
              <a:rPr dirty="0" sz="2000" spc="-10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</a:t>
            </a:r>
            <a:r>
              <a:rPr dirty="0" sz="2000" spc="-20">
                <a:latin typeface="Times New Roman"/>
                <a:cs typeface="Times New Roman"/>
              </a:rPr>
              <a:t>m</a:t>
            </a:r>
            <a:r>
              <a:rPr dirty="0" sz="2000">
                <a:latin typeface="Times New Roman"/>
                <a:cs typeface="Times New Roman"/>
              </a:rPr>
              <a:t>pletos.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83599" rIns="0" bIns="0" rtlCol="0" vert="horz">
            <a:spAutoFit/>
          </a:bodyPr>
          <a:lstStyle/>
          <a:p>
            <a:pPr marL="638810">
              <a:lnSpc>
                <a:spcPts val="4780"/>
              </a:lnSpc>
            </a:pPr>
            <a:r>
              <a:rPr dirty="0" spc="-20">
                <a:solidFill>
                  <a:srgbClr val="000000"/>
                </a:solidFill>
              </a:rPr>
              <a:t>Subneteo</a:t>
            </a:r>
            <a:r>
              <a:rPr dirty="0" spc="15">
                <a:solidFill>
                  <a:srgbClr val="000000"/>
                </a:solidFill>
              </a:rPr>
              <a:t> </a:t>
            </a:r>
            <a:r>
              <a:rPr dirty="0" spc="-20">
                <a:solidFill>
                  <a:srgbClr val="000000"/>
                </a:solidFill>
              </a:rPr>
              <a:t>de</a:t>
            </a:r>
            <a:r>
              <a:rPr dirty="0" spc="-5">
                <a:solidFill>
                  <a:srgbClr val="000000"/>
                </a:solidFill>
              </a:rPr>
              <a:t> </a:t>
            </a:r>
            <a:r>
              <a:rPr dirty="0" spc="-20">
                <a:solidFill>
                  <a:srgbClr val="000000"/>
                </a:solidFill>
              </a:rPr>
              <a:t>redes</a:t>
            </a:r>
            <a:r>
              <a:rPr dirty="0" spc="10">
                <a:solidFill>
                  <a:srgbClr val="000000"/>
                </a:solidFill>
              </a:rPr>
              <a:t> </a:t>
            </a:r>
            <a:r>
              <a:rPr dirty="0" spc="-20">
                <a:solidFill>
                  <a:srgbClr val="000000"/>
                </a:solidFill>
              </a:rPr>
              <a:t>de</a:t>
            </a:r>
            <a:r>
              <a:rPr dirty="0" spc="-5">
                <a:solidFill>
                  <a:srgbClr val="000000"/>
                </a:solidFill>
              </a:rPr>
              <a:t> </a:t>
            </a:r>
            <a:r>
              <a:rPr dirty="0" spc="-15">
                <a:solidFill>
                  <a:srgbClr val="000000"/>
                </a:solidFill>
              </a:rPr>
              <a:t>cl</a:t>
            </a:r>
            <a:r>
              <a:rPr dirty="0" spc="-10">
                <a:solidFill>
                  <a:srgbClr val="000000"/>
                </a:solidFill>
              </a:rPr>
              <a:t>a</a:t>
            </a:r>
            <a:r>
              <a:rPr dirty="0" spc="-20">
                <a:solidFill>
                  <a:srgbClr val="000000"/>
                </a:solidFill>
              </a:rPr>
              <a:t>se</a:t>
            </a:r>
            <a:r>
              <a:rPr dirty="0" spc="-5">
                <a:solidFill>
                  <a:srgbClr val="000000"/>
                </a:solidFill>
              </a:rPr>
              <a:t> </a:t>
            </a:r>
            <a:r>
              <a:rPr dirty="0" spc="-20">
                <a:solidFill>
                  <a:srgbClr val="000000"/>
                </a:solidFill>
              </a:rPr>
              <a:t>A,</a:t>
            </a:r>
            <a:r>
              <a:rPr dirty="0" spc="-5">
                <a:solidFill>
                  <a:srgbClr val="000000"/>
                </a:solidFill>
              </a:rPr>
              <a:t> </a:t>
            </a:r>
            <a:r>
              <a:rPr dirty="0" spc="-30">
                <a:solidFill>
                  <a:srgbClr val="000000"/>
                </a:solidFill>
              </a:rPr>
              <a:t>B</a:t>
            </a:r>
            <a:r>
              <a:rPr dirty="0" spc="-5">
                <a:solidFill>
                  <a:srgbClr val="000000"/>
                </a:solidFill>
              </a:rPr>
              <a:t> </a:t>
            </a:r>
            <a:r>
              <a:rPr dirty="0" spc="-20">
                <a:solidFill>
                  <a:srgbClr val="000000"/>
                </a:solidFill>
              </a:rPr>
              <a:t>y</a:t>
            </a:r>
            <a:r>
              <a:rPr dirty="0" spc="-5">
                <a:solidFill>
                  <a:srgbClr val="000000"/>
                </a:solidFill>
              </a:rPr>
              <a:t> </a:t>
            </a:r>
            <a:r>
              <a:rPr dirty="0" spc="-20">
                <a:solidFill>
                  <a:srgbClr val="000000"/>
                </a:solidFill>
              </a:rPr>
              <a:t>C.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97502" y="1701474"/>
            <a:ext cx="5248275" cy="16725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ct val="93000"/>
              </a:lnSpc>
            </a:pPr>
            <a:r>
              <a:rPr dirty="0" sz="2000" spc="-5">
                <a:latin typeface="Times New Roman"/>
                <a:cs typeface="Times New Roman"/>
              </a:rPr>
              <a:t>L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f</a:t>
            </a:r>
            <a:r>
              <a:rPr dirty="0" sz="2000">
                <a:latin typeface="Times New Roman"/>
                <a:cs typeface="Times New Roman"/>
              </a:rPr>
              <a:t>unc</a:t>
            </a:r>
            <a:r>
              <a:rPr dirty="0" sz="2000" spc="-20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ón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</a:t>
            </a:r>
            <a:r>
              <a:rPr dirty="0" sz="2000" spc="-10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l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subn</a:t>
            </a:r>
            <a:r>
              <a:rPr dirty="0" sz="2000" spc="-15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t</a:t>
            </a:r>
            <a:r>
              <a:rPr dirty="0" sz="2000" spc="-10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o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s</a:t>
            </a:r>
            <a:r>
              <a:rPr dirty="0" sz="2000">
                <a:latin typeface="Times New Roman"/>
                <a:cs typeface="Times New Roman"/>
              </a:rPr>
              <a:t>u</a:t>
            </a:r>
            <a:r>
              <a:rPr dirty="0" sz="2000" spc="-15">
                <a:latin typeface="Times New Roman"/>
                <a:cs typeface="Times New Roman"/>
              </a:rPr>
              <a:t>b</a:t>
            </a:r>
            <a:r>
              <a:rPr dirty="0" sz="2000">
                <a:latin typeface="Times New Roman"/>
                <a:cs typeface="Times New Roman"/>
              </a:rPr>
              <a:t>nett</a:t>
            </a:r>
            <a:r>
              <a:rPr dirty="0" sz="2000" spc="-25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ng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s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</a:t>
            </a:r>
            <a:r>
              <a:rPr dirty="0" sz="2000" spc="-15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v</a:t>
            </a:r>
            <a:r>
              <a:rPr dirty="0" sz="2000" spc="-15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d</a:t>
            </a:r>
            <a:r>
              <a:rPr dirty="0" sz="2000" spc="-15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r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una</a:t>
            </a:r>
            <a:r>
              <a:rPr dirty="0" sz="2000">
                <a:latin typeface="Times New Roman"/>
                <a:cs typeface="Times New Roman"/>
              </a:rPr>
              <a:t> r</a:t>
            </a:r>
            <a:r>
              <a:rPr dirty="0" sz="2000" spc="-10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d  </a:t>
            </a:r>
            <a:r>
              <a:rPr dirty="0" sz="2000" spc="-8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P  </a:t>
            </a:r>
            <a:r>
              <a:rPr dirty="0" sz="2000" spc="-1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</a:t>
            </a:r>
            <a:r>
              <a:rPr dirty="0" sz="2000" spc="-15">
                <a:latin typeface="Times New Roman"/>
                <a:cs typeface="Times New Roman"/>
              </a:rPr>
              <a:t>í</a:t>
            </a:r>
            <a:r>
              <a:rPr dirty="0" sz="2000">
                <a:latin typeface="Times New Roman"/>
                <a:cs typeface="Times New Roman"/>
              </a:rPr>
              <a:t>s</a:t>
            </a:r>
            <a:r>
              <a:rPr dirty="0" sz="2000" spc="-10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ca  </a:t>
            </a:r>
            <a:r>
              <a:rPr dirty="0" sz="2000" spc="-10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n  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s</a:t>
            </a:r>
            <a:r>
              <a:rPr dirty="0" sz="2000">
                <a:latin typeface="Times New Roman"/>
                <a:cs typeface="Times New Roman"/>
              </a:rPr>
              <a:t>ubr</a:t>
            </a:r>
            <a:r>
              <a:rPr dirty="0" sz="2000" spc="-15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des  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ló</a:t>
            </a:r>
            <a:r>
              <a:rPr dirty="0" sz="2000" spc="-10">
                <a:latin typeface="Times New Roman"/>
                <a:cs typeface="Times New Roman"/>
              </a:rPr>
              <a:t>g</a:t>
            </a:r>
            <a:r>
              <a:rPr dirty="0" sz="2000">
                <a:latin typeface="Times New Roman"/>
                <a:cs typeface="Times New Roman"/>
              </a:rPr>
              <a:t>i</a:t>
            </a:r>
            <a:r>
              <a:rPr dirty="0" sz="2000" spc="-10">
                <a:latin typeface="Times New Roman"/>
                <a:cs typeface="Times New Roman"/>
              </a:rPr>
              <a:t>c</a:t>
            </a:r>
            <a:r>
              <a:rPr dirty="0" sz="2000">
                <a:latin typeface="Times New Roman"/>
                <a:cs typeface="Times New Roman"/>
              </a:rPr>
              <a:t>as  </a:t>
            </a:r>
            <a:r>
              <a:rPr dirty="0" sz="2000" spc="-10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(</a:t>
            </a:r>
            <a:r>
              <a:rPr dirty="0" sz="2000">
                <a:latin typeface="Times New Roman"/>
                <a:cs typeface="Times New Roman"/>
              </a:rPr>
              <a:t>re</a:t>
            </a:r>
            <a:r>
              <a:rPr dirty="0" sz="2000" spc="-10">
                <a:latin typeface="Times New Roman"/>
                <a:cs typeface="Times New Roman"/>
              </a:rPr>
              <a:t>d</a:t>
            </a:r>
            <a:r>
              <a:rPr dirty="0" sz="2000">
                <a:latin typeface="Times New Roman"/>
                <a:cs typeface="Times New Roman"/>
              </a:rPr>
              <a:t>es  </a:t>
            </a:r>
            <a:r>
              <a:rPr dirty="0" sz="2000" spc="-9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m</a:t>
            </a:r>
            <a:r>
              <a:rPr dirty="0" sz="2000">
                <a:latin typeface="Times New Roman"/>
                <a:cs typeface="Times New Roman"/>
              </a:rPr>
              <a:t>ás</a:t>
            </a:r>
            <a:r>
              <a:rPr dirty="0" sz="2000">
                <a:latin typeface="Times New Roman"/>
                <a:cs typeface="Times New Roman"/>
              </a:rPr>
              <a:t> pequ</a:t>
            </a:r>
            <a:r>
              <a:rPr dirty="0" sz="2000" spc="-10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ña</a:t>
            </a:r>
            <a:r>
              <a:rPr dirty="0" sz="2000" spc="-10">
                <a:latin typeface="Times New Roman"/>
                <a:cs typeface="Times New Roman"/>
              </a:rPr>
              <a:t>s</a:t>
            </a:r>
            <a:r>
              <a:rPr dirty="0" sz="2000">
                <a:latin typeface="Times New Roman"/>
                <a:cs typeface="Times New Roman"/>
              </a:rPr>
              <a:t>)  p</a:t>
            </a:r>
            <a:r>
              <a:rPr dirty="0" sz="2000" spc="-10">
                <a:latin typeface="Times New Roman"/>
                <a:cs typeface="Times New Roman"/>
              </a:rPr>
              <a:t>ar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que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cada 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una 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d</a:t>
            </a:r>
            <a:r>
              <a:rPr dirty="0" sz="2000">
                <a:latin typeface="Times New Roman"/>
                <a:cs typeface="Times New Roman"/>
              </a:rPr>
              <a:t>e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es</a:t>
            </a:r>
            <a:r>
              <a:rPr dirty="0" sz="2000" spc="-10">
                <a:latin typeface="Times New Roman"/>
                <a:cs typeface="Times New Roman"/>
              </a:rPr>
              <a:t>t</a:t>
            </a:r>
            <a:r>
              <a:rPr dirty="0" sz="2000" spc="-15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s 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t</a:t>
            </a:r>
            <a:r>
              <a:rPr dirty="0" sz="2000" spc="-10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ab</a:t>
            </a:r>
            <a:r>
              <a:rPr dirty="0" sz="2000" spc="-10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je 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 n</a:t>
            </a:r>
            <a:r>
              <a:rPr dirty="0" sz="2000" spc="-15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vel</a:t>
            </a:r>
            <a:r>
              <a:rPr dirty="0" sz="2000" spc="14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nvío</a:t>
            </a:r>
            <a:r>
              <a:rPr dirty="0" sz="2000" spc="1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</a:t>
            </a:r>
            <a:r>
              <a:rPr dirty="0" sz="2000" spc="1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ecepc</a:t>
            </a:r>
            <a:r>
              <a:rPr dirty="0" sz="2000" spc="-20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ón</a:t>
            </a:r>
            <a:r>
              <a:rPr dirty="0" sz="2000" spc="14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d</a:t>
            </a:r>
            <a:r>
              <a:rPr dirty="0" sz="2000">
                <a:latin typeface="Times New Roman"/>
                <a:cs typeface="Times New Roman"/>
              </a:rPr>
              <a:t>e</a:t>
            </a:r>
            <a:r>
              <a:rPr dirty="0" sz="2000" spc="1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</a:t>
            </a:r>
            <a:r>
              <a:rPr dirty="0" sz="2000" spc="-10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q</a:t>
            </a:r>
            <a:r>
              <a:rPr dirty="0" sz="2000" spc="10">
                <a:latin typeface="Times New Roman"/>
                <a:cs typeface="Times New Roman"/>
              </a:rPr>
              <a:t>u</a:t>
            </a:r>
            <a:r>
              <a:rPr dirty="0" sz="2000" spc="-15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t</a:t>
            </a:r>
            <a:r>
              <a:rPr dirty="0" sz="2000" spc="-10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s</a:t>
            </a:r>
            <a:r>
              <a:rPr dirty="0" sz="2000" spc="15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c</a:t>
            </a:r>
            <a:r>
              <a:rPr dirty="0" sz="2000">
                <a:latin typeface="Times New Roman"/>
                <a:cs typeface="Times New Roman"/>
              </a:rPr>
              <a:t>o</a:t>
            </a:r>
            <a:r>
              <a:rPr dirty="0" sz="2000" spc="-20">
                <a:latin typeface="Times New Roman"/>
                <a:cs typeface="Times New Roman"/>
              </a:rPr>
              <a:t>m</a:t>
            </a:r>
            <a:r>
              <a:rPr dirty="0" sz="2000">
                <a:latin typeface="Times New Roman"/>
                <a:cs typeface="Times New Roman"/>
              </a:rPr>
              <a:t>o</a:t>
            </a:r>
            <a:r>
              <a:rPr dirty="0" sz="2000" spc="1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una</a:t>
            </a:r>
            <a:r>
              <a:rPr dirty="0" sz="2000" spc="1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</a:t>
            </a:r>
            <a:r>
              <a:rPr dirty="0" sz="2000" spc="-10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d</a:t>
            </a:r>
            <a:r>
              <a:rPr dirty="0" sz="2000">
                <a:latin typeface="Times New Roman"/>
                <a:cs typeface="Times New Roman"/>
              </a:rPr>
              <a:t> i</a:t>
            </a:r>
            <a:r>
              <a:rPr dirty="0" sz="2000" spc="-15">
                <a:latin typeface="Times New Roman"/>
                <a:cs typeface="Times New Roman"/>
              </a:rPr>
              <a:t>n</a:t>
            </a:r>
            <a:r>
              <a:rPr dirty="0" sz="2000">
                <a:latin typeface="Times New Roman"/>
                <a:cs typeface="Times New Roman"/>
              </a:rPr>
              <a:t>div</a:t>
            </a:r>
            <a:r>
              <a:rPr dirty="0" sz="2000" spc="-10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dua</a:t>
            </a:r>
            <a:r>
              <a:rPr dirty="0" sz="2000" spc="-10">
                <a:latin typeface="Times New Roman"/>
                <a:cs typeface="Times New Roman"/>
              </a:rPr>
              <a:t>l</a:t>
            </a:r>
            <a:r>
              <a:rPr dirty="0" sz="2000">
                <a:latin typeface="Times New Roman"/>
                <a:cs typeface="Times New Roman"/>
              </a:rPr>
              <a:t>, 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unque 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o</a:t>
            </a:r>
            <a:r>
              <a:rPr dirty="0" sz="2000" spc="10">
                <a:latin typeface="Times New Roman"/>
                <a:cs typeface="Times New Roman"/>
              </a:rPr>
              <a:t>d</a:t>
            </a:r>
            <a:r>
              <a:rPr dirty="0" sz="2000" spc="-15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s </a:t>
            </a:r>
            <a:r>
              <a:rPr dirty="0" sz="2000" spc="-1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</a:t>
            </a:r>
            <a:r>
              <a:rPr dirty="0" sz="2000" spc="-10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rt</a:t>
            </a:r>
            <a:r>
              <a:rPr dirty="0" sz="2000" spc="-15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nezc</a:t>
            </a:r>
            <a:r>
              <a:rPr dirty="0" sz="2000" spc="-15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n </a:t>
            </a:r>
            <a:r>
              <a:rPr dirty="0" sz="2000" spc="-9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l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m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30">
                <a:latin typeface="Times New Roman"/>
                <a:cs typeface="Times New Roman"/>
              </a:rPr>
              <a:t>m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 red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físi</a:t>
            </a:r>
            <a:r>
              <a:rPr dirty="0" sz="2000" spc="-10">
                <a:latin typeface="Times New Roman"/>
                <a:cs typeface="Times New Roman"/>
              </a:rPr>
              <a:t>c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</a:t>
            </a:r>
            <a:r>
              <a:rPr dirty="0" sz="2000" spc="-5">
                <a:latin typeface="Times New Roman"/>
                <a:cs typeface="Times New Roman"/>
              </a:rPr>
              <a:t> a</a:t>
            </a:r>
            <a:r>
              <a:rPr dirty="0" sz="2000">
                <a:latin typeface="Times New Roman"/>
                <a:cs typeface="Times New Roman"/>
              </a:rPr>
              <a:t>l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m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30">
                <a:latin typeface="Times New Roman"/>
                <a:cs typeface="Times New Roman"/>
              </a:rPr>
              <a:t>m</a:t>
            </a:r>
            <a:r>
              <a:rPr dirty="0" sz="2000">
                <a:latin typeface="Times New Roman"/>
                <a:cs typeface="Times New Roman"/>
              </a:rPr>
              <a:t>o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</a:t>
            </a:r>
            <a:r>
              <a:rPr dirty="0" sz="2000" spc="10">
                <a:latin typeface="Times New Roman"/>
                <a:cs typeface="Times New Roman"/>
              </a:rPr>
              <a:t>o</a:t>
            </a:r>
            <a:r>
              <a:rPr dirty="0" sz="2000" spc="-25">
                <a:latin typeface="Times New Roman"/>
                <a:cs typeface="Times New Roman"/>
              </a:rPr>
              <a:t>m</a:t>
            </a:r>
            <a:r>
              <a:rPr dirty="0" sz="2000">
                <a:latin typeface="Times New Roman"/>
                <a:cs typeface="Times New Roman"/>
              </a:rPr>
              <a:t>ini</a:t>
            </a:r>
            <a:r>
              <a:rPr dirty="0" sz="2000" spc="5">
                <a:latin typeface="Times New Roman"/>
                <a:cs typeface="Times New Roman"/>
              </a:rPr>
              <a:t>o</a:t>
            </a:r>
            <a:r>
              <a:rPr dirty="0" sz="200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9250" y="1619250"/>
            <a:ext cx="3790950" cy="2051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17016" y="4389810"/>
            <a:ext cx="9026525" cy="8470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ts val="2230"/>
              </a:lnSpc>
            </a:pPr>
            <a:r>
              <a:rPr dirty="0" sz="2000" spc="-5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l </a:t>
            </a:r>
            <a:r>
              <a:rPr dirty="0" sz="2000" spc="1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</a:t>
            </a:r>
            <a:r>
              <a:rPr dirty="0" sz="2000" spc="-15">
                <a:latin typeface="Times New Roman"/>
                <a:cs typeface="Times New Roman"/>
              </a:rPr>
              <a:t>b</a:t>
            </a:r>
            <a:r>
              <a:rPr dirty="0" sz="2000">
                <a:latin typeface="Times New Roman"/>
                <a:cs typeface="Times New Roman"/>
              </a:rPr>
              <a:t>neteo </a:t>
            </a:r>
            <a:r>
              <a:rPr dirty="0" sz="2000" spc="1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</a:t>
            </a:r>
            <a:r>
              <a:rPr dirty="0" sz="2000" spc="-10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r</a:t>
            </a:r>
            <a:r>
              <a:rPr dirty="0" sz="2000" spc="-20">
                <a:latin typeface="Times New Roman"/>
                <a:cs typeface="Times New Roman"/>
              </a:rPr>
              <a:t>m</a:t>
            </a:r>
            <a:r>
              <a:rPr dirty="0" sz="2000">
                <a:latin typeface="Times New Roman"/>
                <a:cs typeface="Times New Roman"/>
              </a:rPr>
              <a:t>i</a:t>
            </a:r>
            <a:r>
              <a:rPr dirty="0" sz="2000" spc="-10"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e </a:t>
            </a:r>
            <a:r>
              <a:rPr dirty="0" sz="2000" spc="14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un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14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m</a:t>
            </a:r>
            <a:r>
              <a:rPr dirty="0" sz="2000">
                <a:latin typeface="Times New Roman"/>
                <a:cs typeface="Times New Roman"/>
              </a:rPr>
              <a:t>e</a:t>
            </a:r>
            <a:r>
              <a:rPr dirty="0" sz="2000" spc="-10">
                <a:latin typeface="Times New Roman"/>
                <a:cs typeface="Times New Roman"/>
              </a:rPr>
              <a:t>j</a:t>
            </a:r>
            <a:r>
              <a:rPr dirty="0" sz="2000">
                <a:latin typeface="Times New Roman"/>
                <a:cs typeface="Times New Roman"/>
              </a:rPr>
              <a:t>or </a:t>
            </a:r>
            <a:r>
              <a:rPr dirty="0" sz="2000" spc="1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</a:t>
            </a:r>
            <a:r>
              <a:rPr dirty="0" sz="2000" spc="-20">
                <a:latin typeface="Times New Roman"/>
                <a:cs typeface="Times New Roman"/>
              </a:rPr>
              <a:t>m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20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s</a:t>
            </a:r>
            <a:r>
              <a:rPr dirty="0" sz="2000" spc="-20">
                <a:latin typeface="Times New Roman"/>
                <a:cs typeface="Times New Roman"/>
              </a:rPr>
              <a:t>t</a:t>
            </a:r>
            <a:r>
              <a:rPr dirty="0" sz="2000" spc="-10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ac</a:t>
            </a:r>
            <a:r>
              <a:rPr dirty="0" sz="2000" spc="-10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ón, </a:t>
            </a:r>
            <a:r>
              <a:rPr dirty="0" sz="2000" spc="15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c</a:t>
            </a:r>
            <a:r>
              <a:rPr dirty="0" sz="2000">
                <a:latin typeface="Times New Roman"/>
                <a:cs typeface="Times New Roman"/>
              </a:rPr>
              <a:t>ont</a:t>
            </a:r>
            <a:r>
              <a:rPr dirty="0" sz="2000" spc="-15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ol </a:t>
            </a:r>
            <a:r>
              <a:rPr dirty="0" sz="2000" spc="1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del </a:t>
            </a:r>
            <a:r>
              <a:rPr dirty="0" sz="2000" spc="15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r</a:t>
            </a:r>
            <a:r>
              <a:rPr dirty="0" sz="2000" spc="-10">
                <a:latin typeface="Times New Roman"/>
                <a:cs typeface="Times New Roman"/>
              </a:rPr>
              <a:t>á</a:t>
            </a:r>
            <a:r>
              <a:rPr dirty="0" sz="2000">
                <a:latin typeface="Times New Roman"/>
                <a:cs typeface="Times New Roman"/>
              </a:rPr>
              <a:t>fi</a:t>
            </a:r>
            <a:r>
              <a:rPr dirty="0" sz="2000" spc="-15">
                <a:latin typeface="Times New Roman"/>
                <a:cs typeface="Times New Roman"/>
              </a:rPr>
              <a:t>c</a:t>
            </a:r>
            <a:r>
              <a:rPr dirty="0" sz="2000">
                <a:latin typeface="Times New Roman"/>
                <a:cs typeface="Times New Roman"/>
              </a:rPr>
              <a:t>o </a:t>
            </a:r>
            <a:r>
              <a:rPr dirty="0" sz="2000" spc="1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 </a:t>
            </a:r>
            <a:r>
              <a:rPr dirty="0" sz="2000" spc="1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</a:t>
            </a:r>
            <a:r>
              <a:rPr dirty="0" sz="2000" spc="-10">
                <a:latin typeface="Times New Roman"/>
                <a:cs typeface="Times New Roman"/>
              </a:rPr>
              <a:t>g</a:t>
            </a:r>
            <a:r>
              <a:rPr dirty="0" sz="2000">
                <a:latin typeface="Times New Roman"/>
                <a:cs typeface="Times New Roman"/>
              </a:rPr>
              <a:t>ur</a:t>
            </a:r>
            <a:r>
              <a:rPr dirty="0" sz="2000" spc="-20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dad </a:t>
            </a:r>
            <a:r>
              <a:rPr dirty="0" sz="2000" spc="15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al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seg</a:t>
            </a:r>
            <a:r>
              <a:rPr dirty="0" sz="2000" spc="-20">
                <a:latin typeface="Times New Roman"/>
                <a:cs typeface="Times New Roman"/>
              </a:rPr>
              <a:t>m</a:t>
            </a:r>
            <a:r>
              <a:rPr dirty="0" sz="2000">
                <a:latin typeface="Times New Roman"/>
                <a:cs typeface="Times New Roman"/>
              </a:rPr>
              <a:t>ent</a:t>
            </a:r>
            <a:r>
              <a:rPr dirty="0" sz="2000" spc="-15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r </a:t>
            </a:r>
            <a:r>
              <a:rPr dirty="0" sz="2000" spc="-17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l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19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ed </a:t>
            </a:r>
            <a:r>
              <a:rPr dirty="0" sz="2000" spc="-17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po</a:t>
            </a:r>
            <a:r>
              <a:rPr dirty="0" sz="2000">
                <a:latin typeface="Times New Roman"/>
                <a:cs typeface="Times New Roman"/>
              </a:rPr>
              <a:t>r </a:t>
            </a:r>
            <a:r>
              <a:rPr dirty="0" sz="2000" spc="-1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func</a:t>
            </a:r>
            <a:r>
              <a:rPr dirty="0" sz="2000" spc="-15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ón. </a:t>
            </a:r>
            <a:r>
              <a:rPr dirty="0" sz="2000" spc="-170">
                <a:latin typeface="Times New Roman"/>
                <a:cs typeface="Times New Roman"/>
              </a:rPr>
              <a:t> </a:t>
            </a:r>
            <a:r>
              <a:rPr dirty="0" sz="2000" spc="-145"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25">
                <a:latin typeface="Times New Roman"/>
                <a:cs typeface="Times New Roman"/>
              </a:rPr>
              <a:t>m</a:t>
            </a:r>
            <a:r>
              <a:rPr dirty="0" sz="2000">
                <a:latin typeface="Times New Roman"/>
                <a:cs typeface="Times New Roman"/>
              </a:rPr>
              <a:t>bién, </a:t>
            </a:r>
            <a:r>
              <a:rPr dirty="0" sz="2000" spc="-16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m</a:t>
            </a:r>
            <a:r>
              <a:rPr dirty="0" sz="2000">
                <a:latin typeface="Times New Roman"/>
                <a:cs typeface="Times New Roman"/>
              </a:rPr>
              <a:t>e</a:t>
            </a:r>
            <a:r>
              <a:rPr dirty="0" sz="2000" spc="-10">
                <a:latin typeface="Times New Roman"/>
                <a:cs typeface="Times New Roman"/>
              </a:rPr>
              <a:t>j</a:t>
            </a:r>
            <a:r>
              <a:rPr dirty="0" sz="2000">
                <a:latin typeface="Times New Roman"/>
                <a:cs typeface="Times New Roman"/>
              </a:rPr>
              <a:t>ora </a:t>
            </a:r>
            <a:r>
              <a:rPr dirty="0" sz="2000" spc="-17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l </a:t>
            </a:r>
            <a:r>
              <a:rPr dirty="0" sz="2000" spc="-1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dese</a:t>
            </a:r>
            <a:r>
              <a:rPr dirty="0" sz="2000" spc="-20">
                <a:latin typeface="Times New Roman"/>
                <a:cs typeface="Times New Roman"/>
              </a:rPr>
              <a:t>m</a:t>
            </a:r>
            <a:r>
              <a:rPr dirty="0" sz="2000">
                <a:latin typeface="Times New Roman"/>
                <a:cs typeface="Times New Roman"/>
              </a:rPr>
              <a:t>peño </a:t>
            </a:r>
            <a:r>
              <a:rPr dirty="0" sz="2000" spc="-18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d</a:t>
            </a:r>
            <a:r>
              <a:rPr dirty="0" sz="2000">
                <a:latin typeface="Times New Roman"/>
                <a:cs typeface="Times New Roman"/>
              </a:rPr>
              <a:t>e </a:t>
            </a:r>
            <a:r>
              <a:rPr dirty="0" sz="2000" spc="-17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l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1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red </a:t>
            </a:r>
            <a:r>
              <a:rPr dirty="0" sz="2000" spc="-18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l </a:t>
            </a:r>
            <a:r>
              <a:rPr dirty="0" sz="2000" spc="-1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</a:t>
            </a:r>
            <a:r>
              <a:rPr dirty="0" sz="2000" spc="-10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d</a:t>
            </a:r>
            <a:r>
              <a:rPr dirty="0" sz="2000" spc="10">
                <a:latin typeface="Times New Roman"/>
                <a:cs typeface="Times New Roman"/>
              </a:rPr>
              <a:t>u</a:t>
            </a:r>
            <a:r>
              <a:rPr dirty="0" sz="2000" spc="-15">
                <a:latin typeface="Times New Roman"/>
                <a:cs typeface="Times New Roman"/>
              </a:rPr>
              <a:t>c</a:t>
            </a:r>
            <a:r>
              <a:rPr dirty="0" sz="2000">
                <a:latin typeface="Times New Roman"/>
                <a:cs typeface="Times New Roman"/>
              </a:rPr>
              <a:t>ir </a:t>
            </a:r>
            <a:r>
              <a:rPr dirty="0" sz="2000" spc="-17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el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tráfico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d</a:t>
            </a:r>
            <a:r>
              <a:rPr dirty="0" sz="2000">
                <a:latin typeface="Times New Roman"/>
                <a:cs typeface="Times New Roman"/>
              </a:rPr>
              <a:t>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</a:t>
            </a:r>
            <a:r>
              <a:rPr dirty="0" sz="2000" spc="5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oa</a:t>
            </a:r>
            <a:r>
              <a:rPr dirty="0" sz="2000" spc="5">
                <a:latin typeface="Times New Roman"/>
                <a:cs typeface="Times New Roman"/>
              </a:rPr>
              <a:t>d</a:t>
            </a:r>
            <a:r>
              <a:rPr dirty="0" sz="2000">
                <a:latin typeface="Times New Roman"/>
                <a:cs typeface="Times New Roman"/>
              </a:rPr>
              <a:t>cast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d</a:t>
            </a:r>
            <a:r>
              <a:rPr dirty="0" sz="2000">
                <a:latin typeface="Times New Roman"/>
                <a:cs typeface="Times New Roman"/>
              </a:rPr>
              <a:t>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</a:t>
            </a:r>
            <a:r>
              <a:rPr dirty="0" sz="2000" spc="10">
                <a:latin typeface="Times New Roman"/>
                <a:cs typeface="Times New Roman"/>
              </a:rPr>
              <a:t>u</a:t>
            </a:r>
            <a:r>
              <a:rPr dirty="0" sz="2000">
                <a:latin typeface="Times New Roman"/>
                <a:cs typeface="Times New Roman"/>
              </a:rPr>
              <a:t>es</a:t>
            </a:r>
            <a:r>
              <a:rPr dirty="0" sz="2000" spc="-10"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ra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</a:t>
            </a:r>
            <a:r>
              <a:rPr dirty="0" sz="2000" spc="5">
                <a:latin typeface="Times New Roman"/>
                <a:cs typeface="Times New Roman"/>
              </a:rPr>
              <a:t>d</a:t>
            </a:r>
            <a:r>
              <a:rPr dirty="0" sz="200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83599" rIns="0" bIns="0" rtlCol="0" vert="horz">
            <a:spAutoFit/>
          </a:bodyPr>
          <a:lstStyle/>
          <a:p>
            <a:pPr marL="638810">
              <a:lnSpc>
                <a:spcPts val="4780"/>
              </a:lnSpc>
            </a:pPr>
            <a:r>
              <a:rPr dirty="0" spc="-20">
                <a:solidFill>
                  <a:srgbClr val="000000"/>
                </a:solidFill>
              </a:rPr>
              <a:t>Subneteo</a:t>
            </a:r>
            <a:r>
              <a:rPr dirty="0" spc="15">
                <a:solidFill>
                  <a:srgbClr val="000000"/>
                </a:solidFill>
              </a:rPr>
              <a:t> </a:t>
            </a:r>
            <a:r>
              <a:rPr dirty="0" spc="-20">
                <a:solidFill>
                  <a:srgbClr val="000000"/>
                </a:solidFill>
              </a:rPr>
              <a:t>de</a:t>
            </a:r>
            <a:r>
              <a:rPr dirty="0" spc="-5">
                <a:solidFill>
                  <a:srgbClr val="000000"/>
                </a:solidFill>
              </a:rPr>
              <a:t> </a:t>
            </a:r>
            <a:r>
              <a:rPr dirty="0" spc="-20">
                <a:solidFill>
                  <a:srgbClr val="000000"/>
                </a:solidFill>
              </a:rPr>
              <a:t>redes</a:t>
            </a:r>
            <a:r>
              <a:rPr dirty="0" spc="10">
                <a:solidFill>
                  <a:srgbClr val="000000"/>
                </a:solidFill>
              </a:rPr>
              <a:t> </a:t>
            </a:r>
            <a:r>
              <a:rPr dirty="0" spc="-20">
                <a:solidFill>
                  <a:srgbClr val="000000"/>
                </a:solidFill>
              </a:rPr>
              <a:t>de</a:t>
            </a:r>
            <a:r>
              <a:rPr dirty="0" spc="-5">
                <a:solidFill>
                  <a:srgbClr val="000000"/>
                </a:solidFill>
              </a:rPr>
              <a:t> </a:t>
            </a:r>
            <a:r>
              <a:rPr dirty="0" spc="-15">
                <a:solidFill>
                  <a:srgbClr val="000000"/>
                </a:solidFill>
              </a:rPr>
              <a:t>cl</a:t>
            </a:r>
            <a:r>
              <a:rPr dirty="0" spc="-10">
                <a:solidFill>
                  <a:srgbClr val="000000"/>
                </a:solidFill>
              </a:rPr>
              <a:t>a</a:t>
            </a:r>
            <a:r>
              <a:rPr dirty="0" spc="-20">
                <a:solidFill>
                  <a:srgbClr val="000000"/>
                </a:solidFill>
              </a:rPr>
              <a:t>se</a:t>
            </a:r>
            <a:r>
              <a:rPr dirty="0" spc="-5">
                <a:solidFill>
                  <a:srgbClr val="000000"/>
                </a:solidFill>
              </a:rPr>
              <a:t> </a:t>
            </a:r>
            <a:r>
              <a:rPr dirty="0" spc="-20">
                <a:solidFill>
                  <a:srgbClr val="000000"/>
                </a:solidFill>
              </a:rPr>
              <a:t>A,</a:t>
            </a:r>
            <a:r>
              <a:rPr dirty="0" spc="-5">
                <a:solidFill>
                  <a:srgbClr val="000000"/>
                </a:solidFill>
              </a:rPr>
              <a:t> </a:t>
            </a:r>
            <a:r>
              <a:rPr dirty="0" spc="-30">
                <a:solidFill>
                  <a:srgbClr val="000000"/>
                </a:solidFill>
              </a:rPr>
              <a:t>B</a:t>
            </a:r>
            <a:r>
              <a:rPr dirty="0" spc="-5">
                <a:solidFill>
                  <a:srgbClr val="000000"/>
                </a:solidFill>
              </a:rPr>
              <a:t> </a:t>
            </a:r>
            <a:r>
              <a:rPr dirty="0" spc="-20">
                <a:solidFill>
                  <a:srgbClr val="000000"/>
                </a:solidFill>
              </a:rPr>
              <a:t>y</a:t>
            </a:r>
            <a:r>
              <a:rPr dirty="0" spc="-5">
                <a:solidFill>
                  <a:srgbClr val="000000"/>
                </a:solidFill>
              </a:rPr>
              <a:t> </a:t>
            </a:r>
            <a:r>
              <a:rPr dirty="0" spc="-20">
                <a:solidFill>
                  <a:srgbClr val="000000"/>
                </a:solidFill>
              </a:rPr>
              <a:t>C.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97502" y="1697556"/>
            <a:ext cx="4735195" cy="4851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 sz="1800">
                <a:latin typeface="Times New Roman"/>
                <a:cs typeface="Times New Roman"/>
              </a:rPr>
              <a:t>Direc</a:t>
            </a:r>
            <a:r>
              <a:rPr dirty="0" sz="1800" spc="5">
                <a:latin typeface="Times New Roman"/>
                <a:cs typeface="Times New Roman"/>
              </a:rPr>
              <a:t>c</a:t>
            </a:r>
            <a:r>
              <a:rPr dirty="0" sz="1800">
                <a:latin typeface="Times New Roman"/>
                <a:cs typeface="Times New Roman"/>
              </a:rPr>
              <a:t>ión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IP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Cl</a:t>
            </a:r>
            <a:r>
              <a:rPr dirty="0" sz="1800" spc="5">
                <a:latin typeface="Times New Roman"/>
                <a:cs typeface="Times New Roman"/>
              </a:rPr>
              <a:t>a</a:t>
            </a:r>
            <a:r>
              <a:rPr dirty="0" sz="1800">
                <a:latin typeface="Times New Roman"/>
                <a:cs typeface="Times New Roman"/>
              </a:rPr>
              <a:t>se</a:t>
            </a:r>
            <a:r>
              <a:rPr dirty="0" sz="1800" spc="-1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</a:t>
            </a:r>
            <a:r>
              <a:rPr dirty="0" sz="1800">
                <a:latin typeface="Times New Roman"/>
                <a:cs typeface="Times New Roman"/>
              </a:rPr>
              <a:t>, </a:t>
            </a:r>
            <a:r>
              <a:rPr dirty="0" sz="1800" spc="-5">
                <a:latin typeface="Times New Roman"/>
                <a:cs typeface="Times New Roman"/>
              </a:rPr>
              <a:t>B</a:t>
            </a:r>
            <a:r>
              <a:rPr dirty="0" sz="1800">
                <a:latin typeface="Times New Roman"/>
                <a:cs typeface="Times New Roman"/>
              </a:rPr>
              <a:t>, </a:t>
            </a:r>
            <a:r>
              <a:rPr dirty="0" sz="1800" spc="-5">
                <a:latin typeface="Times New Roman"/>
                <a:cs typeface="Times New Roman"/>
              </a:rPr>
              <a:t>C</a:t>
            </a:r>
            <a:r>
              <a:rPr dirty="0" sz="180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080"/>
              </a:lnSpc>
              <a:tabLst>
                <a:tab pos="522605" algn="l"/>
                <a:tab pos="1742439" algn="l"/>
                <a:tab pos="2115820" algn="l"/>
                <a:tab pos="2764790" algn="l"/>
                <a:tab pos="4010025" algn="l"/>
                <a:tab pos="4493260" algn="l"/>
              </a:tabLst>
            </a:pPr>
            <a:r>
              <a:rPr dirty="0" sz="1800">
                <a:latin typeface="Times New Roman"/>
                <a:cs typeface="Times New Roman"/>
              </a:rPr>
              <a:t>L</a:t>
            </a:r>
            <a:r>
              <a:rPr dirty="0" sz="1800" spc="5">
                <a:latin typeface="Times New Roman"/>
                <a:cs typeface="Times New Roman"/>
              </a:rPr>
              <a:t>a</a:t>
            </a:r>
            <a:r>
              <a:rPr dirty="0" sz="1800">
                <a:latin typeface="Times New Roman"/>
                <a:cs typeface="Times New Roman"/>
              </a:rPr>
              <a:t>s	di</a:t>
            </a:r>
            <a:r>
              <a:rPr dirty="0" sz="1800" spc="-15">
                <a:latin typeface="Times New Roman"/>
                <a:cs typeface="Times New Roman"/>
              </a:rPr>
              <a:t>r</a:t>
            </a:r>
            <a:r>
              <a:rPr dirty="0" sz="1800">
                <a:latin typeface="Times New Roman"/>
                <a:cs typeface="Times New Roman"/>
              </a:rPr>
              <a:t>e</a:t>
            </a:r>
            <a:r>
              <a:rPr dirty="0" sz="1800" spc="5">
                <a:latin typeface="Times New Roman"/>
                <a:cs typeface="Times New Roman"/>
              </a:rPr>
              <a:t>c</a:t>
            </a:r>
            <a:r>
              <a:rPr dirty="0" sz="1800" spc="-10">
                <a:latin typeface="Times New Roman"/>
                <a:cs typeface="Times New Roman"/>
              </a:rPr>
              <a:t>c</a:t>
            </a:r>
            <a:r>
              <a:rPr dirty="0" sz="1800">
                <a:latin typeface="Times New Roman"/>
                <a:cs typeface="Times New Roman"/>
              </a:rPr>
              <a:t>iones	</a:t>
            </a:r>
            <a:r>
              <a:rPr dirty="0" sz="1800" spc="-5">
                <a:latin typeface="Times New Roman"/>
                <a:cs typeface="Times New Roman"/>
              </a:rPr>
              <a:t>I</a:t>
            </a:r>
            <a:r>
              <a:rPr dirty="0" sz="1800">
                <a:latin typeface="Times New Roman"/>
                <a:cs typeface="Times New Roman"/>
              </a:rPr>
              <a:t>P	están	c</a:t>
            </a:r>
            <a:r>
              <a:rPr dirty="0" sz="1800" spc="-10">
                <a:latin typeface="Times New Roman"/>
                <a:cs typeface="Times New Roman"/>
              </a:rPr>
              <a:t>o</a:t>
            </a:r>
            <a:r>
              <a:rPr dirty="0" sz="1800" spc="-15">
                <a:latin typeface="Times New Roman"/>
                <a:cs typeface="Times New Roman"/>
              </a:rPr>
              <a:t>m</a:t>
            </a:r>
            <a:r>
              <a:rPr dirty="0" sz="1800">
                <a:latin typeface="Times New Roman"/>
                <a:cs typeface="Times New Roman"/>
              </a:rPr>
              <a:t>puestas	</a:t>
            </a:r>
            <a:r>
              <a:rPr dirty="0" sz="1800" spc="-5">
                <a:latin typeface="Times New Roman"/>
                <a:cs typeface="Times New Roman"/>
              </a:rPr>
              <a:t>po</a:t>
            </a:r>
            <a:r>
              <a:rPr dirty="0" sz="1800">
                <a:latin typeface="Times New Roman"/>
                <a:cs typeface="Times New Roman"/>
              </a:rPr>
              <a:t>r	</a:t>
            </a:r>
            <a:r>
              <a:rPr dirty="0" sz="1800" spc="-5">
                <a:latin typeface="Times New Roman"/>
                <a:cs typeface="Times New Roman"/>
              </a:rPr>
              <a:t>32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87002" y="1941024"/>
            <a:ext cx="356235" cy="2546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bits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97502" y="2195777"/>
            <a:ext cx="5247640" cy="17862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ct val="93100"/>
              </a:lnSpc>
            </a:pPr>
            <a:r>
              <a:rPr dirty="0" sz="1800">
                <a:latin typeface="Times New Roman"/>
                <a:cs typeface="Times New Roman"/>
              </a:rPr>
              <a:t>div</a:t>
            </a:r>
            <a:r>
              <a:rPr dirty="0" sz="1800" spc="5">
                <a:latin typeface="Times New Roman"/>
                <a:cs typeface="Times New Roman"/>
              </a:rPr>
              <a:t>i</a:t>
            </a:r>
            <a:r>
              <a:rPr dirty="0" sz="1800">
                <a:latin typeface="Times New Roman"/>
                <a:cs typeface="Times New Roman"/>
              </a:rPr>
              <a:t>didos</a:t>
            </a:r>
            <a:r>
              <a:rPr dirty="0" sz="1800" spc="1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en</a:t>
            </a:r>
            <a:r>
              <a:rPr dirty="0" sz="1800" spc="1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4</a:t>
            </a:r>
            <a:r>
              <a:rPr dirty="0" sz="1800" spc="17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o</a:t>
            </a:r>
            <a:r>
              <a:rPr dirty="0" sz="1800">
                <a:latin typeface="Times New Roman"/>
                <a:cs typeface="Times New Roman"/>
              </a:rPr>
              <a:t>c</a:t>
            </a:r>
            <a:r>
              <a:rPr dirty="0" sz="1800" spc="5">
                <a:latin typeface="Times New Roman"/>
                <a:cs typeface="Times New Roman"/>
              </a:rPr>
              <a:t>t</a:t>
            </a:r>
            <a:r>
              <a:rPr dirty="0" sz="1800">
                <a:latin typeface="Times New Roman"/>
                <a:cs typeface="Times New Roman"/>
              </a:rPr>
              <a:t>e</a:t>
            </a:r>
            <a:r>
              <a:rPr dirty="0" sz="1800" spc="5">
                <a:latin typeface="Times New Roman"/>
                <a:cs typeface="Times New Roman"/>
              </a:rPr>
              <a:t>t</a:t>
            </a:r>
            <a:r>
              <a:rPr dirty="0" sz="1800">
                <a:latin typeface="Times New Roman"/>
                <a:cs typeface="Times New Roman"/>
              </a:rPr>
              <a:t>os</a:t>
            </a:r>
            <a:r>
              <a:rPr dirty="0" sz="1800" spc="1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</a:t>
            </a:r>
            <a:r>
              <a:rPr dirty="0" sz="1800" spc="1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8</a:t>
            </a:r>
            <a:r>
              <a:rPr dirty="0" sz="1800" spc="1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</a:t>
            </a:r>
            <a:r>
              <a:rPr dirty="0" sz="1800" spc="-10">
                <a:latin typeface="Times New Roman"/>
                <a:cs typeface="Times New Roman"/>
              </a:rPr>
              <a:t>i</a:t>
            </a:r>
            <a:r>
              <a:rPr dirty="0" sz="1800">
                <a:latin typeface="Times New Roman"/>
                <a:cs typeface="Times New Roman"/>
              </a:rPr>
              <a:t>ts</a:t>
            </a:r>
            <a:r>
              <a:rPr dirty="0" sz="1800" spc="1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</a:t>
            </a:r>
            <a:r>
              <a:rPr dirty="0" sz="1800" spc="5">
                <a:latin typeface="Times New Roman"/>
                <a:cs typeface="Times New Roman"/>
              </a:rPr>
              <a:t>a</a:t>
            </a:r>
            <a:r>
              <a:rPr dirty="0" sz="1800">
                <a:latin typeface="Times New Roman"/>
                <a:cs typeface="Times New Roman"/>
              </a:rPr>
              <a:t>da</a:t>
            </a:r>
            <a:r>
              <a:rPr dirty="0" sz="1800" spc="1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uno.</a:t>
            </a:r>
            <a:r>
              <a:rPr dirty="0" sz="1800" spc="1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</a:t>
            </a:r>
            <a:r>
              <a:rPr dirty="0" sz="1800">
                <a:latin typeface="Times New Roman"/>
                <a:cs typeface="Times New Roman"/>
              </a:rPr>
              <a:t>u</a:t>
            </a:r>
            <a:r>
              <a:rPr dirty="0" sz="1800" spc="1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ve</a:t>
            </a:r>
            <a:r>
              <a:rPr dirty="0" sz="1800" spc="5">
                <a:latin typeface="Times New Roman"/>
                <a:cs typeface="Times New Roman"/>
              </a:rPr>
              <a:t>z</a:t>
            </a:r>
            <a:r>
              <a:rPr dirty="0" sz="1800">
                <a:latin typeface="Times New Roman"/>
                <a:cs typeface="Times New Roman"/>
              </a:rPr>
              <a:t>,</a:t>
            </a:r>
            <a:r>
              <a:rPr dirty="0" sz="1800" spc="1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un</a:t>
            </a:r>
            <a:r>
              <a:rPr dirty="0" sz="1800">
                <a:latin typeface="Times New Roman"/>
                <a:cs typeface="Times New Roman"/>
              </a:rPr>
              <a:t> bit</a:t>
            </a:r>
            <a:r>
              <a:rPr dirty="0" sz="1800" spc="1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</a:t>
            </a:r>
            <a:r>
              <a:rPr dirty="0" sz="1800" spc="1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</a:t>
            </a:r>
            <a:r>
              <a:rPr dirty="0" sz="1800" spc="-15">
                <a:latin typeface="Times New Roman"/>
                <a:cs typeface="Times New Roman"/>
              </a:rPr>
              <a:t>n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1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secue</a:t>
            </a:r>
            <a:r>
              <a:rPr dirty="0" sz="1800" spc="-10">
                <a:latin typeface="Times New Roman"/>
                <a:cs typeface="Times New Roman"/>
              </a:rPr>
              <a:t>n</a:t>
            </a:r>
            <a:r>
              <a:rPr dirty="0" sz="1800">
                <a:latin typeface="Times New Roman"/>
                <a:cs typeface="Times New Roman"/>
              </a:rPr>
              <a:t>c</a:t>
            </a:r>
            <a:r>
              <a:rPr dirty="0" sz="1800" spc="5">
                <a:latin typeface="Times New Roman"/>
                <a:cs typeface="Times New Roman"/>
              </a:rPr>
              <a:t>i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16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d</a:t>
            </a:r>
            <a:r>
              <a:rPr dirty="0" sz="1800">
                <a:latin typeface="Times New Roman"/>
                <a:cs typeface="Times New Roman"/>
              </a:rPr>
              <a:t>e</a:t>
            </a:r>
            <a:r>
              <a:rPr dirty="0" sz="1800" spc="1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</a:t>
            </a:r>
            <a:r>
              <a:rPr dirty="0" sz="1800" spc="-10">
                <a:latin typeface="Times New Roman"/>
                <a:cs typeface="Times New Roman"/>
              </a:rPr>
              <a:t>i</a:t>
            </a:r>
            <a:r>
              <a:rPr dirty="0" sz="1800">
                <a:latin typeface="Times New Roman"/>
                <a:cs typeface="Times New Roman"/>
              </a:rPr>
              <a:t>ts</a:t>
            </a:r>
            <a:r>
              <a:rPr dirty="0" sz="1800" spc="1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</a:t>
            </a:r>
            <a:r>
              <a:rPr dirty="0" sz="1800" spc="5">
                <a:latin typeface="Times New Roman"/>
                <a:cs typeface="Times New Roman"/>
              </a:rPr>
              <a:t>t</a:t>
            </a:r>
            <a:r>
              <a:rPr dirty="0" sz="1800">
                <a:latin typeface="Times New Roman"/>
                <a:cs typeface="Times New Roman"/>
              </a:rPr>
              <a:t>e</a:t>
            </a:r>
            <a:r>
              <a:rPr dirty="0" sz="1800" spc="-10">
                <a:latin typeface="Times New Roman"/>
                <a:cs typeface="Times New Roman"/>
              </a:rPr>
              <a:t>rm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5">
                <a:latin typeface="Times New Roman"/>
                <a:cs typeface="Times New Roman"/>
              </a:rPr>
              <a:t>a</a:t>
            </a:r>
            <a:r>
              <a:rPr dirty="0" sz="1800">
                <a:latin typeface="Times New Roman"/>
                <a:cs typeface="Times New Roman"/>
              </a:rPr>
              <a:t>n</a:t>
            </a:r>
            <a:r>
              <a:rPr dirty="0" sz="1800" spc="1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la</a:t>
            </a:r>
            <a:r>
              <a:rPr dirty="0" sz="1800" spc="1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</a:t>
            </a:r>
            <a:r>
              <a:rPr dirty="0" sz="1800" spc="5">
                <a:latin typeface="Times New Roman"/>
                <a:cs typeface="Times New Roman"/>
              </a:rPr>
              <a:t>l</a:t>
            </a:r>
            <a:r>
              <a:rPr dirty="0" sz="1800">
                <a:latin typeface="Times New Roman"/>
                <a:cs typeface="Times New Roman"/>
              </a:rPr>
              <a:t>ase</a:t>
            </a:r>
            <a:r>
              <a:rPr dirty="0" sz="1800" spc="1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1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la</a:t>
            </a:r>
            <a:r>
              <a:rPr dirty="0" sz="1800" spc="1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q</a:t>
            </a:r>
            <a:r>
              <a:rPr dirty="0" sz="1800" spc="-15">
                <a:latin typeface="Times New Roman"/>
                <a:cs typeface="Times New Roman"/>
              </a:rPr>
              <a:t>u</a:t>
            </a:r>
            <a:r>
              <a:rPr dirty="0" sz="1800">
                <a:latin typeface="Times New Roman"/>
                <a:cs typeface="Times New Roman"/>
              </a:rPr>
              <a:t>e</a:t>
            </a:r>
            <a:r>
              <a:rPr dirty="0" sz="1800">
                <a:latin typeface="Times New Roman"/>
                <a:cs typeface="Times New Roman"/>
              </a:rPr>
              <a:t> pert</a:t>
            </a:r>
            <a:r>
              <a:rPr dirty="0" sz="1800" spc="5">
                <a:latin typeface="Times New Roman"/>
                <a:cs typeface="Times New Roman"/>
              </a:rPr>
              <a:t>e</a:t>
            </a:r>
            <a:r>
              <a:rPr dirty="0" sz="1800">
                <a:latin typeface="Times New Roman"/>
                <a:cs typeface="Times New Roman"/>
              </a:rPr>
              <a:t>ne</a:t>
            </a:r>
            <a:r>
              <a:rPr dirty="0" sz="1800" spc="5">
                <a:latin typeface="Times New Roman"/>
                <a:cs typeface="Times New Roman"/>
              </a:rPr>
              <a:t>c</a:t>
            </a:r>
            <a:r>
              <a:rPr dirty="0" sz="1800">
                <a:latin typeface="Times New Roman"/>
                <a:cs typeface="Times New Roman"/>
              </a:rPr>
              <a:t>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esa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dir</a:t>
            </a:r>
            <a:r>
              <a:rPr dirty="0" sz="1800" spc="5">
                <a:latin typeface="Times New Roman"/>
                <a:cs typeface="Times New Roman"/>
              </a:rPr>
              <a:t>e</a:t>
            </a:r>
            <a:r>
              <a:rPr dirty="0" sz="1800">
                <a:latin typeface="Times New Roman"/>
                <a:cs typeface="Times New Roman"/>
              </a:rPr>
              <a:t>c</a:t>
            </a:r>
            <a:r>
              <a:rPr dirty="0" sz="1800" spc="5">
                <a:latin typeface="Times New Roman"/>
                <a:cs typeface="Times New Roman"/>
              </a:rPr>
              <a:t>c</a:t>
            </a:r>
            <a:r>
              <a:rPr dirty="0" sz="1800">
                <a:latin typeface="Times New Roman"/>
                <a:cs typeface="Times New Roman"/>
              </a:rPr>
              <a:t>ión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</a:t>
            </a:r>
            <a:r>
              <a:rPr dirty="0" sz="1800" spc="-210">
                <a:latin typeface="Times New Roman"/>
                <a:cs typeface="Times New Roman"/>
              </a:rPr>
              <a:t>P</a:t>
            </a:r>
            <a:r>
              <a:rPr dirty="0" sz="180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6"/>
              </a:spcBef>
            </a:pPr>
            <a:endParaRPr sz="1700">
              <a:latin typeface="Times New Roman"/>
              <a:cs typeface="Times New Roman"/>
            </a:endParaRPr>
          </a:p>
          <a:p>
            <a:pPr algn="just" marL="12700" marR="5080">
              <a:lnSpc>
                <a:spcPct val="93100"/>
              </a:lnSpc>
            </a:pPr>
            <a:r>
              <a:rPr dirty="0" sz="1800">
                <a:latin typeface="Times New Roman"/>
                <a:cs typeface="Times New Roman"/>
              </a:rPr>
              <a:t>Cada </a:t>
            </a:r>
            <a:r>
              <a:rPr dirty="0" sz="1800" spc="1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</a:t>
            </a:r>
            <a:r>
              <a:rPr dirty="0" sz="1800" spc="-15">
                <a:latin typeface="Times New Roman"/>
                <a:cs typeface="Times New Roman"/>
              </a:rPr>
              <a:t>l</a:t>
            </a:r>
            <a:r>
              <a:rPr dirty="0" sz="1800">
                <a:latin typeface="Times New Roman"/>
                <a:cs typeface="Times New Roman"/>
              </a:rPr>
              <a:t>ase </a:t>
            </a:r>
            <a:r>
              <a:rPr dirty="0" sz="1800" spc="18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d</a:t>
            </a:r>
            <a:r>
              <a:rPr dirty="0" sz="1800">
                <a:latin typeface="Times New Roman"/>
                <a:cs typeface="Times New Roman"/>
              </a:rPr>
              <a:t>e </a:t>
            </a:r>
            <a:r>
              <a:rPr dirty="0" sz="1800" spc="17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un</a:t>
            </a:r>
            <a:r>
              <a:rPr dirty="0" sz="1800">
                <a:latin typeface="Times New Roman"/>
                <a:cs typeface="Times New Roman"/>
              </a:rPr>
              <a:t>a </a:t>
            </a:r>
            <a:r>
              <a:rPr dirty="0" sz="1800" spc="18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d</a:t>
            </a:r>
            <a:r>
              <a:rPr dirty="0" sz="1800">
                <a:latin typeface="Times New Roman"/>
                <a:cs typeface="Times New Roman"/>
              </a:rPr>
              <a:t>ir</a:t>
            </a:r>
            <a:r>
              <a:rPr dirty="0" sz="1800" spc="5">
                <a:latin typeface="Times New Roman"/>
                <a:cs typeface="Times New Roman"/>
              </a:rPr>
              <a:t>e</a:t>
            </a:r>
            <a:r>
              <a:rPr dirty="0" sz="1800" spc="-10">
                <a:latin typeface="Times New Roman"/>
                <a:cs typeface="Times New Roman"/>
              </a:rPr>
              <a:t>c</a:t>
            </a:r>
            <a:r>
              <a:rPr dirty="0" sz="1800">
                <a:latin typeface="Times New Roman"/>
                <a:cs typeface="Times New Roman"/>
              </a:rPr>
              <a:t>c</a:t>
            </a:r>
            <a:r>
              <a:rPr dirty="0" sz="1800" spc="5">
                <a:latin typeface="Times New Roman"/>
                <a:cs typeface="Times New Roman"/>
              </a:rPr>
              <a:t>i</a:t>
            </a:r>
            <a:r>
              <a:rPr dirty="0" sz="1800">
                <a:latin typeface="Times New Roman"/>
                <a:cs typeface="Times New Roman"/>
              </a:rPr>
              <a:t>ón </a:t>
            </a:r>
            <a:r>
              <a:rPr dirty="0" sz="1800" spc="17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</a:t>
            </a:r>
            <a:r>
              <a:rPr dirty="0" sz="1800">
                <a:latin typeface="Times New Roman"/>
                <a:cs typeface="Times New Roman"/>
              </a:rPr>
              <a:t>e </a:t>
            </a:r>
            <a:r>
              <a:rPr dirty="0" sz="1800" spc="18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r</a:t>
            </a:r>
            <a:r>
              <a:rPr dirty="0" sz="1800">
                <a:latin typeface="Times New Roman"/>
                <a:cs typeface="Times New Roman"/>
              </a:rPr>
              <a:t>ed </a:t>
            </a:r>
            <a:r>
              <a:rPr dirty="0" sz="1800" spc="1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</a:t>
            </a:r>
            <a:r>
              <a:rPr dirty="0" sz="1800" spc="-10">
                <a:latin typeface="Times New Roman"/>
                <a:cs typeface="Times New Roman"/>
              </a:rPr>
              <a:t>e</a:t>
            </a:r>
            <a:r>
              <a:rPr dirty="0" sz="1800">
                <a:latin typeface="Times New Roman"/>
                <a:cs typeface="Times New Roman"/>
              </a:rPr>
              <a:t>t</a:t>
            </a:r>
            <a:r>
              <a:rPr dirty="0" sz="1800" spc="5">
                <a:latin typeface="Times New Roman"/>
                <a:cs typeface="Times New Roman"/>
              </a:rPr>
              <a:t>e</a:t>
            </a:r>
            <a:r>
              <a:rPr dirty="0" sz="1800">
                <a:latin typeface="Times New Roman"/>
                <a:cs typeface="Times New Roman"/>
              </a:rPr>
              <a:t>r</a:t>
            </a:r>
            <a:r>
              <a:rPr dirty="0" sz="1800" spc="-15">
                <a:latin typeface="Times New Roman"/>
                <a:cs typeface="Times New Roman"/>
              </a:rPr>
              <a:t>m</a:t>
            </a:r>
            <a:r>
              <a:rPr dirty="0" sz="1800">
                <a:latin typeface="Times New Roman"/>
                <a:cs typeface="Times New Roman"/>
              </a:rPr>
              <a:t>ina </a:t>
            </a:r>
            <a:r>
              <a:rPr dirty="0" sz="1800" spc="18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una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m</a:t>
            </a:r>
            <a:r>
              <a:rPr dirty="0" sz="1800">
                <a:latin typeface="Times New Roman"/>
                <a:cs typeface="Times New Roman"/>
              </a:rPr>
              <a:t>áscara</a:t>
            </a:r>
            <a:r>
              <a:rPr dirty="0" sz="1800" spc="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prede</a:t>
            </a:r>
            <a:r>
              <a:rPr dirty="0" sz="1800" spc="-10">
                <a:latin typeface="Times New Roman"/>
                <a:cs typeface="Times New Roman"/>
              </a:rPr>
              <a:t>fi</a:t>
            </a:r>
            <a:r>
              <a:rPr dirty="0" sz="1800">
                <a:latin typeface="Times New Roman"/>
                <a:cs typeface="Times New Roman"/>
              </a:rPr>
              <a:t>nid</a:t>
            </a:r>
            <a:r>
              <a:rPr dirty="0" sz="1800" spc="5">
                <a:latin typeface="Times New Roman"/>
                <a:cs typeface="Times New Roman"/>
              </a:rPr>
              <a:t>a</a:t>
            </a:r>
            <a:r>
              <a:rPr dirty="0" sz="1800">
                <a:latin typeface="Times New Roman"/>
                <a:cs typeface="Times New Roman"/>
              </a:rPr>
              <a:t>,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un</a:t>
            </a:r>
            <a:r>
              <a:rPr dirty="0" sz="1800" spc="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rango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I</a:t>
            </a:r>
            <a:r>
              <a:rPr dirty="0" sz="1800" spc="-210">
                <a:latin typeface="Times New Roman"/>
                <a:cs typeface="Times New Roman"/>
              </a:rPr>
              <a:t>P</a:t>
            </a:r>
            <a:r>
              <a:rPr dirty="0" sz="1800">
                <a:latin typeface="Times New Roman"/>
                <a:cs typeface="Times New Roman"/>
              </a:rPr>
              <a:t>,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</a:t>
            </a:r>
            <a:r>
              <a:rPr dirty="0" sz="1800" spc="5">
                <a:latin typeface="Times New Roman"/>
                <a:cs typeface="Times New Roman"/>
              </a:rPr>
              <a:t>a</a:t>
            </a:r>
            <a:r>
              <a:rPr dirty="0" sz="1800">
                <a:latin typeface="Times New Roman"/>
                <a:cs typeface="Times New Roman"/>
              </a:rPr>
              <a:t>n</a:t>
            </a:r>
            <a:r>
              <a:rPr dirty="0" sz="1800" spc="-10">
                <a:latin typeface="Times New Roman"/>
                <a:cs typeface="Times New Roman"/>
              </a:rPr>
              <a:t>t</a:t>
            </a:r>
            <a:r>
              <a:rPr dirty="0" sz="1800">
                <a:latin typeface="Times New Roman"/>
                <a:cs typeface="Times New Roman"/>
              </a:rPr>
              <a:t>id</a:t>
            </a:r>
            <a:r>
              <a:rPr dirty="0" sz="1800" spc="5">
                <a:latin typeface="Times New Roman"/>
                <a:cs typeface="Times New Roman"/>
              </a:rPr>
              <a:t>a</a:t>
            </a:r>
            <a:r>
              <a:rPr dirty="0" sz="1800">
                <a:latin typeface="Times New Roman"/>
                <a:cs typeface="Times New Roman"/>
              </a:rPr>
              <a:t>d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d</a:t>
            </a:r>
            <a:r>
              <a:rPr dirty="0" sz="1800">
                <a:latin typeface="Times New Roman"/>
                <a:cs typeface="Times New Roman"/>
              </a:rPr>
              <a:t>e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</a:t>
            </a:r>
            <a:r>
              <a:rPr dirty="0" sz="1800" spc="-10">
                <a:latin typeface="Times New Roman"/>
                <a:cs typeface="Times New Roman"/>
              </a:rPr>
              <a:t>e</a:t>
            </a:r>
            <a:r>
              <a:rPr dirty="0" sz="1800">
                <a:latin typeface="Times New Roman"/>
                <a:cs typeface="Times New Roman"/>
              </a:rPr>
              <a:t>des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y</a:t>
            </a:r>
            <a:r>
              <a:rPr dirty="0" sz="1800" spc="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</a:t>
            </a:r>
            <a:r>
              <a:rPr dirty="0" sz="1800">
                <a:latin typeface="Times New Roman"/>
                <a:cs typeface="Times New Roman"/>
              </a:rPr>
              <a:t> hosts por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red.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9750" y="1630426"/>
            <a:ext cx="3779901" cy="35892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700651" y="4500499"/>
            <a:ext cx="5019675" cy="16097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635"/>
              </a:lnSpc>
            </a:pPr>
            <a:r>
              <a:rPr dirty="0" spc="-20"/>
              <a:t>Cálculo</a:t>
            </a:r>
            <a:r>
              <a:rPr dirty="0" spc="10"/>
              <a:t> </a:t>
            </a:r>
            <a:r>
              <a:rPr dirty="0" spc="-20"/>
              <a:t>de</a:t>
            </a:r>
            <a:r>
              <a:rPr dirty="0" spc="-5"/>
              <a:t> </a:t>
            </a:r>
            <a:r>
              <a:rPr dirty="0" spc="-20"/>
              <a:t>la</a:t>
            </a:r>
            <a:r>
              <a:rPr dirty="0" spc="-5"/>
              <a:t> </a:t>
            </a:r>
            <a:r>
              <a:rPr dirty="0" spc="-20"/>
              <a:t>Cantidad</a:t>
            </a:r>
            <a:r>
              <a:rPr dirty="0" spc="20"/>
              <a:t> </a:t>
            </a:r>
            <a:r>
              <a:rPr dirty="0" spc="-20"/>
              <a:t>de</a:t>
            </a:r>
            <a:r>
              <a:rPr dirty="0" spc="-5"/>
              <a:t> </a:t>
            </a:r>
            <a:r>
              <a:rPr dirty="0" spc="-20"/>
              <a:t>Subredes</a:t>
            </a:r>
            <a:r>
              <a:rPr dirty="0" spc="20"/>
              <a:t> </a:t>
            </a:r>
            <a:r>
              <a:rPr dirty="0" spc="-20"/>
              <a:t>y</a:t>
            </a:r>
          </a:p>
          <a:p>
            <a:pPr marL="12700">
              <a:lnSpc>
                <a:spcPts val="4635"/>
              </a:lnSpc>
            </a:pPr>
            <a:r>
              <a:rPr dirty="0" spc="-20"/>
              <a:t>Hosts</a:t>
            </a:r>
            <a:r>
              <a:rPr dirty="0" spc="15"/>
              <a:t> </a:t>
            </a:r>
            <a:r>
              <a:rPr dirty="0" spc="-20"/>
              <a:t>por</a:t>
            </a:r>
            <a:r>
              <a:rPr dirty="0" spc="-5"/>
              <a:t> </a:t>
            </a:r>
            <a:r>
              <a:rPr dirty="0" spc="-20"/>
              <a:t>Subred.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7016" y="2589077"/>
            <a:ext cx="4003040" cy="2800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1179830" algn="l"/>
                <a:tab pos="1583690" algn="l"/>
                <a:tab pos="2733040" algn="l"/>
                <a:tab pos="3093085" algn="l"/>
                <a:tab pos="3778885" algn="l"/>
              </a:tabLst>
            </a:pPr>
            <a:r>
              <a:rPr dirty="0" sz="2000" b="1">
                <a:latin typeface="Times New Roman"/>
                <a:cs typeface="Times New Roman"/>
              </a:rPr>
              <a:t>C</a:t>
            </a:r>
            <a:r>
              <a:rPr dirty="0" sz="2000" spc="10" b="1">
                <a:latin typeface="Times New Roman"/>
                <a:cs typeface="Times New Roman"/>
              </a:rPr>
              <a:t>a</a:t>
            </a:r>
            <a:r>
              <a:rPr dirty="0" sz="2000" spc="-10" b="1">
                <a:latin typeface="Times New Roman"/>
                <a:cs typeface="Times New Roman"/>
              </a:rPr>
              <a:t>n</a:t>
            </a:r>
            <a:r>
              <a:rPr dirty="0" sz="2000" b="1">
                <a:latin typeface="Times New Roman"/>
                <a:cs typeface="Times New Roman"/>
              </a:rPr>
              <a:t>ti</a:t>
            </a:r>
            <a:r>
              <a:rPr dirty="0" sz="2000" spc="-10" b="1">
                <a:latin typeface="Times New Roman"/>
                <a:cs typeface="Times New Roman"/>
              </a:rPr>
              <a:t>d</a:t>
            </a:r>
            <a:r>
              <a:rPr dirty="0" sz="2000" b="1">
                <a:latin typeface="Times New Roman"/>
                <a:cs typeface="Times New Roman"/>
              </a:rPr>
              <a:t>ad	de	Sub</a:t>
            </a:r>
            <a:r>
              <a:rPr dirty="0" sz="2000" spc="-35" b="1">
                <a:latin typeface="Times New Roman"/>
                <a:cs typeface="Times New Roman"/>
              </a:rPr>
              <a:t>r</a:t>
            </a:r>
            <a:r>
              <a:rPr dirty="0" sz="2000" spc="-15" b="1">
                <a:latin typeface="Times New Roman"/>
                <a:cs typeface="Times New Roman"/>
              </a:rPr>
              <a:t>e</a:t>
            </a:r>
            <a:r>
              <a:rPr dirty="0" sz="2000" b="1">
                <a:latin typeface="Times New Roman"/>
                <a:cs typeface="Times New Roman"/>
              </a:rPr>
              <a:t>des	</a:t>
            </a:r>
            <a:r>
              <a:rPr dirty="0" sz="2000" spc="-15" b="1">
                <a:latin typeface="Times New Roman"/>
                <a:cs typeface="Times New Roman"/>
              </a:rPr>
              <a:t>e</a:t>
            </a:r>
            <a:r>
              <a:rPr dirty="0" sz="2000" b="1">
                <a:latin typeface="Times New Roman"/>
                <a:cs typeface="Times New Roman"/>
              </a:rPr>
              <a:t>s	ig</a:t>
            </a:r>
            <a:r>
              <a:rPr dirty="0" sz="2000" spc="-10" b="1">
                <a:latin typeface="Times New Roman"/>
                <a:cs typeface="Times New Roman"/>
              </a:rPr>
              <a:t>u</a:t>
            </a:r>
            <a:r>
              <a:rPr dirty="0" sz="2000" b="1">
                <a:latin typeface="Times New Roman"/>
                <a:cs typeface="Times New Roman"/>
              </a:rPr>
              <a:t>al	</a:t>
            </a:r>
            <a:r>
              <a:rPr dirty="0" sz="2000" spc="-10" b="1">
                <a:latin typeface="Times New Roman"/>
                <a:cs typeface="Times New Roman"/>
              </a:rPr>
              <a:t>a</a:t>
            </a:r>
            <a:r>
              <a:rPr dirty="0" sz="2000" b="1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44592" y="2589077"/>
            <a:ext cx="275590" cy="2800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baseline="-13888" sz="3000" spc="7" b="1">
                <a:solidFill>
                  <a:srgbClr val="990000"/>
                </a:solidFill>
                <a:latin typeface="Times New Roman"/>
                <a:cs typeface="Times New Roman"/>
              </a:rPr>
              <a:t>2</a:t>
            </a:r>
            <a:r>
              <a:rPr dirty="0" sz="1300" spc="15" b="1">
                <a:solidFill>
                  <a:srgbClr val="990000"/>
                </a:solidFill>
                <a:latin typeface="Times New Roman"/>
                <a:cs typeface="Times New Roman"/>
              </a:rPr>
              <a:t>N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43880" y="2589077"/>
            <a:ext cx="4140200" cy="2800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  <a:tabLst>
                <a:tab pos="438150" algn="l"/>
                <a:tab pos="1209040" algn="l"/>
                <a:tab pos="1750060" algn="l"/>
                <a:tab pos="2111375" algn="l"/>
                <a:tab pos="2443480" algn="l"/>
                <a:tab pos="3370579" algn="l"/>
                <a:tab pos="3760470" algn="l"/>
              </a:tabLst>
            </a:pPr>
            <a:r>
              <a:rPr dirty="0" sz="2000" spc="-5" b="1">
                <a:solidFill>
                  <a:srgbClr val="990000"/>
                </a:solidFill>
                <a:latin typeface="Times New Roman"/>
                <a:cs typeface="Times New Roman"/>
              </a:rPr>
              <a:t>-</a:t>
            </a:r>
            <a:r>
              <a:rPr dirty="0" sz="2000" spc="5" b="1">
                <a:solidFill>
                  <a:srgbClr val="990000"/>
                </a:solidFill>
                <a:latin typeface="Times New Roman"/>
                <a:cs typeface="Times New Roman"/>
              </a:rPr>
              <a:t>2</a:t>
            </a:r>
            <a:r>
              <a:rPr dirty="0" sz="2000">
                <a:latin typeface="Times New Roman"/>
                <a:cs typeface="Times New Roman"/>
              </a:rPr>
              <a:t>,	donde	</a:t>
            </a:r>
            <a:r>
              <a:rPr dirty="0" sz="2000" spc="-15">
                <a:latin typeface="Times New Roman"/>
                <a:cs typeface="Times New Roman"/>
              </a:rPr>
              <a:t>"</a:t>
            </a:r>
            <a:r>
              <a:rPr dirty="0" sz="2000">
                <a:latin typeface="Times New Roman"/>
                <a:cs typeface="Times New Roman"/>
              </a:rPr>
              <a:t>N"	</a:t>
            </a:r>
            <a:r>
              <a:rPr dirty="0" sz="2000" spc="-5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s	</a:t>
            </a:r>
            <a:r>
              <a:rPr dirty="0" sz="2000" spc="-5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l	nú</a:t>
            </a:r>
            <a:r>
              <a:rPr dirty="0" sz="2000" spc="-25">
                <a:latin typeface="Times New Roman"/>
                <a:cs typeface="Times New Roman"/>
              </a:rPr>
              <a:t>m</a:t>
            </a:r>
            <a:r>
              <a:rPr dirty="0" sz="2000">
                <a:latin typeface="Times New Roman"/>
                <a:cs typeface="Times New Roman"/>
              </a:rPr>
              <a:t>ero	</a:t>
            </a:r>
            <a:r>
              <a:rPr dirty="0" sz="2000" spc="5">
                <a:latin typeface="Times New Roman"/>
                <a:cs typeface="Times New Roman"/>
              </a:rPr>
              <a:t>d</a:t>
            </a:r>
            <a:r>
              <a:rPr dirty="0" sz="2000">
                <a:latin typeface="Times New Roman"/>
                <a:cs typeface="Times New Roman"/>
              </a:rPr>
              <a:t>e	b</a:t>
            </a:r>
            <a:r>
              <a:rPr dirty="0" sz="2000" spc="-15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ts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7016" y="2872541"/>
            <a:ext cx="8666480" cy="563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20"/>
              </a:lnSpc>
            </a:pPr>
            <a:r>
              <a:rPr dirty="0" sz="2000">
                <a:latin typeface="Times New Roman"/>
                <a:cs typeface="Times New Roman"/>
              </a:rPr>
              <a:t>"</a:t>
            </a:r>
            <a:r>
              <a:rPr dirty="0" sz="2000" spc="-10">
                <a:latin typeface="Times New Roman"/>
                <a:cs typeface="Times New Roman"/>
              </a:rPr>
              <a:t>p</a:t>
            </a:r>
            <a:r>
              <a:rPr dirty="0" sz="2000">
                <a:latin typeface="Times New Roman"/>
                <a:cs typeface="Times New Roman"/>
              </a:rPr>
              <a:t>rest</a:t>
            </a:r>
            <a:r>
              <a:rPr dirty="0" sz="2000" spc="-20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dos"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20">
                <a:latin typeface="Times New Roman"/>
                <a:cs typeface="Times New Roman"/>
              </a:rPr>
              <a:t>l</a:t>
            </a:r>
            <a:r>
              <a:rPr dirty="0" sz="2000">
                <a:latin typeface="Times New Roman"/>
                <a:cs typeface="Times New Roman"/>
              </a:rPr>
              <a:t>a po</a:t>
            </a:r>
            <a:r>
              <a:rPr dirty="0" sz="2000" spc="-10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c</a:t>
            </a:r>
            <a:r>
              <a:rPr dirty="0" sz="2000" spc="-10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ón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d</a:t>
            </a:r>
            <a:r>
              <a:rPr dirty="0" sz="2000">
                <a:latin typeface="Times New Roman"/>
                <a:cs typeface="Times New Roman"/>
              </a:rPr>
              <a:t>e </a:t>
            </a:r>
            <a:r>
              <a:rPr dirty="0" sz="2000" spc="-10">
                <a:latin typeface="Times New Roman"/>
                <a:cs typeface="Times New Roman"/>
              </a:rPr>
              <a:t>H</a:t>
            </a:r>
            <a:r>
              <a:rPr dirty="0" sz="2000">
                <a:latin typeface="Times New Roman"/>
                <a:cs typeface="Times New Roman"/>
              </a:rPr>
              <a:t>ost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"</a:t>
            </a:r>
            <a:r>
              <a:rPr dirty="0" sz="2000">
                <a:latin typeface="Times New Roman"/>
                <a:cs typeface="Times New Roman"/>
              </a:rPr>
              <a:t>-</a:t>
            </a:r>
            <a:r>
              <a:rPr dirty="0" sz="2000" spc="-10">
                <a:latin typeface="Times New Roman"/>
                <a:cs typeface="Times New Roman"/>
              </a:rPr>
              <a:t>2</a:t>
            </a:r>
            <a:r>
              <a:rPr dirty="0" sz="2000">
                <a:latin typeface="Times New Roman"/>
                <a:cs typeface="Times New Roman"/>
              </a:rPr>
              <a:t>" p</a:t>
            </a:r>
            <a:r>
              <a:rPr dirty="0" sz="2000" spc="-15">
                <a:latin typeface="Times New Roman"/>
                <a:cs typeface="Times New Roman"/>
              </a:rPr>
              <a:t>o</a:t>
            </a:r>
            <a:r>
              <a:rPr dirty="0" sz="2000" spc="-10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que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l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</a:t>
            </a:r>
            <a:r>
              <a:rPr dirty="0" sz="2000" spc="-10">
                <a:latin typeface="Times New Roman"/>
                <a:cs typeface="Times New Roman"/>
              </a:rPr>
              <a:t>i</a:t>
            </a:r>
            <a:r>
              <a:rPr dirty="0" sz="2000" spc="-25">
                <a:latin typeface="Times New Roman"/>
                <a:cs typeface="Times New Roman"/>
              </a:rPr>
              <a:t>m</a:t>
            </a:r>
            <a:r>
              <a:rPr dirty="0" sz="2000">
                <a:latin typeface="Times New Roman"/>
                <a:cs typeface="Times New Roman"/>
              </a:rPr>
              <a:t>er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s</a:t>
            </a:r>
            <a:r>
              <a:rPr dirty="0" sz="2000">
                <a:latin typeface="Times New Roman"/>
                <a:cs typeface="Times New Roman"/>
              </a:rPr>
              <a:t>ub</a:t>
            </a:r>
            <a:r>
              <a:rPr dirty="0" sz="2000" spc="-10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ed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l</a:t>
            </a:r>
            <a:r>
              <a:rPr dirty="0" sz="2000">
                <a:latin typeface="Times New Roman"/>
                <a:cs typeface="Times New Roman"/>
              </a:rPr>
              <a:t>a ú</a:t>
            </a:r>
            <a:r>
              <a:rPr dirty="0" sz="2000" spc="-15">
                <a:latin typeface="Times New Roman"/>
                <a:cs typeface="Times New Roman"/>
              </a:rPr>
              <a:t>l</a:t>
            </a:r>
            <a:r>
              <a:rPr dirty="0" sz="2000">
                <a:latin typeface="Times New Roman"/>
                <a:cs typeface="Times New Roman"/>
              </a:rPr>
              <a:t>t</a:t>
            </a:r>
            <a:r>
              <a:rPr dirty="0" sz="2000" spc="-10">
                <a:latin typeface="Times New Roman"/>
                <a:cs typeface="Times New Roman"/>
              </a:rPr>
              <a:t>i</a:t>
            </a:r>
            <a:r>
              <a:rPr dirty="0" sz="2000" spc="-25">
                <a:latin typeface="Times New Roman"/>
                <a:cs typeface="Times New Roman"/>
              </a:rPr>
              <a:t>m</a:t>
            </a:r>
            <a:r>
              <a:rPr dirty="0" sz="2000">
                <a:latin typeface="Times New Roman"/>
                <a:cs typeface="Times New Roman"/>
              </a:rPr>
              <a:t>a su</a:t>
            </a:r>
            <a:r>
              <a:rPr dirty="0" sz="2000" spc="-15">
                <a:latin typeface="Times New Roman"/>
                <a:cs typeface="Times New Roman"/>
              </a:rPr>
              <a:t>b</a:t>
            </a:r>
            <a:r>
              <a:rPr dirty="0" sz="2000">
                <a:latin typeface="Times New Roman"/>
                <a:cs typeface="Times New Roman"/>
              </a:rPr>
              <a:t>r</a:t>
            </a:r>
            <a:r>
              <a:rPr dirty="0" sz="2000" spc="-10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d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no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320"/>
              </a:lnSpc>
            </a:pPr>
            <a:r>
              <a:rPr dirty="0" sz="2000">
                <a:latin typeface="Times New Roman"/>
                <a:cs typeface="Times New Roman"/>
              </a:rPr>
              <a:t>son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ut</a:t>
            </a:r>
            <a:r>
              <a:rPr dirty="0" sz="2000" spc="-10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l</a:t>
            </a:r>
            <a:r>
              <a:rPr dirty="0" sz="2000" spc="-15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zab</a:t>
            </a:r>
            <a:r>
              <a:rPr dirty="0" sz="2000" spc="-10">
                <a:latin typeface="Times New Roman"/>
                <a:cs typeface="Times New Roman"/>
              </a:rPr>
              <a:t>l</a:t>
            </a:r>
            <a:r>
              <a:rPr dirty="0" sz="2000">
                <a:latin typeface="Times New Roman"/>
                <a:cs typeface="Times New Roman"/>
              </a:rPr>
              <a:t>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y</a:t>
            </a:r>
            <a:r>
              <a:rPr dirty="0" sz="2000">
                <a:latin typeface="Times New Roman"/>
                <a:cs typeface="Times New Roman"/>
              </a:rPr>
              <a:t>a que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</a:t>
            </a:r>
            <a:r>
              <a:rPr dirty="0" sz="2000" spc="-15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enen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l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direcc</a:t>
            </a:r>
            <a:r>
              <a:rPr dirty="0" sz="2000" spc="-15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ón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</a:t>
            </a:r>
            <a:r>
              <a:rPr dirty="0" sz="2000" spc="-10">
                <a:latin typeface="Times New Roman"/>
                <a:cs typeface="Times New Roman"/>
              </a:rPr>
              <a:t> l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</a:t>
            </a:r>
            <a:r>
              <a:rPr dirty="0" sz="2000" spc="5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oadca</a:t>
            </a:r>
            <a:r>
              <a:rPr dirty="0" sz="2000" spc="-10">
                <a:latin typeface="Times New Roman"/>
                <a:cs typeface="Times New Roman"/>
              </a:rPr>
              <a:t>s</a:t>
            </a:r>
            <a:r>
              <a:rPr dirty="0" sz="2000">
                <a:latin typeface="Times New Roman"/>
                <a:cs typeface="Times New Roman"/>
              </a:rPr>
              <a:t>t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respec</a:t>
            </a:r>
            <a:r>
              <a:rPr dirty="0" sz="2000" spc="-10"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iva</a:t>
            </a:r>
            <a:r>
              <a:rPr dirty="0" sz="2000" spc="-30">
                <a:latin typeface="Times New Roman"/>
                <a:cs typeface="Times New Roman"/>
              </a:rPr>
              <a:t>m</a:t>
            </a:r>
            <a:r>
              <a:rPr dirty="0" sz="2000">
                <a:latin typeface="Times New Roman"/>
                <a:cs typeface="Times New Roman"/>
              </a:rPr>
              <a:t>ent</a:t>
            </a:r>
            <a:r>
              <a:rPr dirty="0" sz="2000" spc="-10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7016" y="4750109"/>
            <a:ext cx="8920480" cy="8477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93100"/>
              </a:lnSpc>
            </a:pPr>
            <a:r>
              <a:rPr dirty="0" sz="2000" b="1">
                <a:latin typeface="Times New Roman"/>
                <a:cs typeface="Times New Roman"/>
              </a:rPr>
              <a:t>C</a:t>
            </a:r>
            <a:r>
              <a:rPr dirty="0" sz="2000" spc="10" b="1">
                <a:latin typeface="Times New Roman"/>
                <a:cs typeface="Times New Roman"/>
              </a:rPr>
              <a:t>a</a:t>
            </a:r>
            <a:r>
              <a:rPr dirty="0" sz="2000" b="1">
                <a:latin typeface="Times New Roman"/>
                <a:cs typeface="Times New Roman"/>
              </a:rPr>
              <a:t>ntidad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de H</a:t>
            </a:r>
            <a:r>
              <a:rPr dirty="0" sz="2000" spc="5" b="1">
                <a:latin typeface="Times New Roman"/>
                <a:cs typeface="Times New Roman"/>
              </a:rPr>
              <a:t>o</a:t>
            </a:r>
            <a:r>
              <a:rPr dirty="0" sz="2000" b="1">
                <a:latin typeface="Times New Roman"/>
                <a:cs typeface="Times New Roman"/>
              </a:rPr>
              <a:t>sts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x Sub</a:t>
            </a:r>
            <a:r>
              <a:rPr dirty="0" sz="2000" spc="-40" b="1">
                <a:latin typeface="Times New Roman"/>
                <a:cs typeface="Times New Roman"/>
              </a:rPr>
              <a:t>r</a:t>
            </a:r>
            <a:r>
              <a:rPr dirty="0" sz="2000" b="1">
                <a:latin typeface="Times New Roman"/>
                <a:cs typeface="Times New Roman"/>
              </a:rPr>
              <a:t>ed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es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igu</a:t>
            </a:r>
            <a:r>
              <a:rPr dirty="0" sz="2000" spc="5" b="1">
                <a:latin typeface="Times New Roman"/>
                <a:cs typeface="Times New Roman"/>
              </a:rPr>
              <a:t>a</a:t>
            </a:r>
            <a:r>
              <a:rPr dirty="0" sz="2000" b="1">
                <a:latin typeface="Times New Roman"/>
                <a:cs typeface="Times New Roman"/>
              </a:rPr>
              <a:t>l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a: </a:t>
            </a:r>
            <a:r>
              <a:rPr dirty="0" sz="2000" spc="5" b="1">
                <a:solidFill>
                  <a:srgbClr val="990000"/>
                </a:solidFill>
                <a:latin typeface="Times New Roman"/>
                <a:cs typeface="Times New Roman"/>
              </a:rPr>
              <a:t>2</a:t>
            </a:r>
            <a:r>
              <a:rPr dirty="0" baseline="21367" sz="1950" spc="30" b="1">
                <a:solidFill>
                  <a:srgbClr val="990000"/>
                </a:solidFill>
                <a:latin typeface="Times New Roman"/>
                <a:cs typeface="Times New Roman"/>
              </a:rPr>
              <a:t>M</a:t>
            </a:r>
            <a:r>
              <a:rPr dirty="0" baseline="21367" sz="1950" b="1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dirty="0" baseline="21367" sz="1950" spc="-232" b="1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990000"/>
                </a:solidFill>
                <a:latin typeface="Times New Roman"/>
                <a:cs typeface="Times New Roman"/>
              </a:rPr>
              <a:t>-</a:t>
            </a:r>
            <a:r>
              <a:rPr dirty="0" sz="2000" spc="5" b="1">
                <a:solidFill>
                  <a:srgbClr val="990000"/>
                </a:solidFill>
                <a:latin typeface="Times New Roman"/>
                <a:cs typeface="Times New Roman"/>
              </a:rPr>
              <a:t>2</a:t>
            </a:r>
            <a:r>
              <a:rPr dirty="0" sz="2000">
                <a:latin typeface="Times New Roman"/>
                <a:cs typeface="Times New Roman"/>
              </a:rPr>
              <a:t>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</a:t>
            </a:r>
            <a:r>
              <a:rPr dirty="0" sz="2000" spc="10">
                <a:latin typeface="Times New Roman"/>
                <a:cs typeface="Times New Roman"/>
              </a:rPr>
              <a:t>o</a:t>
            </a:r>
            <a:r>
              <a:rPr dirty="0" sz="2000">
                <a:latin typeface="Times New Roman"/>
                <a:cs typeface="Times New Roman"/>
              </a:rPr>
              <a:t>n</a:t>
            </a:r>
            <a:r>
              <a:rPr dirty="0" sz="2000" spc="10">
                <a:latin typeface="Times New Roman"/>
                <a:cs typeface="Times New Roman"/>
              </a:rPr>
              <a:t>d</a:t>
            </a:r>
            <a:r>
              <a:rPr dirty="0" sz="2000">
                <a:latin typeface="Times New Roman"/>
                <a:cs typeface="Times New Roman"/>
              </a:rPr>
              <a:t>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"</a:t>
            </a:r>
            <a:r>
              <a:rPr dirty="0" sz="2000" spc="-10">
                <a:latin typeface="Times New Roman"/>
                <a:cs typeface="Times New Roman"/>
              </a:rPr>
              <a:t>M</a:t>
            </a:r>
            <a:r>
              <a:rPr dirty="0" sz="2000">
                <a:latin typeface="Times New Roman"/>
                <a:cs typeface="Times New Roman"/>
              </a:rPr>
              <a:t>"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el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</a:t>
            </a:r>
            <a:r>
              <a:rPr dirty="0" sz="2000" spc="10">
                <a:latin typeface="Times New Roman"/>
                <a:cs typeface="Times New Roman"/>
              </a:rPr>
              <a:t>ú</a:t>
            </a:r>
            <a:r>
              <a:rPr dirty="0" sz="2000" spc="-25">
                <a:latin typeface="Times New Roman"/>
                <a:cs typeface="Times New Roman"/>
              </a:rPr>
              <a:t>m</a:t>
            </a:r>
            <a:r>
              <a:rPr dirty="0" sz="2000">
                <a:latin typeface="Times New Roman"/>
                <a:cs typeface="Times New Roman"/>
              </a:rPr>
              <a:t>ero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 bi</a:t>
            </a:r>
            <a:r>
              <a:rPr dirty="0" sz="2000" spc="-10"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s</a:t>
            </a:r>
            <a:r>
              <a:rPr dirty="0" sz="2000">
                <a:latin typeface="Times New Roman"/>
                <a:cs typeface="Times New Roman"/>
              </a:rPr>
              <a:t> dis</a:t>
            </a:r>
            <a:r>
              <a:rPr dirty="0" sz="2000" spc="5">
                <a:latin typeface="Times New Roman"/>
                <a:cs typeface="Times New Roman"/>
              </a:rPr>
              <a:t>p</a:t>
            </a:r>
            <a:r>
              <a:rPr dirty="0" sz="2000">
                <a:latin typeface="Times New Roman"/>
                <a:cs typeface="Times New Roman"/>
              </a:rPr>
              <a:t>o</a:t>
            </a:r>
            <a:r>
              <a:rPr dirty="0" sz="2000" spc="10">
                <a:latin typeface="Times New Roman"/>
                <a:cs typeface="Times New Roman"/>
              </a:rPr>
              <a:t>n</a:t>
            </a:r>
            <a:r>
              <a:rPr dirty="0" sz="2000">
                <a:latin typeface="Times New Roman"/>
                <a:cs typeface="Times New Roman"/>
              </a:rPr>
              <a:t>i</a:t>
            </a:r>
            <a:r>
              <a:rPr dirty="0" sz="2000" spc="-15">
                <a:latin typeface="Times New Roman"/>
                <a:cs typeface="Times New Roman"/>
              </a:rPr>
              <a:t>b</a:t>
            </a:r>
            <a:r>
              <a:rPr dirty="0" sz="2000">
                <a:latin typeface="Times New Roman"/>
                <a:cs typeface="Times New Roman"/>
              </a:rPr>
              <a:t>le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 </a:t>
            </a:r>
            <a:r>
              <a:rPr dirty="0" sz="2000" spc="-10">
                <a:latin typeface="Times New Roman"/>
                <a:cs typeface="Times New Roman"/>
              </a:rPr>
              <a:t>l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5">
                <a:latin typeface="Times New Roman"/>
                <a:cs typeface="Times New Roman"/>
              </a:rPr>
              <a:t>p</a:t>
            </a:r>
            <a:r>
              <a:rPr dirty="0" sz="2000">
                <a:latin typeface="Times New Roman"/>
                <a:cs typeface="Times New Roman"/>
              </a:rPr>
              <a:t>o</a:t>
            </a:r>
            <a:r>
              <a:rPr dirty="0" sz="2000" spc="5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c</a:t>
            </a:r>
            <a:r>
              <a:rPr dirty="0" sz="2000" spc="-10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ón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 h</a:t>
            </a:r>
            <a:r>
              <a:rPr dirty="0" sz="2000" spc="5">
                <a:latin typeface="Times New Roman"/>
                <a:cs typeface="Times New Roman"/>
              </a:rPr>
              <a:t>o</a:t>
            </a:r>
            <a:r>
              <a:rPr dirty="0" sz="2000">
                <a:latin typeface="Times New Roman"/>
                <a:cs typeface="Times New Roman"/>
              </a:rPr>
              <a:t>st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 </a:t>
            </a:r>
            <a:r>
              <a:rPr dirty="0" sz="2000" spc="5">
                <a:latin typeface="Times New Roman"/>
                <a:cs typeface="Times New Roman"/>
              </a:rPr>
              <a:t>"</a:t>
            </a:r>
            <a:r>
              <a:rPr dirty="0" sz="2000">
                <a:latin typeface="Times New Roman"/>
                <a:cs typeface="Times New Roman"/>
              </a:rPr>
              <a:t>-2"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</a:t>
            </a:r>
            <a:r>
              <a:rPr dirty="0" sz="2000" spc="5">
                <a:latin typeface="Times New Roman"/>
                <a:cs typeface="Times New Roman"/>
              </a:rPr>
              <a:t>b</a:t>
            </a:r>
            <a:r>
              <a:rPr dirty="0" sz="2000">
                <a:latin typeface="Times New Roman"/>
                <a:cs typeface="Times New Roman"/>
              </a:rPr>
              <a:t>ido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5">
                <a:latin typeface="Times New Roman"/>
                <a:cs typeface="Times New Roman"/>
              </a:rPr>
              <a:t>q</a:t>
            </a:r>
            <a:r>
              <a:rPr dirty="0" sz="2000">
                <a:latin typeface="Times New Roman"/>
                <a:cs typeface="Times New Roman"/>
              </a:rPr>
              <a:t>ue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toda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sub</a:t>
            </a:r>
            <a:r>
              <a:rPr dirty="0" sz="2000" spc="5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ed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</a:t>
            </a:r>
            <a:r>
              <a:rPr dirty="0" sz="2000" spc="5">
                <a:latin typeface="Times New Roman"/>
                <a:cs typeface="Times New Roman"/>
              </a:rPr>
              <a:t>b</a:t>
            </a:r>
            <a:r>
              <a:rPr dirty="0" sz="2000">
                <a:latin typeface="Times New Roman"/>
                <a:cs typeface="Times New Roman"/>
              </a:rPr>
              <a:t>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</a:t>
            </a:r>
            <a:r>
              <a:rPr dirty="0" sz="2000" spc="-10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ner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</a:t>
            </a:r>
            <a:r>
              <a:rPr dirty="0" sz="2000" spc="5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o</a:t>
            </a:r>
            <a:r>
              <a:rPr dirty="0" sz="2000" spc="10">
                <a:latin typeface="Times New Roman"/>
                <a:cs typeface="Times New Roman"/>
              </a:rPr>
              <a:t>p</a:t>
            </a:r>
            <a:r>
              <a:rPr dirty="0" sz="2000">
                <a:latin typeface="Times New Roman"/>
                <a:cs typeface="Times New Roman"/>
              </a:rPr>
              <a:t>ia</a:t>
            </a:r>
            <a:r>
              <a:rPr dirty="0" sz="2000">
                <a:latin typeface="Times New Roman"/>
                <a:cs typeface="Times New Roman"/>
              </a:rPr>
              <a:t> direcc</a:t>
            </a:r>
            <a:r>
              <a:rPr dirty="0" sz="2000" spc="-15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ón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red 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</a:t>
            </a:r>
            <a:r>
              <a:rPr dirty="0" sz="2000" spc="5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o</a:t>
            </a:r>
            <a:r>
              <a:rPr dirty="0" sz="2000" spc="5">
                <a:latin typeface="Times New Roman"/>
                <a:cs typeface="Times New Roman"/>
              </a:rPr>
              <a:t>p</a:t>
            </a:r>
            <a:r>
              <a:rPr dirty="0" sz="2000">
                <a:latin typeface="Times New Roman"/>
                <a:cs typeface="Times New Roman"/>
              </a:rPr>
              <a:t>ia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direcc</a:t>
            </a:r>
            <a:r>
              <a:rPr dirty="0" sz="2000" spc="-15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ón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</a:t>
            </a:r>
            <a:r>
              <a:rPr dirty="0" sz="2000" spc="5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oadca</a:t>
            </a:r>
            <a:r>
              <a:rPr dirty="0" sz="2000" spc="-10">
                <a:latin typeface="Times New Roman"/>
                <a:cs typeface="Times New Roman"/>
              </a:rPr>
              <a:t>s</a:t>
            </a:r>
            <a:r>
              <a:rPr dirty="0" sz="2000">
                <a:latin typeface="Times New Roman"/>
                <a:cs typeface="Times New Roman"/>
              </a:rPr>
              <a:t>t</a:t>
            </a:r>
            <a:r>
              <a:rPr dirty="0" sz="2000" spc="-20">
                <a:latin typeface="Times New Roman"/>
                <a:cs typeface="Times New Roman"/>
              </a:rPr>
              <a:t>.</a:t>
            </a:r>
            <a:r>
              <a:rPr dirty="0" sz="200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635"/>
              </a:lnSpc>
            </a:pPr>
            <a:r>
              <a:rPr dirty="0" spc="-20"/>
              <a:t>Cálculo</a:t>
            </a:r>
            <a:r>
              <a:rPr dirty="0" spc="10"/>
              <a:t> </a:t>
            </a:r>
            <a:r>
              <a:rPr dirty="0" spc="-20"/>
              <a:t>de</a:t>
            </a:r>
            <a:r>
              <a:rPr dirty="0" spc="-5"/>
              <a:t> </a:t>
            </a:r>
            <a:r>
              <a:rPr dirty="0" spc="-20"/>
              <a:t>la</a:t>
            </a:r>
            <a:r>
              <a:rPr dirty="0" spc="-5"/>
              <a:t> </a:t>
            </a:r>
            <a:r>
              <a:rPr dirty="0" spc="-20"/>
              <a:t>Cantidad</a:t>
            </a:r>
            <a:r>
              <a:rPr dirty="0" spc="20"/>
              <a:t> </a:t>
            </a:r>
            <a:r>
              <a:rPr dirty="0" spc="-20"/>
              <a:t>de</a:t>
            </a:r>
            <a:r>
              <a:rPr dirty="0" spc="-5"/>
              <a:t> </a:t>
            </a:r>
            <a:r>
              <a:rPr dirty="0" spc="-20"/>
              <a:t>Subredes</a:t>
            </a:r>
            <a:r>
              <a:rPr dirty="0" spc="20"/>
              <a:t> </a:t>
            </a:r>
            <a:r>
              <a:rPr dirty="0" spc="-20"/>
              <a:t>y</a:t>
            </a:r>
          </a:p>
          <a:p>
            <a:pPr marL="12700">
              <a:lnSpc>
                <a:spcPts val="4615"/>
              </a:lnSpc>
            </a:pPr>
            <a:r>
              <a:rPr dirty="0" spc="-20"/>
              <a:t>Hosts</a:t>
            </a:r>
            <a:r>
              <a:rPr dirty="0" spc="15"/>
              <a:t> </a:t>
            </a:r>
            <a:r>
              <a:rPr dirty="0" spc="-20"/>
              <a:t>por</a:t>
            </a:r>
            <a:r>
              <a:rPr dirty="0" spc="-5"/>
              <a:t> </a:t>
            </a:r>
            <a:r>
              <a:rPr dirty="0" spc="-20"/>
              <a:t>Subred.</a:t>
            </a:r>
          </a:p>
        </p:txBody>
      </p:sp>
      <p:sp>
        <p:nvSpPr>
          <p:cNvPr id="3" name="object 3"/>
          <p:cNvSpPr/>
          <p:nvPr/>
        </p:nvSpPr>
        <p:spPr>
          <a:xfrm>
            <a:off x="650748" y="2442972"/>
            <a:ext cx="1290827" cy="5699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00200" y="2442972"/>
            <a:ext cx="399288" cy="5699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58111" y="2442972"/>
            <a:ext cx="582168" cy="5699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898904" y="2442972"/>
            <a:ext cx="403860" cy="5699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961388" y="2442972"/>
            <a:ext cx="710184" cy="5699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30195" y="2442972"/>
            <a:ext cx="403860" cy="5699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392679" y="2442972"/>
            <a:ext cx="667512" cy="5699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718816" y="2442972"/>
            <a:ext cx="402336" cy="5699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779776" y="2442972"/>
            <a:ext cx="905255" cy="56997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343655" y="2442972"/>
            <a:ext cx="390144" cy="56997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392423" y="2442972"/>
            <a:ext cx="525779" cy="56997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576828" y="2442972"/>
            <a:ext cx="411479" cy="56997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646932" y="2442972"/>
            <a:ext cx="405384" cy="56997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00112" y="5219700"/>
            <a:ext cx="4859274" cy="53975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617016" y="1893650"/>
            <a:ext cx="8669655" cy="29076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b="1">
                <a:latin typeface="Times New Roman"/>
                <a:cs typeface="Times New Roman"/>
              </a:rPr>
              <a:t>Ejemplo:</a:t>
            </a:r>
            <a:endParaRPr sz="2600">
              <a:latin typeface="Times New Roman"/>
              <a:cs typeface="Times New Roman"/>
            </a:endParaRPr>
          </a:p>
          <a:p>
            <a:pPr marL="193675">
              <a:lnSpc>
                <a:spcPts val="2315"/>
              </a:lnSpc>
              <a:spcBef>
                <a:spcPts val="2300"/>
              </a:spcBef>
            </a:pPr>
            <a:r>
              <a:rPr dirty="0" sz="2000">
                <a:latin typeface="Times New Roman"/>
                <a:cs typeface="Times New Roman"/>
              </a:rPr>
              <a:t>Su</a:t>
            </a:r>
            <a:r>
              <a:rPr dirty="0" sz="2000" spc="5">
                <a:latin typeface="Times New Roman"/>
                <a:cs typeface="Times New Roman"/>
              </a:rPr>
              <a:t>b</a:t>
            </a:r>
            <a:r>
              <a:rPr dirty="0" sz="2000">
                <a:latin typeface="Times New Roman"/>
                <a:cs typeface="Times New Roman"/>
              </a:rPr>
              <a:t>net</a:t>
            </a:r>
            <a:r>
              <a:rPr dirty="0" sz="2000" spc="-10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o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</a:t>
            </a:r>
            <a:r>
              <a:rPr dirty="0" sz="2000">
                <a:latin typeface="Times New Roman"/>
                <a:cs typeface="Times New Roman"/>
              </a:rPr>
              <a:t>l</a:t>
            </a:r>
            <a:r>
              <a:rPr dirty="0" sz="2000" spc="-10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se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A:</a:t>
            </a:r>
            <a:endParaRPr sz="2000">
              <a:latin typeface="Times New Roman"/>
              <a:cs typeface="Times New Roman"/>
            </a:endParaRPr>
          </a:p>
          <a:p>
            <a:pPr marL="193675" marR="5080">
              <a:lnSpc>
                <a:spcPts val="2230"/>
              </a:lnSpc>
              <a:spcBef>
                <a:spcPts val="130"/>
              </a:spcBef>
            </a:pPr>
            <a:r>
              <a:rPr dirty="0" sz="2000">
                <a:latin typeface="Times New Roman"/>
                <a:cs typeface="Times New Roman"/>
              </a:rPr>
              <a:t>Da</a:t>
            </a:r>
            <a:r>
              <a:rPr dirty="0" sz="2000" spc="5">
                <a:latin typeface="Times New Roman"/>
                <a:cs typeface="Times New Roman"/>
              </a:rPr>
              <a:t>d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16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l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1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</a:t>
            </a:r>
            <a:r>
              <a:rPr dirty="0" sz="2000" spc="-15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rec</a:t>
            </a:r>
            <a:r>
              <a:rPr dirty="0" sz="2000" spc="-15">
                <a:latin typeface="Times New Roman"/>
                <a:cs typeface="Times New Roman"/>
              </a:rPr>
              <a:t>c</a:t>
            </a:r>
            <a:r>
              <a:rPr dirty="0" sz="2000">
                <a:latin typeface="Times New Roman"/>
                <a:cs typeface="Times New Roman"/>
              </a:rPr>
              <a:t>i</a:t>
            </a:r>
            <a:r>
              <a:rPr dirty="0" sz="2000" spc="-15">
                <a:latin typeface="Times New Roman"/>
                <a:cs typeface="Times New Roman"/>
              </a:rPr>
              <a:t>ó</a:t>
            </a:r>
            <a:r>
              <a:rPr dirty="0" sz="2000">
                <a:latin typeface="Times New Roman"/>
                <a:cs typeface="Times New Roman"/>
              </a:rPr>
              <a:t>n </a:t>
            </a:r>
            <a:r>
              <a:rPr dirty="0" sz="2000" spc="-1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IP </a:t>
            </a:r>
            <a:r>
              <a:rPr dirty="0" sz="2000" spc="-2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</a:t>
            </a:r>
            <a:r>
              <a:rPr dirty="0" sz="2000" spc="-10">
                <a:latin typeface="Times New Roman"/>
                <a:cs typeface="Times New Roman"/>
              </a:rPr>
              <a:t>l</a:t>
            </a:r>
            <a:r>
              <a:rPr dirty="0" sz="2000">
                <a:latin typeface="Times New Roman"/>
                <a:cs typeface="Times New Roman"/>
              </a:rPr>
              <a:t>ase </a:t>
            </a:r>
            <a:r>
              <a:rPr dirty="0" sz="2000" spc="-1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24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1</a:t>
            </a:r>
            <a:r>
              <a:rPr dirty="0" sz="2000" spc="5">
                <a:latin typeface="Times New Roman"/>
                <a:cs typeface="Times New Roman"/>
              </a:rPr>
              <a:t>0</a:t>
            </a:r>
            <a:r>
              <a:rPr dirty="0" sz="2000" spc="-10">
                <a:latin typeface="Times New Roman"/>
                <a:cs typeface="Times New Roman"/>
              </a:rPr>
              <a:t>.</a:t>
            </a:r>
            <a:r>
              <a:rPr dirty="0" sz="2000" spc="5">
                <a:latin typeface="Times New Roman"/>
                <a:cs typeface="Times New Roman"/>
              </a:rPr>
              <a:t>0</a:t>
            </a:r>
            <a:r>
              <a:rPr dirty="0" sz="2000" spc="-10">
                <a:latin typeface="Times New Roman"/>
                <a:cs typeface="Times New Roman"/>
              </a:rPr>
              <a:t>.</a:t>
            </a:r>
            <a:r>
              <a:rPr dirty="0" sz="2000" spc="5">
                <a:latin typeface="Times New Roman"/>
                <a:cs typeface="Times New Roman"/>
              </a:rPr>
              <a:t>0</a:t>
            </a:r>
            <a:r>
              <a:rPr dirty="0" sz="2000" spc="-10">
                <a:latin typeface="Times New Roman"/>
                <a:cs typeface="Times New Roman"/>
              </a:rPr>
              <a:t>.</a:t>
            </a:r>
            <a:r>
              <a:rPr dirty="0" sz="2000" spc="5">
                <a:latin typeface="Times New Roman"/>
                <a:cs typeface="Times New Roman"/>
              </a:rPr>
              <a:t>0</a:t>
            </a:r>
            <a:r>
              <a:rPr dirty="0" sz="2000" spc="-20">
                <a:latin typeface="Times New Roman"/>
                <a:cs typeface="Times New Roman"/>
              </a:rPr>
              <a:t>/</a:t>
            </a:r>
            <a:r>
              <a:rPr dirty="0" sz="2000">
                <a:latin typeface="Times New Roman"/>
                <a:cs typeface="Times New Roman"/>
              </a:rPr>
              <a:t>8 </a:t>
            </a:r>
            <a:r>
              <a:rPr dirty="0" sz="2000" spc="-1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</a:t>
            </a:r>
            <a:r>
              <a:rPr dirty="0" sz="2000" spc="-10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ra </a:t>
            </a:r>
            <a:r>
              <a:rPr dirty="0" sz="2000" spc="-1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una </a:t>
            </a:r>
            <a:r>
              <a:rPr dirty="0" sz="2000" spc="-1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</a:t>
            </a:r>
            <a:r>
              <a:rPr dirty="0" sz="2000" spc="-10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d, </a:t>
            </a:r>
            <a:r>
              <a:rPr dirty="0" sz="2000" spc="-15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s</a:t>
            </a:r>
            <a:r>
              <a:rPr dirty="0" sz="2000">
                <a:latin typeface="Times New Roman"/>
                <a:cs typeface="Times New Roman"/>
              </a:rPr>
              <a:t>e </a:t>
            </a:r>
            <a:r>
              <a:rPr dirty="0" sz="2000" spc="-15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s</a:t>
            </a:r>
            <a:r>
              <a:rPr dirty="0" sz="2000">
                <a:latin typeface="Times New Roman"/>
                <a:cs typeface="Times New Roman"/>
              </a:rPr>
              <a:t>olic</a:t>
            </a:r>
            <a:r>
              <a:rPr dirty="0" sz="2000" spc="-15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ta </a:t>
            </a:r>
            <a:r>
              <a:rPr dirty="0" sz="2000" spc="-1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que </a:t>
            </a:r>
            <a:r>
              <a:rPr dirty="0" sz="2000" spc="-16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m</a:t>
            </a:r>
            <a:r>
              <a:rPr dirty="0" sz="2000">
                <a:latin typeface="Times New Roman"/>
                <a:cs typeface="Times New Roman"/>
              </a:rPr>
              <a:t>ediante</a:t>
            </a:r>
            <a:r>
              <a:rPr dirty="0" sz="2000">
                <a:latin typeface="Times New Roman"/>
                <a:cs typeface="Times New Roman"/>
              </a:rPr>
              <a:t> sub</a:t>
            </a:r>
            <a:r>
              <a:rPr dirty="0" sz="2000" spc="10">
                <a:latin typeface="Times New Roman"/>
                <a:cs typeface="Times New Roman"/>
              </a:rPr>
              <a:t>n</a:t>
            </a:r>
            <a:r>
              <a:rPr dirty="0" sz="2000">
                <a:latin typeface="Times New Roman"/>
                <a:cs typeface="Times New Roman"/>
              </a:rPr>
              <a:t>e</a:t>
            </a:r>
            <a:r>
              <a:rPr dirty="0" sz="2000" spc="-10"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eo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 o</a:t>
            </a:r>
            <a:r>
              <a:rPr dirty="0" sz="2000" spc="10">
                <a:latin typeface="Times New Roman"/>
                <a:cs typeface="Times New Roman"/>
              </a:rPr>
              <a:t>b</a:t>
            </a:r>
            <a:r>
              <a:rPr dirty="0" sz="2000">
                <a:latin typeface="Times New Roman"/>
                <a:cs typeface="Times New Roman"/>
              </a:rPr>
              <a:t>t</a:t>
            </a:r>
            <a:r>
              <a:rPr dirty="0" sz="2000" spc="-10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n</a:t>
            </a:r>
            <a:r>
              <a:rPr dirty="0" sz="2000" spc="10">
                <a:latin typeface="Times New Roman"/>
                <a:cs typeface="Times New Roman"/>
              </a:rPr>
              <a:t>g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7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sub</a:t>
            </a:r>
            <a:r>
              <a:rPr dirty="0" sz="2000" spc="5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e</a:t>
            </a:r>
            <a:r>
              <a:rPr dirty="0" sz="2000" spc="-10">
                <a:latin typeface="Times New Roman"/>
                <a:cs typeface="Times New Roman"/>
              </a:rPr>
              <a:t>d</a:t>
            </a:r>
            <a:r>
              <a:rPr dirty="0" sz="2000">
                <a:latin typeface="Times New Roman"/>
                <a:cs typeface="Times New Roman"/>
              </a:rPr>
              <a:t>e</a:t>
            </a:r>
            <a:r>
              <a:rPr dirty="0" sz="2000" spc="5">
                <a:latin typeface="Times New Roman"/>
                <a:cs typeface="Times New Roman"/>
              </a:rPr>
              <a:t>s</a:t>
            </a:r>
            <a:r>
              <a:rPr dirty="0" sz="200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8"/>
              </a:spcBef>
            </a:pPr>
            <a:endParaRPr sz="1600">
              <a:latin typeface="Times New Roman"/>
              <a:cs typeface="Times New Roman"/>
            </a:endParaRPr>
          </a:p>
          <a:p>
            <a:pPr marL="19367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Se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real</a:t>
            </a:r>
            <a:r>
              <a:rPr dirty="0" sz="2000" spc="-10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za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2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pas</a:t>
            </a:r>
            <a:r>
              <a:rPr dirty="0" sz="2000" spc="5">
                <a:latin typeface="Times New Roman"/>
                <a:cs typeface="Times New Roman"/>
              </a:rPr>
              <a:t>o</a:t>
            </a:r>
            <a:r>
              <a:rPr dirty="0" sz="2000">
                <a:latin typeface="Times New Roman"/>
                <a:cs typeface="Times New Roman"/>
              </a:rPr>
              <a:t>s: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7"/>
              </a:spcBef>
            </a:pPr>
            <a:endParaRPr sz="1950">
              <a:latin typeface="Times New Roman"/>
              <a:cs typeface="Times New Roman"/>
            </a:endParaRPr>
          </a:p>
          <a:p>
            <a:pPr marL="193675" marR="2037080">
              <a:lnSpc>
                <a:spcPts val="2230"/>
              </a:lnSpc>
            </a:pPr>
            <a:r>
              <a:rPr dirty="0" sz="2000" spc="5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dirty="0" sz="2000" spc="-12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z="2000" spc="1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aptar</a:t>
            </a:r>
            <a:r>
              <a:rPr dirty="0" sz="2000" spc="-3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a M</a:t>
            </a:r>
            <a:r>
              <a:rPr dirty="0" sz="2000" spc="-10">
                <a:solidFill>
                  <a:srgbClr val="FF0000"/>
                </a:solidFill>
                <a:latin typeface="Times New Roman"/>
                <a:cs typeface="Times New Roman"/>
              </a:rPr>
              <a:t>á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scara</a:t>
            </a:r>
            <a:r>
              <a:rPr dirty="0" sz="2000" spc="-2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sz="2000" spc="-1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dirty="0" sz="2000" spc="-1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d p</a:t>
            </a:r>
            <a:r>
              <a:rPr dirty="0" sz="2000" spc="5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ede</a:t>
            </a:r>
            <a:r>
              <a:rPr dirty="0" sz="2000" spc="5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dirty="0" sz="2000" spc="-15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ida</a:t>
            </a:r>
            <a:r>
              <a:rPr dirty="0" sz="2000" spc="-4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a N</a:t>
            </a:r>
            <a:r>
              <a:rPr dirty="0" sz="2000" spc="1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es</a:t>
            </a:r>
            <a:r>
              <a:rPr dirty="0" sz="2000" spc="-1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ras</a:t>
            </a:r>
            <a:r>
              <a:rPr dirty="0" sz="2000" spc="-3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dirty="0" sz="2000" spc="5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dirty="0" sz="2000" spc="5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ede</a:t>
            </a:r>
            <a:r>
              <a:rPr dirty="0" sz="2000" spc="-5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L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25">
                <a:latin typeface="Times New Roman"/>
                <a:cs typeface="Times New Roman"/>
              </a:rPr>
              <a:t>m</a:t>
            </a:r>
            <a:r>
              <a:rPr dirty="0" sz="2000">
                <a:latin typeface="Times New Roman"/>
                <a:cs typeface="Times New Roman"/>
              </a:rPr>
              <a:t>áscara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</a:t>
            </a:r>
            <a:r>
              <a:rPr dirty="0" sz="2000" spc="5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ede</a:t>
            </a:r>
            <a:r>
              <a:rPr dirty="0" sz="2000" spc="5">
                <a:latin typeface="Times New Roman"/>
                <a:cs typeface="Times New Roman"/>
              </a:rPr>
              <a:t>f</a:t>
            </a:r>
            <a:r>
              <a:rPr dirty="0" sz="2000">
                <a:latin typeface="Times New Roman"/>
                <a:cs typeface="Times New Roman"/>
              </a:rPr>
              <a:t>i</a:t>
            </a:r>
            <a:r>
              <a:rPr dirty="0" sz="2000" spc="-15">
                <a:latin typeface="Times New Roman"/>
                <a:cs typeface="Times New Roman"/>
              </a:rPr>
              <a:t>n</a:t>
            </a:r>
            <a:r>
              <a:rPr dirty="0" sz="2000">
                <a:latin typeface="Times New Roman"/>
                <a:cs typeface="Times New Roman"/>
              </a:rPr>
              <a:t>ida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</a:t>
            </a:r>
            <a:r>
              <a:rPr dirty="0" sz="2000" spc="5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l</a:t>
            </a:r>
            <a:r>
              <a:rPr dirty="0" sz="2000">
                <a:latin typeface="Times New Roman"/>
                <a:cs typeface="Times New Roman"/>
              </a:rPr>
              <a:t>a red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10</a:t>
            </a:r>
            <a:r>
              <a:rPr dirty="0" sz="2000">
                <a:latin typeface="Times New Roman"/>
                <a:cs typeface="Times New Roman"/>
              </a:rPr>
              <a:t>.</a:t>
            </a:r>
            <a:r>
              <a:rPr dirty="0" sz="2000" spc="5">
                <a:latin typeface="Times New Roman"/>
                <a:cs typeface="Times New Roman"/>
              </a:rPr>
              <a:t>0</a:t>
            </a:r>
            <a:r>
              <a:rPr dirty="0" sz="2000">
                <a:latin typeface="Times New Roman"/>
                <a:cs typeface="Times New Roman"/>
              </a:rPr>
              <a:t>.</a:t>
            </a:r>
            <a:r>
              <a:rPr dirty="0" sz="2000" spc="5">
                <a:latin typeface="Times New Roman"/>
                <a:cs typeface="Times New Roman"/>
              </a:rPr>
              <a:t>0</a:t>
            </a:r>
            <a:r>
              <a:rPr dirty="0" sz="2000" spc="-10">
                <a:latin typeface="Times New Roman"/>
                <a:cs typeface="Times New Roman"/>
              </a:rPr>
              <a:t>.</a:t>
            </a:r>
            <a:r>
              <a:rPr dirty="0" sz="2000">
                <a:latin typeface="Times New Roman"/>
                <a:cs typeface="Times New Roman"/>
              </a:rPr>
              <a:t>0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s: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635"/>
              </a:lnSpc>
            </a:pPr>
            <a:r>
              <a:rPr dirty="0" spc="-20"/>
              <a:t>Cálculo</a:t>
            </a:r>
            <a:r>
              <a:rPr dirty="0" spc="10"/>
              <a:t> </a:t>
            </a:r>
            <a:r>
              <a:rPr dirty="0" spc="-20"/>
              <a:t>de</a:t>
            </a:r>
            <a:r>
              <a:rPr dirty="0" spc="-5"/>
              <a:t> </a:t>
            </a:r>
            <a:r>
              <a:rPr dirty="0" spc="-20"/>
              <a:t>la</a:t>
            </a:r>
            <a:r>
              <a:rPr dirty="0" spc="-5"/>
              <a:t> </a:t>
            </a:r>
            <a:r>
              <a:rPr dirty="0" spc="-20"/>
              <a:t>Cantidad</a:t>
            </a:r>
            <a:r>
              <a:rPr dirty="0" spc="20"/>
              <a:t> </a:t>
            </a:r>
            <a:r>
              <a:rPr dirty="0" spc="-20"/>
              <a:t>de</a:t>
            </a:r>
            <a:r>
              <a:rPr dirty="0" spc="-5"/>
              <a:t> </a:t>
            </a:r>
            <a:r>
              <a:rPr dirty="0" spc="-20"/>
              <a:t>Subredes</a:t>
            </a:r>
            <a:r>
              <a:rPr dirty="0" spc="20"/>
              <a:t> </a:t>
            </a:r>
            <a:r>
              <a:rPr dirty="0" spc="-20"/>
              <a:t>y</a:t>
            </a:r>
          </a:p>
          <a:p>
            <a:pPr marL="12700">
              <a:lnSpc>
                <a:spcPts val="4615"/>
              </a:lnSpc>
            </a:pPr>
            <a:r>
              <a:rPr dirty="0" spc="-20"/>
              <a:t>Hosts</a:t>
            </a:r>
            <a:r>
              <a:rPr dirty="0" spc="15"/>
              <a:t> </a:t>
            </a:r>
            <a:r>
              <a:rPr dirty="0" spc="-20"/>
              <a:t>por</a:t>
            </a:r>
            <a:r>
              <a:rPr dirty="0" spc="-5"/>
              <a:t> </a:t>
            </a:r>
            <a:r>
              <a:rPr dirty="0" spc="-20"/>
              <a:t>Subred.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7016" y="1893650"/>
            <a:ext cx="8488045" cy="1302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b="1">
                <a:latin typeface="Times New Roman"/>
                <a:cs typeface="Times New Roman"/>
              </a:rPr>
              <a:t>Ejemplo: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2700">
              <a:latin typeface="Times New Roman"/>
              <a:cs typeface="Times New Roman"/>
            </a:endParaRPr>
          </a:p>
          <a:p>
            <a:pPr marL="12700" marR="5080">
              <a:lnSpc>
                <a:spcPts val="2230"/>
              </a:lnSpc>
              <a:tabLst>
                <a:tab pos="980440" algn="l"/>
                <a:tab pos="1411605" algn="l"/>
                <a:tab pos="2089785" algn="l"/>
                <a:tab pos="3365500" algn="l"/>
                <a:tab pos="3740785" algn="l"/>
                <a:tab pos="4761865" algn="l"/>
                <a:tab pos="5193665" algn="l"/>
                <a:tab pos="5709920" algn="l"/>
                <a:tab pos="7057390" algn="l"/>
                <a:tab pos="7360920" algn="l"/>
                <a:tab pos="7734300" algn="l"/>
              </a:tabLst>
            </a:pPr>
            <a:r>
              <a:rPr dirty="0" sz="2000">
                <a:latin typeface="Times New Roman"/>
                <a:cs typeface="Times New Roman"/>
              </a:rPr>
              <a:t>M</a:t>
            </a:r>
            <a:r>
              <a:rPr dirty="0" sz="2000" spc="-10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di</a:t>
            </a:r>
            <a:r>
              <a:rPr dirty="0" sz="2000" spc="-15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nte</a:t>
            </a:r>
            <a:r>
              <a:rPr dirty="0" sz="2000" spc="1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l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fór</a:t>
            </a:r>
            <a:r>
              <a:rPr dirty="0" sz="2000" spc="-20">
                <a:latin typeface="Times New Roman"/>
                <a:cs typeface="Times New Roman"/>
              </a:rPr>
              <a:t>m</a:t>
            </a:r>
            <a:r>
              <a:rPr dirty="0" sz="2000">
                <a:latin typeface="Times New Roman"/>
                <a:cs typeface="Times New Roman"/>
              </a:rPr>
              <a:t>ula</a:t>
            </a:r>
            <a:r>
              <a:rPr dirty="0" sz="2000" spc="135">
                <a:latin typeface="Times New Roman"/>
                <a:cs typeface="Times New Roman"/>
              </a:rPr>
              <a:t> </a:t>
            </a:r>
            <a:r>
              <a:rPr dirty="0" sz="1300" spc="-10" b="1">
                <a:latin typeface="Times New Roman"/>
                <a:cs typeface="Times New Roman"/>
              </a:rPr>
              <a:t>2</a:t>
            </a:r>
            <a:r>
              <a:rPr dirty="0" baseline="35947" sz="1275" spc="7" b="1">
                <a:latin typeface="Times New Roman"/>
                <a:cs typeface="Times New Roman"/>
              </a:rPr>
              <a:t>N</a:t>
            </a:r>
            <a:r>
              <a:rPr dirty="0" baseline="35947" sz="1275" b="1">
                <a:latin typeface="Times New Roman"/>
                <a:cs typeface="Times New Roman"/>
              </a:rPr>
              <a:t> </a:t>
            </a:r>
            <a:r>
              <a:rPr dirty="0" baseline="35947" sz="1275" spc="-157" b="1">
                <a:latin typeface="Times New Roman"/>
                <a:cs typeface="Times New Roman"/>
              </a:rPr>
              <a:t> </a:t>
            </a:r>
            <a:r>
              <a:rPr dirty="0" sz="1300" spc="-10" b="1">
                <a:latin typeface="Times New Roman"/>
                <a:cs typeface="Times New Roman"/>
              </a:rPr>
              <a:t>-2</a:t>
            </a:r>
            <a:r>
              <a:rPr dirty="0" sz="2000">
                <a:latin typeface="Times New Roman"/>
                <a:cs typeface="Times New Roman"/>
              </a:rPr>
              <a:t>,</a:t>
            </a:r>
            <a:r>
              <a:rPr dirty="0" sz="2000" spc="1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</a:t>
            </a:r>
            <a:r>
              <a:rPr dirty="0" sz="2000" spc="-15">
                <a:latin typeface="Times New Roman"/>
                <a:cs typeface="Times New Roman"/>
              </a:rPr>
              <a:t>o</a:t>
            </a:r>
            <a:r>
              <a:rPr dirty="0" sz="2000">
                <a:latin typeface="Times New Roman"/>
                <a:cs typeface="Times New Roman"/>
              </a:rPr>
              <a:t>nde</a:t>
            </a:r>
            <a:r>
              <a:rPr dirty="0" sz="2000" spc="130">
                <a:latin typeface="Times New Roman"/>
                <a:cs typeface="Times New Roman"/>
              </a:rPr>
              <a:t> </a:t>
            </a:r>
            <a:r>
              <a:rPr dirty="0" sz="1300" spc="-10" b="1">
                <a:latin typeface="Times New Roman"/>
                <a:cs typeface="Times New Roman"/>
              </a:rPr>
              <a:t>N</a:t>
            </a:r>
            <a:r>
              <a:rPr dirty="0" sz="1300" b="1">
                <a:latin typeface="Times New Roman"/>
                <a:cs typeface="Times New Roman"/>
              </a:rPr>
              <a:t> </a:t>
            </a:r>
            <a:r>
              <a:rPr dirty="0" sz="1300" spc="-30" b="1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s</a:t>
            </a:r>
            <a:r>
              <a:rPr dirty="0" sz="2000" spc="1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l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</a:t>
            </a:r>
            <a:r>
              <a:rPr dirty="0" sz="2000" spc="-20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n</a:t>
            </a:r>
            <a:r>
              <a:rPr dirty="0" sz="2000" spc="-15"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id</a:t>
            </a:r>
            <a:r>
              <a:rPr dirty="0" sz="2000" spc="-15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d</a:t>
            </a:r>
            <a:r>
              <a:rPr dirty="0" sz="2000" spc="13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d</a:t>
            </a:r>
            <a:r>
              <a:rPr dirty="0" sz="2000">
                <a:latin typeface="Times New Roman"/>
                <a:cs typeface="Times New Roman"/>
              </a:rPr>
              <a:t>e</a:t>
            </a:r>
            <a:r>
              <a:rPr dirty="0" sz="2000" spc="1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bi</a:t>
            </a:r>
            <a:r>
              <a:rPr dirty="0" sz="2000" spc="-20"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s</a:t>
            </a:r>
            <a:r>
              <a:rPr dirty="0" sz="2000" spc="1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que</a:t>
            </a:r>
            <a:r>
              <a:rPr dirty="0" sz="2000" spc="1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</a:t>
            </a:r>
            <a:r>
              <a:rPr dirty="0" sz="2000" spc="-10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ne</a:t>
            </a:r>
            <a:r>
              <a:rPr dirty="0" sz="2000" spc="-20">
                <a:latin typeface="Times New Roman"/>
                <a:cs typeface="Times New Roman"/>
              </a:rPr>
              <a:t>m</a:t>
            </a:r>
            <a:r>
              <a:rPr dirty="0" sz="2000">
                <a:latin typeface="Times New Roman"/>
                <a:cs typeface="Times New Roman"/>
              </a:rPr>
              <a:t>os</a:t>
            </a:r>
            <a:r>
              <a:rPr dirty="0" sz="2000" spc="13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s</a:t>
            </a:r>
            <a:r>
              <a:rPr dirty="0" sz="2000">
                <a:latin typeface="Times New Roman"/>
                <a:cs typeface="Times New Roman"/>
              </a:rPr>
              <a:t>ol</a:t>
            </a:r>
            <a:r>
              <a:rPr dirty="0" sz="2000" spc="-20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c</a:t>
            </a:r>
            <a:r>
              <a:rPr dirty="0" sz="2000" spc="-10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t</a:t>
            </a:r>
            <a:r>
              <a:rPr dirty="0" sz="2000" spc="-20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r</a:t>
            </a:r>
            <a:r>
              <a:rPr dirty="0" sz="2000" spc="11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1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la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porc</a:t>
            </a:r>
            <a:r>
              <a:rPr dirty="0" sz="2000" spc="-15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ón	</a:t>
            </a:r>
            <a:r>
              <a:rPr dirty="0" sz="2000" spc="-10">
                <a:latin typeface="Times New Roman"/>
                <a:cs typeface="Times New Roman"/>
              </a:rPr>
              <a:t>d</a:t>
            </a:r>
            <a:r>
              <a:rPr dirty="0" sz="2000">
                <a:latin typeface="Times New Roman"/>
                <a:cs typeface="Times New Roman"/>
              </a:rPr>
              <a:t>e	hos</a:t>
            </a:r>
            <a:r>
              <a:rPr dirty="0" sz="2000" spc="-20"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,	ad</a:t>
            </a:r>
            <a:r>
              <a:rPr dirty="0" sz="2000" spc="-10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pta</a:t>
            </a:r>
            <a:r>
              <a:rPr dirty="0" sz="2000" spc="-25">
                <a:latin typeface="Times New Roman"/>
                <a:cs typeface="Times New Roman"/>
              </a:rPr>
              <a:t>m</a:t>
            </a:r>
            <a:r>
              <a:rPr dirty="0" sz="2000">
                <a:latin typeface="Times New Roman"/>
                <a:cs typeface="Times New Roman"/>
              </a:rPr>
              <a:t>os	</a:t>
            </a:r>
            <a:r>
              <a:rPr dirty="0" sz="2000" spc="-10">
                <a:latin typeface="Times New Roman"/>
                <a:cs typeface="Times New Roman"/>
              </a:rPr>
              <a:t>l</a:t>
            </a:r>
            <a:r>
              <a:rPr dirty="0" sz="2000">
                <a:latin typeface="Times New Roman"/>
                <a:cs typeface="Times New Roman"/>
              </a:rPr>
              <a:t>a	</a:t>
            </a:r>
            <a:r>
              <a:rPr dirty="0" sz="2000" spc="-25">
                <a:latin typeface="Times New Roman"/>
                <a:cs typeface="Times New Roman"/>
              </a:rPr>
              <a:t>m</a:t>
            </a:r>
            <a:r>
              <a:rPr dirty="0" sz="2000">
                <a:latin typeface="Times New Roman"/>
                <a:cs typeface="Times New Roman"/>
              </a:rPr>
              <a:t>áscara	</a:t>
            </a:r>
            <a:r>
              <a:rPr dirty="0" sz="2000" spc="5">
                <a:latin typeface="Times New Roman"/>
                <a:cs typeface="Times New Roman"/>
              </a:rPr>
              <a:t>d</a:t>
            </a:r>
            <a:r>
              <a:rPr dirty="0" sz="2000">
                <a:latin typeface="Times New Roman"/>
                <a:cs typeface="Times New Roman"/>
              </a:rPr>
              <a:t>e	red	pr</a:t>
            </a:r>
            <a:r>
              <a:rPr dirty="0" sz="2000" spc="-20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d</a:t>
            </a:r>
            <a:r>
              <a:rPr dirty="0" sz="2000" spc="-10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fi</a:t>
            </a:r>
            <a:r>
              <a:rPr dirty="0" sz="2000" spc="-10">
                <a:latin typeface="Times New Roman"/>
                <a:cs typeface="Times New Roman"/>
              </a:rPr>
              <a:t>n</a:t>
            </a:r>
            <a:r>
              <a:rPr dirty="0" sz="2000">
                <a:latin typeface="Times New Roman"/>
                <a:cs typeface="Times New Roman"/>
              </a:rPr>
              <a:t>ida	a	</a:t>
            </a:r>
            <a:r>
              <a:rPr dirty="0" sz="2000" spc="-10">
                <a:latin typeface="Times New Roman"/>
                <a:cs typeface="Times New Roman"/>
              </a:rPr>
              <a:t>l</a:t>
            </a:r>
            <a:r>
              <a:rPr dirty="0" sz="2000">
                <a:latin typeface="Times New Roman"/>
                <a:cs typeface="Times New Roman"/>
              </a:rPr>
              <a:t>a	su</a:t>
            </a:r>
            <a:r>
              <a:rPr dirty="0" sz="2000" spc="-15">
                <a:latin typeface="Times New Roman"/>
                <a:cs typeface="Times New Roman"/>
              </a:rPr>
              <a:t>b</a:t>
            </a:r>
            <a:r>
              <a:rPr dirty="0" sz="2000">
                <a:latin typeface="Times New Roman"/>
                <a:cs typeface="Times New Roman"/>
              </a:rPr>
              <a:t>re</a:t>
            </a:r>
            <a:r>
              <a:rPr dirty="0" sz="2000" spc="-5">
                <a:latin typeface="Times New Roman"/>
                <a:cs typeface="Times New Roman"/>
              </a:rPr>
              <a:t>d</a:t>
            </a:r>
            <a:r>
              <a:rPr dirty="0" sz="200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7016" y="3199058"/>
            <a:ext cx="8487410" cy="563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2230"/>
              </a:lnSpc>
              <a:tabLst>
                <a:tab pos="3393440" algn="l"/>
              </a:tabLst>
            </a:pPr>
            <a:r>
              <a:rPr dirty="0" sz="2000" spc="-5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n 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es</a:t>
            </a:r>
            <a:r>
              <a:rPr dirty="0" sz="2000" spc="-10"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e 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</a:t>
            </a:r>
            <a:r>
              <a:rPr dirty="0" sz="2000" spc="-20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so </a:t>
            </a:r>
            <a:r>
              <a:rPr dirty="0" sz="2000" spc="-8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</a:t>
            </a:r>
            <a:r>
              <a:rPr dirty="0" sz="2000" spc="-10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rti</a:t>
            </a:r>
            <a:r>
              <a:rPr dirty="0" sz="2000" spc="-20">
                <a:latin typeface="Times New Roman"/>
                <a:cs typeface="Times New Roman"/>
              </a:rPr>
              <a:t>c</a:t>
            </a:r>
            <a:r>
              <a:rPr dirty="0" sz="2000">
                <a:latin typeface="Times New Roman"/>
                <a:cs typeface="Times New Roman"/>
              </a:rPr>
              <a:t>ul</a:t>
            </a:r>
            <a:r>
              <a:rPr dirty="0" sz="2000" spc="-15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r	</a:t>
            </a:r>
            <a:r>
              <a:rPr dirty="0" sz="2000" spc="-10">
                <a:latin typeface="Times New Roman"/>
                <a:cs typeface="Times New Roman"/>
              </a:rPr>
              <a:t>(</a:t>
            </a:r>
            <a:r>
              <a:rPr dirty="0" sz="2000">
                <a:latin typeface="Times New Roman"/>
                <a:cs typeface="Times New Roman"/>
              </a:rPr>
              <a:t>o 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m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y</a:t>
            </a:r>
            <a:r>
              <a:rPr dirty="0" sz="2000">
                <a:latin typeface="Times New Roman"/>
                <a:cs typeface="Times New Roman"/>
              </a:rPr>
              <a:t>or) </a:t>
            </a:r>
            <a:r>
              <a:rPr dirty="0" sz="2000" spc="-8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y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qu</a:t>
            </a:r>
            <a:r>
              <a:rPr dirty="0" sz="2000">
                <a:latin typeface="Times New Roman"/>
                <a:cs typeface="Times New Roman"/>
              </a:rPr>
              <a:t>e </a:t>
            </a:r>
            <a:r>
              <a:rPr dirty="0" sz="2000" spc="-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nos 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</a:t>
            </a:r>
            <a:r>
              <a:rPr dirty="0" sz="2000" spc="-25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di</a:t>
            </a:r>
            <a:r>
              <a:rPr dirty="0" sz="2000" spc="-15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ron </a:t>
            </a:r>
            <a:r>
              <a:rPr dirty="0" sz="2000" spc="-8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qu</a:t>
            </a:r>
            <a:r>
              <a:rPr dirty="0" sz="2000">
                <a:latin typeface="Times New Roman"/>
                <a:cs typeface="Times New Roman"/>
              </a:rPr>
              <a:t>e </a:t>
            </a:r>
            <a:r>
              <a:rPr dirty="0" sz="2000" spc="-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</a:t>
            </a:r>
            <a:r>
              <a:rPr dirty="0" sz="2000" spc="-10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ga</a:t>
            </a:r>
            <a:r>
              <a:rPr dirty="0" sz="2000" spc="-20">
                <a:latin typeface="Times New Roman"/>
                <a:cs typeface="Times New Roman"/>
              </a:rPr>
              <a:t>m</a:t>
            </a:r>
            <a:r>
              <a:rPr dirty="0" sz="2000">
                <a:latin typeface="Times New Roman"/>
                <a:cs typeface="Times New Roman"/>
              </a:rPr>
              <a:t>os 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7</a:t>
            </a:r>
            <a:r>
              <a:rPr dirty="0" sz="2000">
                <a:latin typeface="Times New Roman"/>
                <a:cs typeface="Times New Roman"/>
              </a:rPr>
              <a:t> sub</a:t>
            </a:r>
            <a:r>
              <a:rPr dirty="0" sz="2000" spc="5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ede</a:t>
            </a:r>
            <a:r>
              <a:rPr dirty="0" sz="2000" spc="-5">
                <a:latin typeface="Times New Roman"/>
                <a:cs typeface="Times New Roman"/>
              </a:rPr>
              <a:t>s</a:t>
            </a:r>
            <a:r>
              <a:rPr dirty="0" sz="200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85541" y="3245455"/>
            <a:ext cx="720725" cy="216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-10" b="1">
                <a:latin typeface="Times New Roman"/>
                <a:cs typeface="Times New Roman"/>
              </a:rPr>
              <a:t>2</a:t>
            </a:r>
            <a:r>
              <a:rPr dirty="0" baseline="35947" sz="1275" spc="7" b="1">
                <a:latin typeface="Times New Roman"/>
                <a:cs typeface="Times New Roman"/>
              </a:rPr>
              <a:t>N</a:t>
            </a:r>
            <a:r>
              <a:rPr dirty="0" baseline="35947" sz="1275" spc="7" b="1">
                <a:latin typeface="Times New Roman"/>
                <a:cs typeface="Times New Roman"/>
              </a:rPr>
              <a:t>  </a:t>
            </a:r>
            <a:r>
              <a:rPr dirty="0" baseline="35947" sz="1275" spc="-97" b="1">
                <a:latin typeface="Times New Roman"/>
                <a:cs typeface="Times New Roman"/>
              </a:rPr>
              <a:t> </a:t>
            </a:r>
            <a:r>
              <a:rPr dirty="0" sz="1300" spc="-10" b="1">
                <a:latin typeface="Times New Roman"/>
                <a:cs typeface="Times New Roman"/>
              </a:rPr>
              <a:t>-2</a:t>
            </a:r>
            <a:r>
              <a:rPr dirty="0" sz="1300" b="1">
                <a:latin typeface="Times New Roman"/>
                <a:cs typeface="Times New Roman"/>
              </a:rPr>
              <a:t> </a:t>
            </a:r>
            <a:r>
              <a:rPr dirty="0" sz="1300" spc="-75" b="1">
                <a:latin typeface="Times New Roman"/>
                <a:cs typeface="Times New Roman"/>
              </a:rPr>
              <a:t> </a:t>
            </a:r>
            <a:r>
              <a:rPr dirty="0" sz="1300" spc="-10" b="1">
                <a:latin typeface="Times New Roman"/>
                <a:cs typeface="Times New Roman"/>
              </a:rPr>
              <a:t>=</a:t>
            </a:r>
            <a:r>
              <a:rPr dirty="0" sz="1300" b="1">
                <a:latin typeface="Times New Roman"/>
                <a:cs typeface="Times New Roman"/>
              </a:rPr>
              <a:t> </a:t>
            </a:r>
            <a:r>
              <a:rPr dirty="0" sz="1300" spc="-70" b="1">
                <a:latin typeface="Times New Roman"/>
                <a:cs typeface="Times New Roman"/>
              </a:rPr>
              <a:t> </a:t>
            </a:r>
            <a:r>
              <a:rPr dirty="0" sz="1300" spc="-10" b="1">
                <a:latin typeface="Times New Roman"/>
                <a:cs typeface="Times New Roman"/>
              </a:rPr>
              <a:t>7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00225" y="3959225"/>
            <a:ext cx="5940425" cy="1800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98068" y="6190314"/>
            <a:ext cx="8667750" cy="8477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ct val="93100"/>
              </a:lnSpc>
            </a:pPr>
            <a:r>
              <a:rPr dirty="0" sz="2000" spc="5">
                <a:latin typeface="Times New Roman"/>
                <a:cs typeface="Times New Roman"/>
              </a:rPr>
              <a:t>Un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vez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he</a:t>
            </a:r>
            <a:r>
              <a:rPr dirty="0" sz="2000" spc="-10">
                <a:latin typeface="Times New Roman"/>
                <a:cs typeface="Times New Roman"/>
              </a:rPr>
              <a:t>c</a:t>
            </a:r>
            <a:r>
              <a:rPr dirty="0" sz="2000">
                <a:latin typeface="Times New Roman"/>
                <a:cs typeface="Times New Roman"/>
              </a:rPr>
              <a:t>ho </a:t>
            </a:r>
            <a:r>
              <a:rPr dirty="0" sz="2000" spc="-5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l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cá</a:t>
            </a:r>
            <a:r>
              <a:rPr dirty="0" sz="2000" spc="-10">
                <a:latin typeface="Times New Roman"/>
                <a:cs typeface="Times New Roman"/>
              </a:rPr>
              <a:t>l</a:t>
            </a:r>
            <a:r>
              <a:rPr dirty="0" sz="2000" spc="-15">
                <a:latin typeface="Times New Roman"/>
                <a:cs typeface="Times New Roman"/>
              </a:rPr>
              <a:t>c</a:t>
            </a:r>
            <a:r>
              <a:rPr dirty="0" sz="2000">
                <a:latin typeface="Times New Roman"/>
                <a:cs typeface="Times New Roman"/>
              </a:rPr>
              <a:t>u</a:t>
            </a:r>
            <a:r>
              <a:rPr dirty="0" sz="2000" spc="-15">
                <a:latin typeface="Times New Roman"/>
                <a:cs typeface="Times New Roman"/>
              </a:rPr>
              <a:t>l</a:t>
            </a:r>
            <a:r>
              <a:rPr dirty="0" sz="2000">
                <a:latin typeface="Times New Roman"/>
                <a:cs typeface="Times New Roman"/>
              </a:rPr>
              <a:t>o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o</a:t>
            </a:r>
            <a:r>
              <a:rPr dirty="0" sz="2000" spc="-20">
                <a:latin typeface="Times New Roman"/>
                <a:cs typeface="Times New Roman"/>
              </a:rPr>
              <a:t>m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4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bi</a:t>
            </a:r>
            <a:r>
              <a:rPr dirty="0" sz="2000" spc="-20"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s a </a:t>
            </a:r>
            <a:r>
              <a:rPr dirty="0" sz="2000" spc="-20">
                <a:latin typeface="Times New Roman"/>
                <a:cs typeface="Times New Roman"/>
              </a:rPr>
              <a:t>l</a:t>
            </a:r>
            <a:r>
              <a:rPr dirty="0" sz="2000">
                <a:latin typeface="Times New Roman"/>
                <a:cs typeface="Times New Roman"/>
              </a:rPr>
              <a:t>a por</a:t>
            </a:r>
            <a:r>
              <a:rPr dirty="0" sz="2000" spc="-10">
                <a:latin typeface="Times New Roman"/>
                <a:cs typeface="Times New Roman"/>
              </a:rPr>
              <a:t>c</a:t>
            </a:r>
            <a:r>
              <a:rPr dirty="0" sz="2000">
                <a:latin typeface="Times New Roman"/>
                <a:cs typeface="Times New Roman"/>
              </a:rPr>
              <a:t>i</a:t>
            </a:r>
            <a:r>
              <a:rPr dirty="0" sz="2000" spc="-15">
                <a:latin typeface="Times New Roman"/>
                <a:cs typeface="Times New Roman"/>
              </a:rPr>
              <a:t>ó</a:t>
            </a:r>
            <a:r>
              <a:rPr dirty="0" sz="2000">
                <a:latin typeface="Times New Roman"/>
                <a:cs typeface="Times New Roman"/>
              </a:rPr>
              <a:t>n </a:t>
            </a:r>
            <a:r>
              <a:rPr dirty="0" sz="2000" spc="5">
                <a:latin typeface="Times New Roman"/>
                <a:cs typeface="Times New Roman"/>
              </a:rPr>
              <a:t>d</a:t>
            </a:r>
            <a:r>
              <a:rPr dirty="0" sz="2000">
                <a:latin typeface="Times New Roman"/>
                <a:cs typeface="Times New Roman"/>
              </a:rPr>
              <a:t>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host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</a:t>
            </a:r>
            <a:r>
              <a:rPr dirty="0" sz="2000" spc="-10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ra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hac</a:t>
            </a:r>
            <a:r>
              <a:rPr dirty="0" sz="2000" spc="-15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r 7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s</a:t>
            </a:r>
            <a:r>
              <a:rPr dirty="0" sz="2000">
                <a:latin typeface="Times New Roman"/>
                <a:cs typeface="Times New Roman"/>
              </a:rPr>
              <a:t>ubr</a:t>
            </a:r>
            <a:r>
              <a:rPr dirty="0" sz="2000" spc="-10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d</a:t>
            </a:r>
            <a:r>
              <a:rPr dirty="0" sz="2000" spc="-10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s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</a:t>
            </a:r>
            <a:r>
              <a:rPr dirty="0" sz="200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m</a:t>
            </a:r>
            <a:r>
              <a:rPr dirty="0" sz="2000">
                <a:latin typeface="Times New Roman"/>
                <a:cs typeface="Times New Roman"/>
              </a:rPr>
              <a:t>ás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qu</a:t>
            </a:r>
            <a:r>
              <a:rPr dirty="0" sz="2000">
                <a:latin typeface="Times New Roman"/>
                <a:cs typeface="Times New Roman"/>
              </a:rPr>
              <a:t>e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l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total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d</a:t>
            </a:r>
            <a:r>
              <a:rPr dirty="0" sz="2000">
                <a:latin typeface="Times New Roman"/>
                <a:cs typeface="Times New Roman"/>
              </a:rPr>
              <a:t>e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</a:t>
            </a:r>
            <a:r>
              <a:rPr dirty="0" sz="2000" spc="-15">
                <a:latin typeface="Times New Roman"/>
                <a:cs typeface="Times New Roman"/>
              </a:rPr>
              <a:t>b</a:t>
            </a:r>
            <a:r>
              <a:rPr dirty="0" sz="2000">
                <a:latin typeface="Times New Roman"/>
                <a:cs typeface="Times New Roman"/>
              </a:rPr>
              <a:t>r</a:t>
            </a:r>
            <a:r>
              <a:rPr dirty="0" sz="2000" spc="-10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d</a:t>
            </a:r>
            <a:r>
              <a:rPr dirty="0" sz="2000" spc="-10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s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úti</a:t>
            </a:r>
            <a:r>
              <a:rPr dirty="0" sz="2000" spc="-10">
                <a:latin typeface="Times New Roman"/>
                <a:cs typeface="Times New Roman"/>
              </a:rPr>
              <a:t>l</a:t>
            </a:r>
            <a:r>
              <a:rPr dirty="0" sz="2000" spc="-15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s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v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</a:t>
            </a:r>
            <a:r>
              <a:rPr dirty="0" sz="2000" spc="-15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r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d</a:t>
            </a:r>
            <a:r>
              <a:rPr dirty="0" sz="2000">
                <a:latin typeface="Times New Roman"/>
                <a:cs typeface="Times New Roman"/>
              </a:rPr>
              <a:t>e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1</a:t>
            </a:r>
            <a:r>
              <a:rPr dirty="0" sz="2000" spc="-10">
                <a:latin typeface="Times New Roman"/>
                <a:cs typeface="Times New Roman"/>
              </a:rPr>
              <a:t>4</a:t>
            </a:r>
            <a:r>
              <a:rPr dirty="0" sz="2000">
                <a:latin typeface="Times New Roman"/>
                <a:cs typeface="Times New Roman"/>
              </a:rPr>
              <a:t>,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s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</a:t>
            </a:r>
            <a:r>
              <a:rPr dirty="0" sz="2000" spc="-10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c</a:t>
            </a:r>
            <a:r>
              <a:rPr dirty="0" sz="2000" spc="-20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r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que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</a:t>
            </a:r>
            <a:r>
              <a:rPr dirty="0" sz="2000" spc="-10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n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q</a:t>
            </a:r>
            <a:r>
              <a:rPr dirty="0" sz="2000" spc="-15">
                <a:latin typeface="Times New Roman"/>
                <a:cs typeface="Times New Roman"/>
              </a:rPr>
              <a:t>u</a:t>
            </a:r>
            <a:r>
              <a:rPr dirty="0" sz="2000">
                <a:latin typeface="Times New Roman"/>
                <a:cs typeface="Times New Roman"/>
              </a:rPr>
              <a:t>ed</a:t>
            </a:r>
            <a:r>
              <a:rPr dirty="0" sz="2000" spc="-10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r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7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</a:t>
            </a:r>
            <a:r>
              <a:rPr dirty="0" sz="2000" spc="-10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ra</a:t>
            </a:r>
            <a:r>
              <a:rPr dirty="0" sz="2000">
                <a:latin typeface="Times New Roman"/>
                <a:cs typeface="Times New Roman"/>
              </a:rPr>
              <a:t> uso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</a:t>
            </a:r>
            <a:r>
              <a:rPr dirty="0" sz="2000" spc="5">
                <a:latin typeface="Times New Roman"/>
                <a:cs typeface="Times New Roman"/>
              </a:rPr>
              <a:t>u</a:t>
            </a:r>
            <a:r>
              <a:rPr dirty="0" sz="2000">
                <a:latin typeface="Times New Roman"/>
                <a:cs typeface="Times New Roman"/>
              </a:rPr>
              <a:t>turo.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635"/>
              </a:lnSpc>
            </a:pPr>
            <a:r>
              <a:rPr dirty="0" spc="-20"/>
              <a:t>Cálculo</a:t>
            </a:r>
            <a:r>
              <a:rPr dirty="0" spc="10"/>
              <a:t> </a:t>
            </a:r>
            <a:r>
              <a:rPr dirty="0" spc="-20"/>
              <a:t>de</a:t>
            </a:r>
            <a:r>
              <a:rPr dirty="0" spc="-5"/>
              <a:t> </a:t>
            </a:r>
            <a:r>
              <a:rPr dirty="0" spc="-20"/>
              <a:t>la</a:t>
            </a:r>
            <a:r>
              <a:rPr dirty="0" spc="-5"/>
              <a:t> </a:t>
            </a:r>
            <a:r>
              <a:rPr dirty="0" spc="-20"/>
              <a:t>Cantidad</a:t>
            </a:r>
            <a:r>
              <a:rPr dirty="0" spc="20"/>
              <a:t> </a:t>
            </a:r>
            <a:r>
              <a:rPr dirty="0" spc="-20"/>
              <a:t>de</a:t>
            </a:r>
            <a:r>
              <a:rPr dirty="0" spc="-5"/>
              <a:t> </a:t>
            </a:r>
            <a:r>
              <a:rPr dirty="0" spc="-20"/>
              <a:t>Subredes</a:t>
            </a:r>
            <a:r>
              <a:rPr dirty="0" spc="20"/>
              <a:t> </a:t>
            </a:r>
            <a:r>
              <a:rPr dirty="0" spc="-20"/>
              <a:t>y</a:t>
            </a:r>
          </a:p>
          <a:p>
            <a:pPr marL="12700">
              <a:lnSpc>
                <a:spcPts val="4615"/>
              </a:lnSpc>
            </a:pPr>
            <a:r>
              <a:rPr dirty="0" spc="-20"/>
              <a:t>Hosts</a:t>
            </a:r>
            <a:r>
              <a:rPr dirty="0" spc="15"/>
              <a:t> </a:t>
            </a:r>
            <a:r>
              <a:rPr dirty="0" spc="-20"/>
              <a:t>por</a:t>
            </a:r>
            <a:r>
              <a:rPr dirty="0" spc="-5"/>
              <a:t> </a:t>
            </a:r>
            <a:r>
              <a:rPr dirty="0" spc="-20"/>
              <a:t>Subred.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7016" y="1893650"/>
            <a:ext cx="8487410" cy="18688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</a:pPr>
            <a:r>
              <a:rPr dirty="0" sz="2600" b="1">
                <a:latin typeface="Times New Roman"/>
                <a:cs typeface="Times New Roman"/>
              </a:rPr>
              <a:t>Ejemplo: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3"/>
              </a:spcBef>
            </a:pPr>
            <a:endParaRPr sz="2700">
              <a:latin typeface="Times New Roman"/>
              <a:cs typeface="Times New Roman"/>
            </a:endParaRPr>
          </a:p>
          <a:p>
            <a:pPr algn="just" marL="12700" marR="5080">
              <a:lnSpc>
                <a:spcPts val="2230"/>
              </a:lnSpc>
            </a:pPr>
            <a:r>
              <a:rPr dirty="0" sz="2000" spc="-145">
                <a:latin typeface="Times New Roman"/>
                <a:cs typeface="Times New Roman"/>
              </a:rPr>
              <a:t>T</a:t>
            </a:r>
            <a:r>
              <a:rPr dirty="0" sz="2000">
                <a:latin typeface="Times New Roman"/>
                <a:cs typeface="Times New Roman"/>
              </a:rPr>
              <a:t>o</a:t>
            </a:r>
            <a:r>
              <a:rPr dirty="0" sz="2000" spc="-20">
                <a:latin typeface="Times New Roman"/>
                <a:cs typeface="Times New Roman"/>
              </a:rPr>
              <a:t>m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5">
                <a:latin typeface="Times New Roman"/>
                <a:cs typeface="Times New Roman"/>
              </a:rPr>
              <a:t>d</a:t>
            </a:r>
            <a:r>
              <a:rPr dirty="0" sz="2000">
                <a:latin typeface="Times New Roman"/>
                <a:cs typeface="Times New Roman"/>
              </a:rPr>
              <a:t>o</a:t>
            </a:r>
            <a:r>
              <a:rPr dirty="0" sz="2000" spc="7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l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m</a:t>
            </a:r>
            <a:r>
              <a:rPr dirty="0" sz="2000">
                <a:latin typeface="Times New Roman"/>
                <a:cs typeface="Times New Roman"/>
              </a:rPr>
              <a:t>áscara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</a:t>
            </a:r>
            <a:r>
              <a:rPr dirty="0" sz="2000" spc="-10">
                <a:latin typeface="Times New Roman"/>
                <a:cs typeface="Times New Roman"/>
              </a:rPr>
              <a:t>l</a:t>
            </a:r>
            <a:r>
              <a:rPr dirty="0" sz="2000">
                <a:latin typeface="Times New Roman"/>
                <a:cs typeface="Times New Roman"/>
              </a:rPr>
              <a:t>ase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</a:t>
            </a:r>
            <a:r>
              <a:rPr dirty="0" sz="2000" spc="5">
                <a:latin typeface="Times New Roman"/>
                <a:cs typeface="Times New Roman"/>
              </a:rPr>
              <a:t>r</a:t>
            </a:r>
            <a:r>
              <a:rPr dirty="0" sz="2000" spc="-15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d</a:t>
            </a:r>
            <a:r>
              <a:rPr dirty="0" sz="2000" spc="-10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f</a:t>
            </a:r>
            <a:r>
              <a:rPr dirty="0" sz="2000" spc="-15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n</a:t>
            </a:r>
            <a:r>
              <a:rPr dirty="0" sz="2000" spc="-15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da,</a:t>
            </a:r>
            <a:r>
              <a:rPr dirty="0" sz="2000" spc="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l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</a:t>
            </a:r>
            <a:r>
              <a:rPr dirty="0" sz="2000" spc="-10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rte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d</a:t>
            </a:r>
            <a:r>
              <a:rPr dirty="0" sz="2000">
                <a:latin typeface="Times New Roman"/>
                <a:cs typeface="Times New Roman"/>
              </a:rPr>
              <a:t>e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</a:t>
            </a:r>
            <a:r>
              <a:rPr dirty="0" sz="2000" spc="-10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d</a:t>
            </a:r>
            <a:r>
              <a:rPr dirty="0" sz="2000" spc="7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l</a:t>
            </a:r>
            <a:r>
              <a:rPr dirty="0" sz="2000">
                <a:latin typeface="Times New Roman"/>
                <a:cs typeface="Times New Roman"/>
              </a:rPr>
              <a:t>e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g</a:t>
            </a:r>
            <a:r>
              <a:rPr dirty="0" sz="2000">
                <a:latin typeface="Times New Roman"/>
                <a:cs typeface="Times New Roman"/>
              </a:rPr>
              <a:t>re</a:t>
            </a:r>
            <a:r>
              <a:rPr dirty="0" sz="2000" spc="5">
                <a:latin typeface="Times New Roman"/>
                <a:cs typeface="Times New Roman"/>
              </a:rPr>
              <a:t>g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25">
                <a:latin typeface="Times New Roman"/>
                <a:cs typeface="Times New Roman"/>
              </a:rPr>
              <a:t>m</a:t>
            </a:r>
            <a:r>
              <a:rPr dirty="0" sz="2000">
                <a:latin typeface="Times New Roman"/>
                <a:cs typeface="Times New Roman"/>
              </a:rPr>
              <a:t>os</a:t>
            </a:r>
            <a:r>
              <a:rPr dirty="0" sz="2000" spc="7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l</a:t>
            </a:r>
            <a:r>
              <a:rPr dirty="0" sz="2000">
                <a:latin typeface="Times New Roman"/>
                <a:cs typeface="Times New Roman"/>
              </a:rPr>
              <a:t>os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4</a:t>
            </a:r>
            <a:r>
              <a:rPr dirty="0" sz="2000" spc="7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b</a:t>
            </a:r>
            <a:r>
              <a:rPr dirty="0" sz="2000" spc="-20" b="1">
                <a:latin typeface="Times New Roman"/>
                <a:cs typeface="Times New Roman"/>
              </a:rPr>
              <a:t>i</a:t>
            </a:r>
            <a:r>
              <a:rPr dirty="0" sz="2000" b="1">
                <a:latin typeface="Times New Roman"/>
                <a:cs typeface="Times New Roman"/>
              </a:rPr>
              <a:t>ts</a:t>
            </a:r>
            <a:r>
              <a:rPr dirty="0" sz="2000" b="1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qu</a:t>
            </a:r>
            <a:r>
              <a:rPr dirty="0" sz="2000">
                <a:latin typeface="Times New Roman"/>
                <a:cs typeface="Times New Roman"/>
              </a:rPr>
              <a:t>e </a:t>
            </a:r>
            <a:r>
              <a:rPr dirty="0" sz="2000" spc="-2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 </a:t>
            </a:r>
            <a:r>
              <a:rPr dirty="0" sz="2000" spc="-2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25">
                <a:latin typeface="Times New Roman"/>
                <a:cs typeface="Times New Roman"/>
              </a:rPr>
              <a:t>m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on </a:t>
            </a:r>
            <a:r>
              <a:rPr dirty="0" sz="2000" spc="-23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d</a:t>
            </a:r>
            <a:r>
              <a:rPr dirty="0" sz="2000">
                <a:latin typeface="Times New Roman"/>
                <a:cs typeface="Times New Roman"/>
              </a:rPr>
              <a:t>e </a:t>
            </a:r>
            <a:r>
              <a:rPr dirty="0" sz="2000" spc="-2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l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2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</a:t>
            </a:r>
            <a:r>
              <a:rPr dirty="0" sz="2000" spc="-10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c</a:t>
            </a:r>
            <a:r>
              <a:rPr dirty="0" sz="2000" spc="-10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ón </a:t>
            </a:r>
            <a:r>
              <a:rPr dirty="0" sz="2000" spc="-235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d</a:t>
            </a:r>
            <a:r>
              <a:rPr dirty="0" sz="2000">
                <a:latin typeface="Times New Roman"/>
                <a:cs typeface="Times New Roman"/>
              </a:rPr>
              <a:t>e </a:t>
            </a:r>
            <a:r>
              <a:rPr dirty="0" sz="2000" spc="-2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host </a:t>
            </a:r>
            <a:r>
              <a:rPr dirty="0" sz="2000" spc="-2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</a:t>
            </a:r>
            <a:r>
              <a:rPr dirty="0" sz="2000" spc="-10">
                <a:latin typeface="Times New Roman"/>
                <a:cs typeface="Times New Roman"/>
              </a:rPr>
              <a:t>e</a:t>
            </a:r>
            <a:r>
              <a:rPr dirty="0" sz="2000" spc="-25">
                <a:latin typeface="Times New Roman"/>
                <a:cs typeface="Times New Roman"/>
              </a:rPr>
              <a:t>m</a:t>
            </a:r>
            <a:r>
              <a:rPr dirty="0" sz="2000">
                <a:latin typeface="Times New Roman"/>
                <a:cs typeface="Times New Roman"/>
              </a:rPr>
              <a:t>plazándo</a:t>
            </a:r>
            <a:r>
              <a:rPr dirty="0" sz="2000" spc="-20">
                <a:latin typeface="Times New Roman"/>
                <a:cs typeface="Times New Roman"/>
              </a:rPr>
              <a:t>l</a:t>
            </a:r>
            <a:r>
              <a:rPr dirty="0" sz="2000">
                <a:latin typeface="Times New Roman"/>
                <a:cs typeface="Times New Roman"/>
              </a:rPr>
              <a:t>os </a:t>
            </a:r>
            <a:r>
              <a:rPr dirty="0" sz="2000" spc="-2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por </a:t>
            </a:r>
            <a:r>
              <a:rPr dirty="0" sz="2000" spc="-229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"</a:t>
            </a:r>
            <a:r>
              <a:rPr dirty="0" sz="2000" spc="-10" b="1">
                <a:latin typeface="Times New Roman"/>
                <a:cs typeface="Times New Roman"/>
              </a:rPr>
              <a:t>1</a:t>
            </a:r>
            <a:r>
              <a:rPr dirty="0" sz="2000">
                <a:latin typeface="Times New Roman"/>
                <a:cs typeface="Times New Roman"/>
              </a:rPr>
              <a:t>" </a:t>
            </a:r>
            <a:r>
              <a:rPr dirty="0" sz="2000" spc="-2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y </a:t>
            </a:r>
            <a:r>
              <a:rPr dirty="0" sz="2000" spc="-2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así</a:t>
            </a:r>
            <a:r>
              <a:rPr dirty="0" sz="2000" spc="2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obt</a:t>
            </a:r>
            <a:r>
              <a:rPr dirty="0" sz="2000" spc="-10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ne</a:t>
            </a:r>
            <a:r>
              <a:rPr dirty="0" sz="2000" spc="-20">
                <a:latin typeface="Times New Roman"/>
                <a:cs typeface="Times New Roman"/>
              </a:rPr>
              <a:t>m</a:t>
            </a:r>
            <a:r>
              <a:rPr dirty="0" sz="2000">
                <a:latin typeface="Times New Roman"/>
                <a:cs typeface="Times New Roman"/>
              </a:rPr>
              <a:t>os</a:t>
            </a:r>
            <a:r>
              <a:rPr dirty="0" sz="2000">
                <a:latin typeface="Times New Roman"/>
                <a:cs typeface="Times New Roman"/>
              </a:rPr>
              <a:t> 25</a:t>
            </a:r>
            <a:r>
              <a:rPr dirty="0" sz="2000" spc="5">
                <a:latin typeface="Times New Roman"/>
                <a:cs typeface="Times New Roman"/>
              </a:rPr>
              <a:t>5</a:t>
            </a:r>
            <a:r>
              <a:rPr dirty="0" sz="2000" spc="-10">
                <a:latin typeface="Times New Roman"/>
                <a:cs typeface="Times New Roman"/>
              </a:rPr>
              <a:t>.</a:t>
            </a:r>
            <a:r>
              <a:rPr dirty="0" sz="2000">
                <a:latin typeface="Times New Roman"/>
                <a:cs typeface="Times New Roman"/>
              </a:rPr>
              <a:t>24</a:t>
            </a:r>
            <a:r>
              <a:rPr dirty="0" sz="2000" spc="-10">
                <a:latin typeface="Times New Roman"/>
                <a:cs typeface="Times New Roman"/>
              </a:rPr>
              <a:t>0</a:t>
            </a:r>
            <a:r>
              <a:rPr dirty="0" sz="2000">
                <a:latin typeface="Times New Roman"/>
                <a:cs typeface="Times New Roman"/>
              </a:rPr>
              <a:t>.</a:t>
            </a:r>
            <a:r>
              <a:rPr dirty="0" sz="2000" spc="-10">
                <a:latin typeface="Times New Roman"/>
                <a:cs typeface="Times New Roman"/>
              </a:rPr>
              <a:t>0</a:t>
            </a:r>
            <a:r>
              <a:rPr dirty="0" sz="2000">
                <a:latin typeface="Times New Roman"/>
                <a:cs typeface="Times New Roman"/>
              </a:rPr>
              <a:t>.0 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que 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s 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l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m</a:t>
            </a:r>
            <a:r>
              <a:rPr dirty="0" sz="2000">
                <a:latin typeface="Times New Roman"/>
                <a:cs typeface="Times New Roman"/>
              </a:rPr>
              <a:t>ás</a:t>
            </a:r>
            <a:r>
              <a:rPr dirty="0" sz="2000" spc="-20">
                <a:latin typeface="Times New Roman"/>
                <a:cs typeface="Times New Roman"/>
              </a:rPr>
              <a:t>c</a:t>
            </a:r>
            <a:r>
              <a:rPr dirty="0" sz="2000">
                <a:latin typeface="Times New Roman"/>
                <a:cs typeface="Times New Roman"/>
              </a:rPr>
              <a:t>ara 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5">
                <a:latin typeface="Times New Roman"/>
                <a:cs typeface="Times New Roman"/>
              </a:rPr>
              <a:t>d</a:t>
            </a:r>
            <a:r>
              <a:rPr dirty="0" sz="2000">
                <a:latin typeface="Times New Roman"/>
                <a:cs typeface="Times New Roman"/>
              </a:rPr>
              <a:t>e 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</a:t>
            </a:r>
            <a:r>
              <a:rPr dirty="0" sz="2000" spc="-15">
                <a:latin typeface="Times New Roman"/>
                <a:cs typeface="Times New Roman"/>
              </a:rPr>
              <a:t>b</a:t>
            </a:r>
            <a:r>
              <a:rPr dirty="0" sz="2000">
                <a:latin typeface="Times New Roman"/>
                <a:cs typeface="Times New Roman"/>
              </a:rPr>
              <a:t>r</a:t>
            </a:r>
            <a:r>
              <a:rPr dirty="0" sz="2000" spc="-10">
                <a:latin typeface="Times New Roman"/>
                <a:cs typeface="Times New Roman"/>
              </a:rPr>
              <a:t>e</a:t>
            </a:r>
            <a:r>
              <a:rPr dirty="0" sz="2000">
                <a:latin typeface="Times New Roman"/>
                <a:cs typeface="Times New Roman"/>
              </a:rPr>
              <a:t>d 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que 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5">
                <a:latin typeface="Times New Roman"/>
                <a:cs typeface="Times New Roman"/>
              </a:rPr>
              <a:t>s</a:t>
            </a:r>
            <a:r>
              <a:rPr dirty="0" sz="2000">
                <a:latin typeface="Times New Roman"/>
                <a:cs typeface="Times New Roman"/>
              </a:rPr>
              <a:t>e 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van 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ut</a:t>
            </a:r>
            <a:r>
              <a:rPr dirty="0" sz="2000" spc="-20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l</a:t>
            </a:r>
            <a:r>
              <a:rPr dirty="0" sz="2000" spc="-10">
                <a:latin typeface="Times New Roman"/>
                <a:cs typeface="Times New Roman"/>
              </a:rPr>
              <a:t>i</a:t>
            </a:r>
            <a:r>
              <a:rPr dirty="0" sz="2000">
                <a:latin typeface="Times New Roman"/>
                <a:cs typeface="Times New Roman"/>
              </a:rPr>
              <a:t>z</a:t>
            </a:r>
            <a:r>
              <a:rPr dirty="0" sz="2000" spc="-20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r 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</a:t>
            </a:r>
            <a:r>
              <a:rPr dirty="0" sz="2000" spc="5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a 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</a:t>
            </a:r>
            <a:r>
              <a:rPr dirty="0" sz="2000" spc="-15">
                <a:latin typeface="Times New Roman"/>
                <a:cs typeface="Times New Roman"/>
              </a:rPr>
              <a:t>o</a:t>
            </a:r>
            <a:r>
              <a:rPr dirty="0" sz="2000">
                <a:latin typeface="Times New Roman"/>
                <a:cs typeface="Times New Roman"/>
              </a:rPr>
              <a:t>das 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</a:t>
            </a:r>
            <a:r>
              <a:rPr dirty="0" sz="2000" spc="-20">
                <a:latin typeface="Times New Roman"/>
                <a:cs typeface="Times New Roman"/>
              </a:rPr>
              <a:t>a</a:t>
            </a:r>
            <a:r>
              <a:rPr dirty="0" sz="2000">
                <a:latin typeface="Times New Roman"/>
                <a:cs typeface="Times New Roman"/>
              </a:rPr>
              <a:t>s</a:t>
            </a:r>
            <a:r>
              <a:rPr dirty="0" sz="2000">
                <a:latin typeface="Times New Roman"/>
                <a:cs typeface="Times New Roman"/>
              </a:rPr>
              <a:t> sub</a:t>
            </a:r>
            <a:r>
              <a:rPr dirty="0" sz="2000" spc="5">
                <a:latin typeface="Times New Roman"/>
                <a:cs typeface="Times New Roman"/>
              </a:rPr>
              <a:t>r</a:t>
            </a:r>
            <a:r>
              <a:rPr dirty="0" sz="2000">
                <a:latin typeface="Times New Roman"/>
                <a:cs typeface="Times New Roman"/>
              </a:rPr>
              <a:t>ede</a:t>
            </a:r>
            <a:r>
              <a:rPr dirty="0" sz="2000" spc="-5">
                <a:latin typeface="Times New Roman"/>
                <a:cs typeface="Times New Roman"/>
              </a:rPr>
              <a:t>s</a:t>
            </a:r>
            <a:r>
              <a:rPr dirty="0" sz="200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00112" y="4078351"/>
            <a:ext cx="5759450" cy="1681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635"/>
              </a:lnSpc>
            </a:pPr>
            <a:r>
              <a:rPr dirty="0" spc="-20"/>
              <a:t>Cálculo</a:t>
            </a:r>
            <a:r>
              <a:rPr dirty="0" spc="10"/>
              <a:t> </a:t>
            </a:r>
            <a:r>
              <a:rPr dirty="0" spc="-20"/>
              <a:t>de</a:t>
            </a:r>
            <a:r>
              <a:rPr dirty="0" spc="-5"/>
              <a:t> </a:t>
            </a:r>
            <a:r>
              <a:rPr dirty="0" spc="-20"/>
              <a:t>la</a:t>
            </a:r>
            <a:r>
              <a:rPr dirty="0" spc="-5"/>
              <a:t> </a:t>
            </a:r>
            <a:r>
              <a:rPr dirty="0" spc="-20"/>
              <a:t>Cantidad</a:t>
            </a:r>
            <a:r>
              <a:rPr dirty="0" spc="20"/>
              <a:t> </a:t>
            </a:r>
            <a:r>
              <a:rPr dirty="0" spc="-20"/>
              <a:t>de</a:t>
            </a:r>
            <a:r>
              <a:rPr dirty="0" spc="-5"/>
              <a:t> </a:t>
            </a:r>
            <a:r>
              <a:rPr dirty="0" spc="-20"/>
              <a:t>Subredes</a:t>
            </a:r>
            <a:r>
              <a:rPr dirty="0" spc="20"/>
              <a:t> </a:t>
            </a:r>
            <a:r>
              <a:rPr dirty="0" spc="-20"/>
              <a:t>y</a:t>
            </a:r>
          </a:p>
          <a:p>
            <a:pPr marL="12700">
              <a:lnSpc>
                <a:spcPts val="4615"/>
              </a:lnSpc>
            </a:pPr>
            <a:r>
              <a:rPr dirty="0" spc="-20"/>
              <a:t>Hosts</a:t>
            </a:r>
            <a:r>
              <a:rPr dirty="0" spc="15"/>
              <a:t> </a:t>
            </a:r>
            <a:r>
              <a:rPr dirty="0" spc="-20"/>
              <a:t>por</a:t>
            </a:r>
            <a:r>
              <a:rPr dirty="0" spc="-5"/>
              <a:t> </a:t>
            </a:r>
            <a:r>
              <a:rPr dirty="0" spc="-20"/>
              <a:t>Subred.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7016" y="1893650"/>
            <a:ext cx="5441315" cy="9753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b="1">
                <a:latin typeface="Times New Roman"/>
                <a:cs typeface="Times New Roman"/>
              </a:rPr>
              <a:t>Ejemplo: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3"/>
              </a:spcBef>
            </a:pPr>
            <a:endParaRPr sz="2200">
              <a:latin typeface="Times New Roman"/>
              <a:cs typeface="Times New Roman"/>
            </a:endParaRPr>
          </a:p>
          <a:p>
            <a:pPr marL="193675">
              <a:lnSpc>
                <a:spcPct val="100000"/>
              </a:lnSpc>
            </a:pPr>
            <a:r>
              <a:rPr dirty="0" sz="2000" spc="5">
                <a:solidFill>
                  <a:srgbClr val="C80016"/>
                </a:solidFill>
                <a:latin typeface="Times New Roman"/>
                <a:cs typeface="Times New Roman"/>
              </a:rPr>
              <a:t>2</a:t>
            </a:r>
            <a:r>
              <a:rPr dirty="0" sz="2000">
                <a:solidFill>
                  <a:srgbClr val="C80016"/>
                </a:solidFill>
                <a:latin typeface="Times New Roman"/>
                <a:cs typeface="Times New Roman"/>
              </a:rPr>
              <a:t>)</a:t>
            </a:r>
            <a:r>
              <a:rPr dirty="0" sz="2000" spc="-20">
                <a:solidFill>
                  <a:srgbClr val="C8001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C80016"/>
                </a:solidFill>
                <a:latin typeface="Times New Roman"/>
                <a:cs typeface="Times New Roman"/>
              </a:rPr>
              <a:t>O</a:t>
            </a:r>
            <a:r>
              <a:rPr dirty="0" sz="2000" spc="10">
                <a:solidFill>
                  <a:srgbClr val="C80016"/>
                </a:solidFill>
                <a:latin typeface="Times New Roman"/>
                <a:cs typeface="Times New Roman"/>
              </a:rPr>
              <a:t>b</a:t>
            </a:r>
            <a:r>
              <a:rPr dirty="0" sz="2000">
                <a:solidFill>
                  <a:srgbClr val="C80016"/>
                </a:solidFill>
                <a:latin typeface="Times New Roman"/>
                <a:cs typeface="Times New Roman"/>
              </a:rPr>
              <a:t>t</a:t>
            </a:r>
            <a:r>
              <a:rPr dirty="0" sz="2000" spc="-10">
                <a:solidFill>
                  <a:srgbClr val="C80016"/>
                </a:solidFill>
                <a:latin typeface="Times New Roman"/>
                <a:cs typeface="Times New Roman"/>
              </a:rPr>
              <a:t>e</a:t>
            </a:r>
            <a:r>
              <a:rPr dirty="0" sz="2000">
                <a:solidFill>
                  <a:srgbClr val="C80016"/>
                </a:solidFill>
                <a:latin typeface="Times New Roman"/>
                <a:cs typeface="Times New Roman"/>
              </a:rPr>
              <a:t>ner</a:t>
            </a:r>
            <a:r>
              <a:rPr dirty="0" sz="2000" spc="-25">
                <a:solidFill>
                  <a:srgbClr val="C8001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C80016"/>
                </a:solidFill>
                <a:latin typeface="Times New Roman"/>
                <a:cs typeface="Times New Roman"/>
              </a:rPr>
              <a:t>R</a:t>
            </a:r>
            <a:r>
              <a:rPr dirty="0" sz="2000" spc="-10">
                <a:solidFill>
                  <a:srgbClr val="C80016"/>
                </a:solidFill>
                <a:latin typeface="Times New Roman"/>
                <a:cs typeface="Times New Roman"/>
              </a:rPr>
              <a:t>a</a:t>
            </a:r>
            <a:r>
              <a:rPr dirty="0" sz="2000">
                <a:solidFill>
                  <a:srgbClr val="C80016"/>
                </a:solidFill>
                <a:latin typeface="Times New Roman"/>
                <a:cs typeface="Times New Roman"/>
              </a:rPr>
              <a:t>n</a:t>
            </a:r>
            <a:r>
              <a:rPr dirty="0" sz="2000" spc="10">
                <a:solidFill>
                  <a:srgbClr val="C80016"/>
                </a:solidFill>
                <a:latin typeface="Times New Roman"/>
                <a:cs typeface="Times New Roman"/>
              </a:rPr>
              <a:t>g</a:t>
            </a:r>
            <a:r>
              <a:rPr dirty="0" sz="2000">
                <a:solidFill>
                  <a:srgbClr val="C80016"/>
                </a:solidFill>
                <a:latin typeface="Times New Roman"/>
                <a:cs typeface="Times New Roman"/>
              </a:rPr>
              <a:t>o</a:t>
            </a:r>
            <a:r>
              <a:rPr dirty="0" sz="2000" spc="-15">
                <a:solidFill>
                  <a:srgbClr val="C80016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C80016"/>
                </a:solidFill>
                <a:latin typeface="Times New Roman"/>
                <a:cs typeface="Times New Roman"/>
              </a:rPr>
              <a:t>d</a:t>
            </a:r>
            <a:r>
              <a:rPr dirty="0" sz="2000">
                <a:solidFill>
                  <a:srgbClr val="C80016"/>
                </a:solidFill>
                <a:latin typeface="Times New Roman"/>
                <a:cs typeface="Times New Roman"/>
              </a:rPr>
              <a:t>e</a:t>
            </a:r>
            <a:r>
              <a:rPr dirty="0" sz="2000" spc="-10">
                <a:solidFill>
                  <a:srgbClr val="C8001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C80016"/>
                </a:solidFill>
                <a:latin typeface="Times New Roman"/>
                <a:cs typeface="Times New Roman"/>
              </a:rPr>
              <a:t>S</a:t>
            </a:r>
            <a:r>
              <a:rPr dirty="0" sz="2000" spc="5">
                <a:solidFill>
                  <a:srgbClr val="C80016"/>
                </a:solidFill>
                <a:latin typeface="Times New Roman"/>
                <a:cs typeface="Times New Roman"/>
              </a:rPr>
              <a:t>u</a:t>
            </a:r>
            <a:r>
              <a:rPr dirty="0" sz="2000">
                <a:solidFill>
                  <a:srgbClr val="C80016"/>
                </a:solidFill>
                <a:latin typeface="Times New Roman"/>
                <a:cs typeface="Times New Roman"/>
              </a:rPr>
              <a:t>b</a:t>
            </a:r>
            <a:r>
              <a:rPr dirty="0" sz="2000" spc="5">
                <a:solidFill>
                  <a:srgbClr val="C80016"/>
                </a:solidFill>
                <a:latin typeface="Times New Roman"/>
                <a:cs typeface="Times New Roman"/>
              </a:rPr>
              <a:t>r</a:t>
            </a:r>
            <a:r>
              <a:rPr dirty="0" sz="2000">
                <a:solidFill>
                  <a:srgbClr val="C80016"/>
                </a:solidFill>
                <a:latin typeface="Times New Roman"/>
                <a:cs typeface="Times New Roman"/>
              </a:rPr>
              <a:t>edes</a:t>
            </a:r>
            <a:r>
              <a:rPr dirty="0" sz="2000" spc="-35">
                <a:solidFill>
                  <a:srgbClr val="C8001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C80016"/>
                </a:solidFill>
                <a:latin typeface="Times New Roman"/>
                <a:cs typeface="Times New Roman"/>
              </a:rPr>
              <a:t>y</a:t>
            </a:r>
            <a:r>
              <a:rPr dirty="0" sz="2000" spc="-5">
                <a:solidFill>
                  <a:srgbClr val="C8001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C80016"/>
                </a:solidFill>
                <a:latin typeface="Times New Roman"/>
                <a:cs typeface="Times New Roman"/>
              </a:rPr>
              <a:t>C</a:t>
            </a:r>
            <a:r>
              <a:rPr dirty="0" sz="2000" spc="-10">
                <a:solidFill>
                  <a:srgbClr val="C80016"/>
                </a:solidFill>
                <a:latin typeface="Times New Roman"/>
                <a:cs typeface="Times New Roman"/>
              </a:rPr>
              <a:t>a</a:t>
            </a:r>
            <a:r>
              <a:rPr dirty="0" sz="2000">
                <a:solidFill>
                  <a:srgbClr val="C80016"/>
                </a:solidFill>
                <a:latin typeface="Times New Roman"/>
                <a:cs typeface="Times New Roman"/>
              </a:rPr>
              <a:t>ntidad</a:t>
            </a:r>
            <a:r>
              <a:rPr dirty="0" sz="2000" spc="-15">
                <a:solidFill>
                  <a:srgbClr val="C80016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C80016"/>
                </a:solidFill>
                <a:latin typeface="Times New Roman"/>
                <a:cs typeface="Times New Roman"/>
              </a:rPr>
              <a:t>d</a:t>
            </a:r>
            <a:r>
              <a:rPr dirty="0" sz="2000">
                <a:solidFill>
                  <a:srgbClr val="C80016"/>
                </a:solidFill>
                <a:latin typeface="Times New Roman"/>
                <a:cs typeface="Times New Roman"/>
              </a:rPr>
              <a:t>e</a:t>
            </a:r>
            <a:r>
              <a:rPr dirty="0" sz="2000" spc="-10">
                <a:solidFill>
                  <a:srgbClr val="C8001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C80016"/>
                </a:solidFill>
                <a:latin typeface="Times New Roman"/>
                <a:cs typeface="Times New Roman"/>
              </a:rPr>
              <a:t>H</a:t>
            </a:r>
            <a:r>
              <a:rPr dirty="0" sz="2000" spc="10">
                <a:solidFill>
                  <a:srgbClr val="C80016"/>
                </a:solidFill>
                <a:latin typeface="Times New Roman"/>
                <a:cs typeface="Times New Roman"/>
              </a:rPr>
              <a:t>o</a:t>
            </a:r>
            <a:r>
              <a:rPr dirty="0" sz="2000">
                <a:solidFill>
                  <a:srgbClr val="C80016"/>
                </a:solidFill>
                <a:latin typeface="Times New Roman"/>
                <a:cs typeface="Times New Roman"/>
              </a:rPr>
              <a:t>sts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just" marL="12700">
              <a:lnSpc>
                <a:spcPts val="2085"/>
              </a:lnSpc>
            </a:pPr>
            <a:r>
              <a:rPr dirty="0"/>
              <a:t>Para</a:t>
            </a:r>
            <a:r>
              <a:rPr dirty="0" spc="155"/>
              <a:t> </a:t>
            </a:r>
            <a:r>
              <a:rPr dirty="0"/>
              <a:t>o</a:t>
            </a:r>
            <a:r>
              <a:rPr dirty="0" spc="-15"/>
              <a:t>b</a:t>
            </a:r>
            <a:r>
              <a:rPr dirty="0"/>
              <a:t>t</a:t>
            </a:r>
            <a:r>
              <a:rPr dirty="0" spc="5"/>
              <a:t>e</a:t>
            </a:r>
            <a:r>
              <a:rPr dirty="0"/>
              <a:t>ner</a:t>
            </a:r>
            <a:r>
              <a:rPr dirty="0" spc="145"/>
              <a:t> </a:t>
            </a:r>
            <a:r>
              <a:rPr dirty="0" spc="-10"/>
              <a:t>l</a:t>
            </a:r>
            <a:r>
              <a:rPr dirty="0"/>
              <a:t>as</a:t>
            </a:r>
            <a:r>
              <a:rPr dirty="0" spc="150"/>
              <a:t> </a:t>
            </a:r>
            <a:r>
              <a:rPr dirty="0"/>
              <a:t>subredes</a:t>
            </a:r>
            <a:r>
              <a:rPr dirty="0" spc="135"/>
              <a:t> </a:t>
            </a:r>
            <a:r>
              <a:rPr dirty="0" spc="-5"/>
              <a:t>s</a:t>
            </a:r>
            <a:r>
              <a:rPr dirty="0"/>
              <a:t>e</a:t>
            </a:r>
            <a:r>
              <a:rPr dirty="0" spc="145"/>
              <a:t> </a:t>
            </a:r>
            <a:r>
              <a:rPr dirty="0"/>
              <a:t>trabaja</a:t>
            </a:r>
            <a:r>
              <a:rPr dirty="0" spc="140"/>
              <a:t> </a:t>
            </a:r>
            <a:r>
              <a:rPr dirty="0"/>
              <a:t>ún</a:t>
            </a:r>
            <a:r>
              <a:rPr dirty="0" spc="-10"/>
              <a:t>i</a:t>
            </a:r>
            <a:r>
              <a:rPr dirty="0"/>
              <a:t>c</a:t>
            </a:r>
            <a:r>
              <a:rPr dirty="0" spc="5"/>
              <a:t>a</a:t>
            </a:r>
            <a:r>
              <a:rPr dirty="0" spc="-10"/>
              <a:t>m</a:t>
            </a:r>
            <a:r>
              <a:rPr dirty="0"/>
              <a:t>en</a:t>
            </a:r>
            <a:r>
              <a:rPr dirty="0" spc="5"/>
              <a:t>t</a:t>
            </a:r>
            <a:r>
              <a:rPr dirty="0"/>
              <a:t>e</a:t>
            </a:r>
            <a:r>
              <a:rPr dirty="0" spc="145"/>
              <a:t> </a:t>
            </a:r>
            <a:r>
              <a:rPr dirty="0"/>
              <a:t>con</a:t>
            </a:r>
            <a:r>
              <a:rPr dirty="0" spc="140"/>
              <a:t> </a:t>
            </a:r>
            <a:r>
              <a:rPr dirty="0" spc="-10"/>
              <a:t>l</a:t>
            </a:r>
            <a:r>
              <a:rPr dirty="0"/>
              <a:t>a</a:t>
            </a:r>
            <a:r>
              <a:rPr dirty="0" spc="140"/>
              <a:t> </a:t>
            </a:r>
            <a:r>
              <a:rPr dirty="0"/>
              <a:t>direc</a:t>
            </a:r>
            <a:r>
              <a:rPr dirty="0" spc="5"/>
              <a:t>c</a:t>
            </a:r>
            <a:r>
              <a:rPr dirty="0"/>
              <a:t>i</a:t>
            </a:r>
            <a:r>
              <a:rPr dirty="0" spc="-10"/>
              <a:t>ó</a:t>
            </a:r>
            <a:r>
              <a:rPr dirty="0"/>
              <a:t>n</a:t>
            </a:r>
            <a:r>
              <a:rPr dirty="0" spc="150"/>
              <a:t> </a:t>
            </a:r>
            <a:r>
              <a:rPr dirty="0"/>
              <a:t>IP</a:t>
            </a:r>
            <a:r>
              <a:rPr dirty="0" spc="70"/>
              <a:t> </a:t>
            </a:r>
            <a:r>
              <a:rPr dirty="0"/>
              <a:t>de</a:t>
            </a:r>
            <a:r>
              <a:rPr dirty="0" spc="130"/>
              <a:t> </a:t>
            </a:r>
            <a:r>
              <a:rPr dirty="0"/>
              <a:t>la</a:t>
            </a:r>
            <a:r>
              <a:rPr dirty="0" spc="140"/>
              <a:t> </a:t>
            </a:r>
            <a:r>
              <a:rPr dirty="0"/>
              <a:t>re</a:t>
            </a:r>
            <a:r>
              <a:rPr dirty="0" spc="-15"/>
              <a:t>d</a:t>
            </a:r>
            <a:r>
              <a:rPr dirty="0"/>
              <a:t>,</a:t>
            </a:r>
            <a:r>
              <a:rPr dirty="0" spc="145"/>
              <a:t> </a:t>
            </a:r>
            <a:r>
              <a:rPr dirty="0" spc="-10"/>
              <a:t>e</a:t>
            </a:r>
            <a:r>
              <a:rPr dirty="0"/>
              <a:t>n</a:t>
            </a:r>
            <a:r>
              <a:rPr dirty="0" spc="150"/>
              <a:t> </a:t>
            </a:r>
            <a:r>
              <a:rPr dirty="0"/>
              <a:t>es</a:t>
            </a:r>
            <a:r>
              <a:rPr dirty="0" spc="-10"/>
              <a:t>t</a:t>
            </a:r>
            <a:r>
              <a:rPr dirty="0"/>
              <a:t>e</a:t>
            </a:r>
            <a:r>
              <a:rPr dirty="0" spc="140"/>
              <a:t> </a:t>
            </a:r>
            <a:r>
              <a:rPr dirty="0"/>
              <a:t>c</a:t>
            </a:r>
            <a:r>
              <a:rPr dirty="0" spc="5"/>
              <a:t>a</a:t>
            </a:r>
            <a:r>
              <a:rPr dirty="0" spc="-20"/>
              <a:t>s</a:t>
            </a:r>
            <a:r>
              <a:rPr dirty="0"/>
              <a:t>o</a:t>
            </a:r>
          </a:p>
          <a:p>
            <a:pPr algn="just" marL="12700" marR="5080">
              <a:lnSpc>
                <a:spcPts val="2020"/>
              </a:lnSpc>
              <a:spcBef>
                <a:spcPts val="105"/>
              </a:spcBef>
            </a:pPr>
            <a:r>
              <a:rPr dirty="0"/>
              <a:t>10</a:t>
            </a:r>
            <a:r>
              <a:rPr dirty="0" spc="5"/>
              <a:t>.</a:t>
            </a:r>
            <a:r>
              <a:rPr dirty="0"/>
              <a:t>0</a:t>
            </a:r>
            <a:r>
              <a:rPr dirty="0" spc="5"/>
              <a:t>.</a:t>
            </a:r>
            <a:r>
              <a:rPr dirty="0" spc="-10"/>
              <a:t>0</a:t>
            </a:r>
            <a:r>
              <a:rPr dirty="0" spc="5"/>
              <a:t>.</a:t>
            </a:r>
            <a:r>
              <a:rPr dirty="0"/>
              <a:t>0. </a:t>
            </a:r>
            <a:r>
              <a:rPr dirty="0" spc="-20"/>
              <a:t> </a:t>
            </a:r>
            <a:r>
              <a:rPr dirty="0"/>
              <a:t>Para </a:t>
            </a:r>
            <a:r>
              <a:rPr dirty="0" spc="-20"/>
              <a:t> </a:t>
            </a:r>
            <a:r>
              <a:rPr dirty="0" spc="-10"/>
              <a:t>e</a:t>
            </a:r>
            <a:r>
              <a:rPr dirty="0"/>
              <a:t>sto </a:t>
            </a:r>
            <a:r>
              <a:rPr dirty="0" spc="-15"/>
              <a:t> </a:t>
            </a:r>
            <a:r>
              <a:rPr dirty="0" spc="-5"/>
              <a:t>s</a:t>
            </a:r>
            <a:r>
              <a:rPr dirty="0"/>
              <a:t>e </a:t>
            </a:r>
            <a:r>
              <a:rPr dirty="0" spc="-10"/>
              <a:t> </a:t>
            </a:r>
            <a:r>
              <a:rPr dirty="0" spc="-10"/>
              <a:t>m</a:t>
            </a:r>
            <a:r>
              <a:rPr dirty="0"/>
              <a:t>odifica </a:t>
            </a:r>
            <a:r>
              <a:rPr dirty="0" spc="-15"/>
              <a:t> </a:t>
            </a:r>
            <a:r>
              <a:rPr dirty="0"/>
              <a:t>el </a:t>
            </a:r>
            <a:r>
              <a:rPr dirty="0" spc="-25"/>
              <a:t> </a:t>
            </a:r>
            <a:r>
              <a:rPr dirty="0" spc="-10"/>
              <a:t>m</a:t>
            </a:r>
            <a:r>
              <a:rPr dirty="0"/>
              <a:t>is</a:t>
            </a:r>
            <a:r>
              <a:rPr dirty="0" spc="-10"/>
              <a:t>m</a:t>
            </a:r>
            <a:r>
              <a:rPr dirty="0"/>
              <a:t>o </a:t>
            </a:r>
            <a:r>
              <a:rPr dirty="0" spc="-15"/>
              <a:t> </a:t>
            </a:r>
            <a:r>
              <a:rPr dirty="0"/>
              <a:t>oc</a:t>
            </a:r>
            <a:r>
              <a:rPr dirty="0" spc="5"/>
              <a:t>t</a:t>
            </a:r>
            <a:r>
              <a:rPr dirty="0" spc="-10"/>
              <a:t>e</a:t>
            </a:r>
            <a:r>
              <a:rPr dirty="0"/>
              <a:t>to </a:t>
            </a:r>
            <a:r>
              <a:rPr dirty="0" spc="-10"/>
              <a:t> </a:t>
            </a:r>
            <a:r>
              <a:rPr dirty="0"/>
              <a:t>de </a:t>
            </a:r>
            <a:r>
              <a:rPr dirty="0" spc="-20"/>
              <a:t> </a:t>
            </a:r>
            <a:r>
              <a:rPr dirty="0"/>
              <a:t>b</a:t>
            </a:r>
            <a:r>
              <a:rPr dirty="0" spc="-10"/>
              <a:t>i</a:t>
            </a:r>
            <a:r>
              <a:rPr dirty="0"/>
              <a:t>ts </a:t>
            </a:r>
            <a:r>
              <a:rPr dirty="0" spc="-15"/>
              <a:t> </a:t>
            </a:r>
            <a:r>
              <a:rPr dirty="0"/>
              <a:t>(</a:t>
            </a:r>
            <a:r>
              <a:rPr dirty="0" spc="-10"/>
              <a:t>e</a:t>
            </a:r>
            <a:r>
              <a:rPr dirty="0"/>
              <a:t>l </a:t>
            </a:r>
            <a:r>
              <a:rPr dirty="0" spc="-10"/>
              <a:t> </a:t>
            </a:r>
            <a:r>
              <a:rPr dirty="0" spc="-20"/>
              <a:t>s</a:t>
            </a:r>
            <a:r>
              <a:rPr dirty="0"/>
              <a:t>egundo) </a:t>
            </a:r>
            <a:r>
              <a:rPr dirty="0" spc="-10"/>
              <a:t> </a:t>
            </a:r>
            <a:r>
              <a:rPr dirty="0"/>
              <a:t>que </a:t>
            </a:r>
            <a:r>
              <a:rPr dirty="0" spc="-20"/>
              <a:t> </a:t>
            </a:r>
            <a:r>
              <a:rPr dirty="0" spc="-5"/>
              <a:t>s</a:t>
            </a:r>
            <a:r>
              <a:rPr dirty="0"/>
              <a:t>e </a:t>
            </a:r>
            <a:r>
              <a:rPr dirty="0" spc="-20"/>
              <a:t> </a:t>
            </a:r>
            <a:r>
              <a:rPr dirty="0" spc="-10"/>
              <a:t>m</a:t>
            </a:r>
            <a:r>
              <a:rPr dirty="0"/>
              <a:t>odif</a:t>
            </a:r>
            <a:r>
              <a:rPr dirty="0" spc="5"/>
              <a:t>i</a:t>
            </a:r>
            <a:r>
              <a:rPr dirty="0" spc="-10"/>
              <a:t>c</a:t>
            </a:r>
            <a:r>
              <a:rPr dirty="0"/>
              <a:t>ó</a:t>
            </a:r>
            <a:r>
              <a:rPr dirty="0"/>
              <a:t> an</a:t>
            </a:r>
            <a:r>
              <a:rPr dirty="0" spc="5"/>
              <a:t>t</a:t>
            </a:r>
            <a:r>
              <a:rPr dirty="0"/>
              <a:t>er</a:t>
            </a:r>
            <a:r>
              <a:rPr dirty="0" spc="5"/>
              <a:t>i</a:t>
            </a:r>
            <a:r>
              <a:rPr dirty="0"/>
              <a:t>or</a:t>
            </a:r>
            <a:r>
              <a:rPr dirty="0" spc="-10"/>
              <a:t>m</a:t>
            </a:r>
            <a:r>
              <a:rPr dirty="0"/>
              <a:t>ente   </a:t>
            </a:r>
            <a:r>
              <a:rPr dirty="0" spc="170"/>
              <a:t> </a:t>
            </a:r>
            <a:r>
              <a:rPr dirty="0"/>
              <a:t>en   </a:t>
            </a:r>
            <a:r>
              <a:rPr dirty="0" spc="180"/>
              <a:t> </a:t>
            </a:r>
            <a:r>
              <a:rPr dirty="0" spc="-10"/>
              <a:t>l</a:t>
            </a:r>
            <a:r>
              <a:rPr dirty="0"/>
              <a:t>a   </a:t>
            </a:r>
            <a:r>
              <a:rPr dirty="0" spc="180"/>
              <a:t> </a:t>
            </a:r>
            <a:r>
              <a:rPr dirty="0" spc="-10"/>
              <a:t>m</a:t>
            </a:r>
            <a:r>
              <a:rPr dirty="0"/>
              <a:t>ásca</a:t>
            </a:r>
            <a:r>
              <a:rPr dirty="0" spc="-10"/>
              <a:t>r</a:t>
            </a:r>
            <a:r>
              <a:rPr dirty="0"/>
              <a:t>a   </a:t>
            </a:r>
            <a:r>
              <a:rPr dirty="0" spc="190"/>
              <a:t> </a:t>
            </a:r>
            <a:r>
              <a:rPr dirty="0"/>
              <a:t>de   </a:t>
            </a:r>
            <a:r>
              <a:rPr dirty="0" spc="170"/>
              <a:t> </a:t>
            </a:r>
            <a:r>
              <a:rPr dirty="0"/>
              <a:t>red   </a:t>
            </a:r>
            <a:r>
              <a:rPr dirty="0" spc="165"/>
              <a:t> </a:t>
            </a:r>
            <a:r>
              <a:rPr dirty="0" spc="-15"/>
              <a:t>p</a:t>
            </a:r>
            <a:r>
              <a:rPr dirty="0"/>
              <a:t>ero   </a:t>
            </a:r>
            <a:r>
              <a:rPr dirty="0" spc="185"/>
              <a:t> </a:t>
            </a:r>
            <a:r>
              <a:rPr dirty="0"/>
              <a:t>es</a:t>
            </a:r>
            <a:r>
              <a:rPr dirty="0" spc="-10"/>
              <a:t>t</a:t>
            </a:r>
            <a:r>
              <a:rPr dirty="0"/>
              <a:t>a   </a:t>
            </a:r>
            <a:r>
              <a:rPr dirty="0" spc="180"/>
              <a:t> </a:t>
            </a:r>
            <a:r>
              <a:rPr dirty="0" spc="-15"/>
              <a:t>v</a:t>
            </a:r>
            <a:r>
              <a:rPr dirty="0"/>
              <a:t>ez   </a:t>
            </a:r>
            <a:r>
              <a:rPr dirty="0" spc="175"/>
              <a:t> </a:t>
            </a:r>
            <a:r>
              <a:rPr dirty="0"/>
              <a:t>en   </a:t>
            </a:r>
            <a:r>
              <a:rPr dirty="0" spc="165"/>
              <a:t> </a:t>
            </a:r>
            <a:r>
              <a:rPr dirty="0"/>
              <a:t>la   </a:t>
            </a:r>
            <a:r>
              <a:rPr dirty="0" spc="175"/>
              <a:t> </a:t>
            </a:r>
            <a:r>
              <a:rPr dirty="0"/>
              <a:t>di</a:t>
            </a:r>
            <a:r>
              <a:rPr dirty="0" spc="-10"/>
              <a:t>r</a:t>
            </a:r>
            <a:r>
              <a:rPr dirty="0" spc="-10"/>
              <a:t>e</a:t>
            </a:r>
            <a:r>
              <a:rPr dirty="0"/>
              <a:t>c</a:t>
            </a:r>
            <a:r>
              <a:rPr dirty="0" spc="5"/>
              <a:t>c</a:t>
            </a:r>
            <a:r>
              <a:rPr dirty="0"/>
              <a:t>ión   </a:t>
            </a:r>
            <a:r>
              <a:rPr dirty="0" spc="170"/>
              <a:t> </a:t>
            </a:r>
            <a:r>
              <a:rPr dirty="0"/>
              <a:t>I</a:t>
            </a:r>
            <a:r>
              <a:rPr dirty="0" spc="-210"/>
              <a:t>P</a:t>
            </a:r>
            <a:r>
              <a:rPr dirty="0"/>
              <a:t>.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50">
              <a:latin typeface="Times New Roman"/>
              <a:cs typeface="Times New Roman"/>
            </a:endParaRPr>
          </a:p>
          <a:p>
            <a:pPr algn="just" marL="12700" marR="5080">
              <a:lnSpc>
                <a:spcPct val="93100"/>
              </a:lnSpc>
            </a:pPr>
            <a:r>
              <a:rPr dirty="0"/>
              <a:t>Para</a:t>
            </a:r>
            <a:r>
              <a:rPr dirty="0" spc="175"/>
              <a:t> </a:t>
            </a:r>
            <a:r>
              <a:rPr dirty="0"/>
              <a:t>ob</a:t>
            </a:r>
            <a:r>
              <a:rPr dirty="0" spc="-10"/>
              <a:t>t</a:t>
            </a:r>
            <a:r>
              <a:rPr dirty="0"/>
              <a:t>en</a:t>
            </a:r>
            <a:r>
              <a:rPr dirty="0" spc="5"/>
              <a:t>e</a:t>
            </a:r>
            <a:r>
              <a:rPr dirty="0"/>
              <a:t>r</a:t>
            </a:r>
            <a:r>
              <a:rPr dirty="0" spc="165"/>
              <a:t> </a:t>
            </a:r>
            <a:r>
              <a:rPr dirty="0"/>
              <a:t>el</a:t>
            </a:r>
            <a:r>
              <a:rPr dirty="0" spc="150"/>
              <a:t> </a:t>
            </a:r>
            <a:r>
              <a:rPr dirty="0"/>
              <a:t>rango</a:t>
            </a:r>
            <a:r>
              <a:rPr dirty="0" spc="175"/>
              <a:t> </a:t>
            </a:r>
            <a:r>
              <a:rPr dirty="0"/>
              <a:t>h</a:t>
            </a:r>
            <a:r>
              <a:rPr dirty="0" spc="-10"/>
              <a:t>a</a:t>
            </a:r>
            <a:r>
              <a:rPr dirty="0"/>
              <a:t>y</a:t>
            </a:r>
            <a:r>
              <a:rPr dirty="0" spc="170"/>
              <a:t> </a:t>
            </a:r>
            <a:r>
              <a:rPr dirty="0"/>
              <a:t>va</a:t>
            </a:r>
            <a:r>
              <a:rPr dirty="0" spc="-10"/>
              <a:t>r</a:t>
            </a:r>
            <a:r>
              <a:rPr dirty="0"/>
              <a:t>i</a:t>
            </a:r>
            <a:r>
              <a:rPr dirty="0" spc="5"/>
              <a:t>a</a:t>
            </a:r>
            <a:r>
              <a:rPr dirty="0"/>
              <a:t>s</a:t>
            </a:r>
            <a:r>
              <a:rPr dirty="0" spc="160"/>
              <a:t> </a:t>
            </a:r>
            <a:r>
              <a:rPr dirty="0"/>
              <a:t>for</a:t>
            </a:r>
            <a:r>
              <a:rPr dirty="0" spc="-10"/>
              <a:t>m</a:t>
            </a:r>
            <a:r>
              <a:rPr dirty="0"/>
              <a:t>as,</a:t>
            </a:r>
            <a:r>
              <a:rPr dirty="0" spc="165"/>
              <a:t> </a:t>
            </a:r>
            <a:r>
              <a:rPr dirty="0"/>
              <a:t>la</a:t>
            </a:r>
            <a:r>
              <a:rPr dirty="0" spc="165"/>
              <a:t> </a:t>
            </a:r>
            <a:r>
              <a:rPr dirty="0" spc="-10"/>
              <a:t>m</a:t>
            </a:r>
            <a:r>
              <a:rPr dirty="0"/>
              <a:t>ás</a:t>
            </a:r>
            <a:r>
              <a:rPr dirty="0" spc="160"/>
              <a:t> </a:t>
            </a:r>
            <a:r>
              <a:rPr dirty="0"/>
              <a:t>senci</a:t>
            </a:r>
            <a:r>
              <a:rPr dirty="0" spc="5"/>
              <a:t>l</a:t>
            </a:r>
            <a:r>
              <a:rPr dirty="0" spc="-10"/>
              <a:t>l</a:t>
            </a:r>
            <a:r>
              <a:rPr dirty="0"/>
              <a:t>a</a:t>
            </a:r>
            <a:r>
              <a:rPr dirty="0" spc="170"/>
              <a:t> </a:t>
            </a:r>
            <a:r>
              <a:rPr dirty="0"/>
              <a:t>es</a:t>
            </a:r>
            <a:r>
              <a:rPr dirty="0" spc="165"/>
              <a:t> </a:t>
            </a:r>
            <a:r>
              <a:rPr dirty="0"/>
              <a:t>res</a:t>
            </a:r>
            <a:r>
              <a:rPr dirty="0" spc="-15"/>
              <a:t>t</a:t>
            </a:r>
            <a:r>
              <a:rPr dirty="0"/>
              <a:t>a</a:t>
            </a:r>
            <a:r>
              <a:rPr dirty="0" spc="-10"/>
              <a:t>r</a:t>
            </a:r>
            <a:r>
              <a:rPr dirty="0"/>
              <a:t>le</a:t>
            </a:r>
            <a:r>
              <a:rPr dirty="0" spc="170"/>
              <a:t> </a:t>
            </a:r>
            <a:r>
              <a:rPr dirty="0"/>
              <a:t>a</a:t>
            </a:r>
            <a:r>
              <a:rPr dirty="0" spc="175"/>
              <a:t> </a:t>
            </a:r>
            <a:r>
              <a:rPr dirty="0"/>
              <a:t>256</a:t>
            </a:r>
            <a:r>
              <a:rPr dirty="0" spc="160"/>
              <a:t> </a:t>
            </a:r>
            <a:r>
              <a:rPr dirty="0" spc="-10"/>
              <a:t>e</a:t>
            </a:r>
            <a:r>
              <a:rPr dirty="0"/>
              <a:t>l</a:t>
            </a:r>
            <a:r>
              <a:rPr dirty="0" spc="180"/>
              <a:t> </a:t>
            </a:r>
            <a:r>
              <a:rPr dirty="0"/>
              <a:t>nú</a:t>
            </a:r>
            <a:r>
              <a:rPr dirty="0" spc="-20"/>
              <a:t>m</a:t>
            </a:r>
            <a:r>
              <a:rPr dirty="0"/>
              <a:t>ero</a:t>
            </a:r>
            <a:r>
              <a:rPr dirty="0" spc="175"/>
              <a:t> </a:t>
            </a:r>
            <a:r>
              <a:rPr dirty="0"/>
              <a:t>de</a:t>
            </a:r>
            <a:r>
              <a:rPr dirty="0" spc="165"/>
              <a:t> </a:t>
            </a:r>
            <a:r>
              <a:rPr dirty="0" spc="-10"/>
              <a:t>la</a:t>
            </a:r>
            <a:r>
              <a:rPr dirty="0" spc="-10"/>
              <a:t> </a:t>
            </a:r>
            <a:r>
              <a:rPr dirty="0" spc="-10"/>
              <a:t>m</a:t>
            </a:r>
            <a:r>
              <a:rPr dirty="0"/>
              <a:t>áscara</a:t>
            </a:r>
            <a:r>
              <a:rPr dirty="0" spc="100"/>
              <a:t> </a:t>
            </a:r>
            <a:r>
              <a:rPr dirty="0"/>
              <a:t>de</a:t>
            </a:r>
            <a:r>
              <a:rPr dirty="0" spc="90"/>
              <a:t> </a:t>
            </a:r>
            <a:r>
              <a:rPr dirty="0"/>
              <a:t>sub</a:t>
            </a:r>
            <a:r>
              <a:rPr dirty="0" spc="-20"/>
              <a:t>r</a:t>
            </a:r>
            <a:r>
              <a:rPr dirty="0"/>
              <a:t>ed</a:t>
            </a:r>
            <a:r>
              <a:rPr dirty="0" spc="95"/>
              <a:t> </a:t>
            </a:r>
            <a:r>
              <a:rPr dirty="0"/>
              <a:t>ad</a:t>
            </a:r>
            <a:r>
              <a:rPr dirty="0" spc="5"/>
              <a:t>a</a:t>
            </a:r>
            <a:r>
              <a:rPr dirty="0"/>
              <a:t>p</a:t>
            </a:r>
            <a:r>
              <a:rPr dirty="0" spc="-10"/>
              <a:t>t</a:t>
            </a:r>
            <a:r>
              <a:rPr dirty="0"/>
              <a:t>ada.</a:t>
            </a:r>
            <a:r>
              <a:rPr dirty="0" spc="95"/>
              <a:t> </a:t>
            </a:r>
            <a:r>
              <a:rPr dirty="0"/>
              <a:t>En</a:t>
            </a:r>
            <a:r>
              <a:rPr dirty="0" spc="75"/>
              <a:t> </a:t>
            </a:r>
            <a:r>
              <a:rPr dirty="0"/>
              <a:t>este</a:t>
            </a:r>
            <a:r>
              <a:rPr dirty="0" spc="95"/>
              <a:t> </a:t>
            </a:r>
            <a:r>
              <a:rPr dirty="0"/>
              <a:t>c</a:t>
            </a:r>
            <a:r>
              <a:rPr dirty="0" spc="5"/>
              <a:t>a</a:t>
            </a:r>
            <a:r>
              <a:rPr dirty="0"/>
              <a:t>so</a:t>
            </a:r>
            <a:r>
              <a:rPr dirty="0" spc="85"/>
              <a:t> </a:t>
            </a:r>
            <a:r>
              <a:rPr dirty="0"/>
              <a:t>ser</a:t>
            </a:r>
            <a:r>
              <a:rPr dirty="0" spc="-10"/>
              <a:t>í</a:t>
            </a:r>
            <a:r>
              <a:rPr dirty="0"/>
              <a:t>a:</a:t>
            </a:r>
            <a:r>
              <a:rPr dirty="0" spc="80"/>
              <a:t> </a:t>
            </a:r>
            <a:r>
              <a:rPr dirty="0" b="1">
                <a:latin typeface="Times New Roman"/>
                <a:cs typeface="Times New Roman"/>
              </a:rPr>
              <a:t>256-240</a:t>
            </a:r>
            <a:r>
              <a:rPr dirty="0" spc="-10" b="1">
                <a:latin typeface="Times New Roman"/>
                <a:cs typeface="Times New Roman"/>
              </a:rPr>
              <a:t>=</a:t>
            </a:r>
            <a:r>
              <a:rPr dirty="0" b="1">
                <a:latin typeface="Times New Roman"/>
                <a:cs typeface="Times New Roman"/>
              </a:rPr>
              <a:t>16</a:t>
            </a:r>
            <a:r>
              <a:rPr dirty="0"/>
              <a:t>,</a:t>
            </a:r>
            <a:r>
              <a:rPr dirty="0" spc="95"/>
              <a:t> </a:t>
            </a:r>
            <a:r>
              <a:rPr dirty="0"/>
              <a:t>entonces</a:t>
            </a:r>
            <a:r>
              <a:rPr dirty="0" spc="85"/>
              <a:t> </a:t>
            </a:r>
            <a:r>
              <a:rPr dirty="0" b="1">
                <a:latin typeface="Times New Roman"/>
                <a:cs typeface="Times New Roman"/>
              </a:rPr>
              <a:t>16</a:t>
            </a:r>
            <a:r>
              <a:rPr dirty="0" spc="90" b="1">
                <a:latin typeface="Times New Roman"/>
                <a:cs typeface="Times New Roman"/>
              </a:rPr>
              <a:t> </a:t>
            </a:r>
            <a:r>
              <a:rPr dirty="0"/>
              <a:t>va</a:t>
            </a:r>
            <a:r>
              <a:rPr dirty="0" spc="95"/>
              <a:t> </a:t>
            </a:r>
            <a:r>
              <a:rPr dirty="0"/>
              <a:t>a</a:t>
            </a:r>
            <a:r>
              <a:rPr dirty="0" spc="90"/>
              <a:t> </a:t>
            </a:r>
            <a:r>
              <a:rPr dirty="0"/>
              <a:t>s</a:t>
            </a:r>
            <a:r>
              <a:rPr dirty="0" spc="-15"/>
              <a:t>e</a:t>
            </a:r>
            <a:r>
              <a:rPr dirty="0"/>
              <a:t>r</a:t>
            </a:r>
            <a:r>
              <a:rPr dirty="0" spc="90"/>
              <a:t> </a:t>
            </a:r>
            <a:r>
              <a:rPr dirty="0"/>
              <a:t>el</a:t>
            </a:r>
            <a:r>
              <a:rPr dirty="0" spc="90"/>
              <a:t> </a:t>
            </a:r>
            <a:r>
              <a:rPr dirty="0"/>
              <a:t>rango</a:t>
            </a:r>
            <a:r>
              <a:rPr dirty="0"/>
              <a:t> entre</a:t>
            </a:r>
            <a:r>
              <a:rPr dirty="0" spc="-15"/>
              <a:t> </a:t>
            </a:r>
            <a:r>
              <a:rPr dirty="0"/>
              <a:t>c</a:t>
            </a:r>
            <a:r>
              <a:rPr dirty="0" spc="5"/>
              <a:t>a</a:t>
            </a:r>
            <a:r>
              <a:rPr dirty="0"/>
              <a:t>da s</a:t>
            </a:r>
            <a:r>
              <a:rPr dirty="0" spc="-10"/>
              <a:t>u</a:t>
            </a:r>
            <a:r>
              <a:rPr dirty="0"/>
              <a:t>bred.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635"/>
              </a:lnSpc>
            </a:pPr>
            <a:r>
              <a:rPr dirty="0" spc="-20"/>
              <a:t>Cálculo</a:t>
            </a:r>
            <a:r>
              <a:rPr dirty="0" spc="10"/>
              <a:t> </a:t>
            </a:r>
            <a:r>
              <a:rPr dirty="0" spc="-20"/>
              <a:t>de</a:t>
            </a:r>
            <a:r>
              <a:rPr dirty="0" spc="-5"/>
              <a:t> </a:t>
            </a:r>
            <a:r>
              <a:rPr dirty="0" spc="-20"/>
              <a:t>la</a:t>
            </a:r>
            <a:r>
              <a:rPr dirty="0" spc="-5"/>
              <a:t> </a:t>
            </a:r>
            <a:r>
              <a:rPr dirty="0" spc="-20"/>
              <a:t>Cantidad</a:t>
            </a:r>
            <a:r>
              <a:rPr dirty="0" spc="20"/>
              <a:t> </a:t>
            </a:r>
            <a:r>
              <a:rPr dirty="0" spc="-20"/>
              <a:t>de</a:t>
            </a:r>
            <a:r>
              <a:rPr dirty="0" spc="-5"/>
              <a:t> </a:t>
            </a:r>
            <a:r>
              <a:rPr dirty="0" spc="-20"/>
              <a:t>Subredes</a:t>
            </a:r>
            <a:r>
              <a:rPr dirty="0" spc="20"/>
              <a:t> </a:t>
            </a:r>
            <a:r>
              <a:rPr dirty="0" spc="-20"/>
              <a:t>y</a:t>
            </a:r>
          </a:p>
          <a:p>
            <a:pPr marL="12700">
              <a:lnSpc>
                <a:spcPts val="4615"/>
              </a:lnSpc>
            </a:pPr>
            <a:r>
              <a:rPr dirty="0" spc="-20"/>
              <a:t>Hosts</a:t>
            </a:r>
            <a:r>
              <a:rPr dirty="0" spc="15"/>
              <a:t> </a:t>
            </a:r>
            <a:r>
              <a:rPr dirty="0" spc="-20"/>
              <a:t>por</a:t>
            </a:r>
            <a:r>
              <a:rPr dirty="0" spc="-5"/>
              <a:t> </a:t>
            </a:r>
            <a:r>
              <a:rPr dirty="0" spc="-20"/>
              <a:t>Subred.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7016" y="1785827"/>
            <a:ext cx="5441315" cy="9404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b="1">
                <a:latin typeface="Times New Roman"/>
                <a:cs typeface="Times New Roman"/>
              </a:rPr>
              <a:t>Ejemplo:</a:t>
            </a:r>
            <a:endParaRPr sz="2600">
              <a:latin typeface="Times New Roman"/>
              <a:cs typeface="Times New Roman"/>
            </a:endParaRPr>
          </a:p>
          <a:p>
            <a:pPr marL="193675">
              <a:lnSpc>
                <a:spcPct val="100000"/>
              </a:lnSpc>
              <a:spcBef>
                <a:spcPts val="2295"/>
              </a:spcBef>
            </a:pPr>
            <a:r>
              <a:rPr dirty="0" sz="2000" spc="5">
                <a:solidFill>
                  <a:srgbClr val="C80016"/>
                </a:solidFill>
                <a:latin typeface="Times New Roman"/>
                <a:cs typeface="Times New Roman"/>
              </a:rPr>
              <a:t>2</a:t>
            </a:r>
            <a:r>
              <a:rPr dirty="0" sz="2000">
                <a:solidFill>
                  <a:srgbClr val="C80016"/>
                </a:solidFill>
                <a:latin typeface="Times New Roman"/>
                <a:cs typeface="Times New Roman"/>
              </a:rPr>
              <a:t>)</a:t>
            </a:r>
            <a:r>
              <a:rPr dirty="0" sz="2000" spc="-20">
                <a:solidFill>
                  <a:srgbClr val="C8001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C80016"/>
                </a:solidFill>
                <a:latin typeface="Times New Roman"/>
                <a:cs typeface="Times New Roman"/>
              </a:rPr>
              <a:t>O</a:t>
            </a:r>
            <a:r>
              <a:rPr dirty="0" sz="2000" spc="10">
                <a:solidFill>
                  <a:srgbClr val="C80016"/>
                </a:solidFill>
                <a:latin typeface="Times New Roman"/>
                <a:cs typeface="Times New Roman"/>
              </a:rPr>
              <a:t>b</a:t>
            </a:r>
            <a:r>
              <a:rPr dirty="0" sz="2000">
                <a:solidFill>
                  <a:srgbClr val="C80016"/>
                </a:solidFill>
                <a:latin typeface="Times New Roman"/>
                <a:cs typeface="Times New Roman"/>
              </a:rPr>
              <a:t>t</a:t>
            </a:r>
            <a:r>
              <a:rPr dirty="0" sz="2000" spc="-10">
                <a:solidFill>
                  <a:srgbClr val="C80016"/>
                </a:solidFill>
                <a:latin typeface="Times New Roman"/>
                <a:cs typeface="Times New Roman"/>
              </a:rPr>
              <a:t>e</a:t>
            </a:r>
            <a:r>
              <a:rPr dirty="0" sz="2000">
                <a:solidFill>
                  <a:srgbClr val="C80016"/>
                </a:solidFill>
                <a:latin typeface="Times New Roman"/>
                <a:cs typeface="Times New Roman"/>
              </a:rPr>
              <a:t>ner</a:t>
            </a:r>
            <a:r>
              <a:rPr dirty="0" sz="2000" spc="-25">
                <a:solidFill>
                  <a:srgbClr val="C8001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C80016"/>
                </a:solidFill>
                <a:latin typeface="Times New Roman"/>
                <a:cs typeface="Times New Roman"/>
              </a:rPr>
              <a:t>R</a:t>
            </a:r>
            <a:r>
              <a:rPr dirty="0" sz="2000" spc="-10">
                <a:solidFill>
                  <a:srgbClr val="C80016"/>
                </a:solidFill>
                <a:latin typeface="Times New Roman"/>
                <a:cs typeface="Times New Roman"/>
              </a:rPr>
              <a:t>a</a:t>
            </a:r>
            <a:r>
              <a:rPr dirty="0" sz="2000">
                <a:solidFill>
                  <a:srgbClr val="C80016"/>
                </a:solidFill>
                <a:latin typeface="Times New Roman"/>
                <a:cs typeface="Times New Roman"/>
              </a:rPr>
              <a:t>n</a:t>
            </a:r>
            <a:r>
              <a:rPr dirty="0" sz="2000" spc="10">
                <a:solidFill>
                  <a:srgbClr val="C80016"/>
                </a:solidFill>
                <a:latin typeface="Times New Roman"/>
                <a:cs typeface="Times New Roman"/>
              </a:rPr>
              <a:t>g</a:t>
            </a:r>
            <a:r>
              <a:rPr dirty="0" sz="2000">
                <a:solidFill>
                  <a:srgbClr val="C80016"/>
                </a:solidFill>
                <a:latin typeface="Times New Roman"/>
                <a:cs typeface="Times New Roman"/>
              </a:rPr>
              <a:t>o</a:t>
            </a:r>
            <a:r>
              <a:rPr dirty="0" sz="2000" spc="-15">
                <a:solidFill>
                  <a:srgbClr val="C80016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C80016"/>
                </a:solidFill>
                <a:latin typeface="Times New Roman"/>
                <a:cs typeface="Times New Roman"/>
              </a:rPr>
              <a:t>d</a:t>
            </a:r>
            <a:r>
              <a:rPr dirty="0" sz="2000">
                <a:solidFill>
                  <a:srgbClr val="C80016"/>
                </a:solidFill>
                <a:latin typeface="Times New Roman"/>
                <a:cs typeface="Times New Roman"/>
              </a:rPr>
              <a:t>e</a:t>
            </a:r>
            <a:r>
              <a:rPr dirty="0" sz="2000" spc="-10">
                <a:solidFill>
                  <a:srgbClr val="C8001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C80016"/>
                </a:solidFill>
                <a:latin typeface="Times New Roman"/>
                <a:cs typeface="Times New Roman"/>
              </a:rPr>
              <a:t>S</a:t>
            </a:r>
            <a:r>
              <a:rPr dirty="0" sz="2000" spc="5">
                <a:solidFill>
                  <a:srgbClr val="C80016"/>
                </a:solidFill>
                <a:latin typeface="Times New Roman"/>
                <a:cs typeface="Times New Roman"/>
              </a:rPr>
              <a:t>u</a:t>
            </a:r>
            <a:r>
              <a:rPr dirty="0" sz="2000">
                <a:solidFill>
                  <a:srgbClr val="C80016"/>
                </a:solidFill>
                <a:latin typeface="Times New Roman"/>
                <a:cs typeface="Times New Roman"/>
              </a:rPr>
              <a:t>b</a:t>
            </a:r>
            <a:r>
              <a:rPr dirty="0" sz="2000" spc="5">
                <a:solidFill>
                  <a:srgbClr val="C80016"/>
                </a:solidFill>
                <a:latin typeface="Times New Roman"/>
                <a:cs typeface="Times New Roman"/>
              </a:rPr>
              <a:t>r</a:t>
            </a:r>
            <a:r>
              <a:rPr dirty="0" sz="2000">
                <a:solidFill>
                  <a:srgbClr val="C80016"/>
                </a:solidFill>
                <a:latin typeface="Times New Roman"/>
                <a:cs typeface="Times New Roman"/>
              </a:rPr>
              <a:t>edes</a:t>
            </a:r>
            <a:r>
              <a:rPr dirty="0" sz="2000" spc="-35">
                <a:solidFill>
                  <a:srgbClr val="C8001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C80016"/>
                </a:solidFill>
                <a:latin typeface="Times New Roman"/>
                <a:cs typeface="Times New Roman"/>
              </a:rPr>
              <a:t>y</a:t>
            </a:r>
            <a:r>
              <a:rPr dirty="0" sz="2000" spc="-5">
                <a:solidFill>
                  <a:srgbClr val="C8001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C80016"/>
                </a:solidFill>
                <a:latin typeface="Times New Roman"/>
                <a:cs typeface="Times New Roman"/>
              </a:rPr>
              <a:t>C</a:t>
            </a:r>
            <a:r>
              <a:rPr dirty="0" sz="2000" spc="-10">
                <a:solidFill>
                  <a:srgbClr val="C80016"/>
                </a:solidFill>
                <a:latin typeface="Times New Roman"/>
                <a:cs typeface="Times New Roman"/>
              </a:rPr>
              <a:t>a</a:t>
            </a:r>
            <a:r>
              <a:rPr dirty="0" sz="2000">
                <a:solidFill>
                  <a:srgbClr val="C80016"/>
                </a:solidFill>
                <a:latin typeface="Times New Roman"/>
                <a:cs typeface="Times New Roman"/>
              </a:rPr>
              <a:t>ntidad</a:t>
            </a:r>
            <a:r>
              <a:rPr dirty="0" sz="2000" spc="-15">
                <a:solidFill>
                  <a:srgbClr val="C80016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C80016"/>
                </a:solidFill>
                <a:latin typeface="Times New Roman"/>
                <a:cs typeface="Times New Roman"/>
              </a:rPr>
              <a:t>d</a:t>
            </a:r>
            <a:r>
              <a:rPr dirty="0" sz="2000">
                <a:solidFill>
                  <a:srgbClr val="C80016"/>
                </a:solidFill>
                <a:latin typeface="Times New Roman"/>
                <a:cs typeface="Times New Roman"/>
              </a:rPr>
              <a:t>e</a:t>
            </a:r>
            <a:r>
              <a:rPr dirty="0" sz="2000" spc="-10">
                <a:solidFill>
                  <a:srgbClr val="C8001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C80016"/>
                </a:solidFill>
                <a:latin typeface="Times New Roman"/>
                <a:cs typeface="Times New Roman"/>
              </a:rPr>
              <a:t>H</a:t>
            </a:r>
            <a:r>
              <a:rPr dirty="0" sz="2000" spc="10">
                <a:solidFill>
                  <a:srgbClr val="C80016"/>
                </a:solidFill>
                <a:latin typeface="Times New Roman"/>
                <a:cs typeface="Times New Roman"/>
              </a:rPr>
              <a:t>o</a:t>
            </a:r>
            <a:r>
              <a:rPr dirty="0" sz="2000">
                <a:solidFill>
                  <a:srgbClr val="C80016"/>
                </a:solidFill>
                <a:latin typeface="Times New Roman"/>
                <a:cs typeface="Times New Roman"/>
              </a:rPr>
              <a:t>sts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79500" y="2870136"/>
            <a:ext cx="8459851" cy="4510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F9F548AA1DF843B19823AFCC4F33AA" ma:contentTypeVersion="11" ma:contentTypeDescription="Create a new document." ma:contentTypeScope="" ma:versionID="f78d123f0a11c723fc0b13bad4d2d32f">
  <xsd:schema xmlns:xsd="http://www.w3.org/2001/XMLSchema" xmlns:xs="http://www.w3.org/2001/XMLSchema" xmlns:p="http://schemas.microsoft.com/office/2006/metadata/properties" xmlns:ns2="286db3e8-2379-4d6f-ac77-ed2eda3e69af" xmlns:ns3="dfc0fa3e-40e5-4b21-819a-f17df79ad723" targetNamespace="http://schemas.microsoft.com/office/2006/metadata/properties" ma:root="true" ma:fieldsID="21c16a4df707eaf48cc0d865a846aca4" ns2:_="" ns3:_="">
    <xsd:import namespace="286db3e8-2379-4d6f-ac77-ed2eda3e69af"/>
    <xsd:import namespace="dfc0fa3e-40e5-4b21-819a-f17df79ad723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6db3e8-2379-4d6f-ac77-ed2eda3e69af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lcf76f155ced4ddcb4097134ff3c332f" ma:index="10" nillable="true" ma:taxonomy="true" ma:internalName="lcf76f155ced4ddcb4097134ff3c332f" ma:taxonomyFieldName="MediaServiceImageTags" ma:displayName="Image Tags" ma:readOnly="false" ma:fieldId="{5cf76f15-5ced-4ddc-b409-7134ff3c332f}" ma:taxonomyMulti="true" ma:sspId="2b61bc0c-9156-412f-b605-57ff87b11ec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c0fa3e-40e5-4b21-819a-f17df79ad723" elementFormDefault="qualified">
    <xsd:import namespace="http://schemas.microsoft.com/office/2006/documentManagement/types"/>
    <xsd:import namespace="http://schemas.microsoft.com/office/infopath/2007/PartnerControls"/>
    <xsd:element name="TaxCatchAll" ma:index="11" nillable="true" ma:displayName="Taxonomy Catch All Column" ma:hidden="true" ma:list="{381fa90f-7609-42ed-831c-e40864405c3d}" ma:internalName="TaxCatchAll" ma:showField="CatchAllData" ma:web="dfc0fa3e-40e5-4b21-819a-f17df79ad72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86db3e8-2379-4d6f-ac77-ed2eda3e69af">
      <Terms xmlns="http://schemas.microsoft.com/office/infopath/2007/PartnerControls"/>
    </lcf76f155ced4ddcb4097134ff3c332f>
    <TaxCatchAll xmlns="dfc0fa3e-40e5-4b21-819a-f17df79ad723" xsi:nil="true"/>
    <ReferenceId xmlns="286db3e8-2379-4d6f-ac77-ed2eda3e69af" xsi:nil="true"/>
  </documentManagement>
</p:properties>
</file>

<file path=customXml/itemProps1.xml><?xml version="1.0" encoding="utf-8"?>
<ds:datastoreItem xmlns:ds="http://schemas.openxmlformats.org/officeDocument/2006/customXml" ds:itemID="{1DA520A8-32C3-414D-9E8A-DC857F554452}"/>
</file>

<file path=customXml/itemProps2.xml><?xml version="1.0" encoding="utf-8"?>
<ds:datastoreItem xmlns:ds="http://schemas.openxmlformats.org/officeDocument/2006/customXml" ds:itemID="{54830AAC-D7CD-43E1-B1B3-0D993C7AC0FC}"/>
</file>

<file path=customXml/itemProps3.xml><?xml version="1.0" encoding="utf-8"?>
<ds:datastoreItem xmlns:ds="http://schemas.openxmlformats.org/officeDocument/2006/customXml" ds:itemID="{24EE0D3E-48A7-48B5-BB91-A9A08150D1B1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Jesus Alcaraz</dc:creator>
  <dcterms:created xsi:type="dcterms:W3CDTF">2023-04-24T08:38:38Z</dcterms:created>
  <dcterms:modified xsi:type="dcterms:W3CDTF">2023-04-24T08:38:38Z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2012-10-22T00:00:00Z</vt:filetime>
  </property>
  <property fmtid="{D5CDD505-2E9C-101B-9397-08002B2CF9AE}" pid="3" name="LastSaved">
    <vt:filetime>2023-04-24T00:00:00Z</vt:filetime>
  </property>
  <property fmtid="{D5CDD505-2E9C-101B-9397-08002B2CF9AE}" pid="4" name="ContentTypeId">
    <vt:lpwstr>0x010100B4F9F548AA1DF843B19823AFCC4F33AA</vt:lpwstr>
  </property>
</Properties>
</file>