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ustomXml" Target="../customXml/item3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ustomXml" Target="../customXml/item2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5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6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1965" y="767370"/>
            <a:ext cx="8099869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7663" y="1704849"/>
            <a:ext cx="9208472" cy="3768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5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Relationship Id="rId4" Type="http://schemas.openxmlformats.org/officeDocument/2006/relationships/slide" Target="slide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slide" Target="slide10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slide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slide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9.xml"/><Relationship Id="rId4" Type="http://schemas.openxmlformats.org/officeDocument/2006/relationships/slide" Target="slide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4901" y="706523"/>
            <a:ext cx="1746885" cy="50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0"/>
              </a:lnSpc>
            </a:pPr>
            <a:r>
              <a:rPr dirty="0" sz="4000" spc="-35" b="1">
                <a:latin typeface="Times New Roman"/>
                <a:cs typeface="Times New Roman"/>
              </a:rPr>
              <a:t>VLS</a:t>
            </a:r>
            <a:r>
              <a:rPr dirty="0" sz="4000" spc="-40" b="1">
                <a:latin typeface="Times New Roman"/>
                <a:cs typeface="Times New Roman"/>
              </a:rPr>
              <a:t>M</a:t>
            </a:r>
            <a:r>
              <a:rPr dirty="0" sz="4000" spc="15" b="1">
                <a:latin typeface="Times New Roman"/>
                <a:cs typeface="Times New Roman"/>
              </a:rPr>
              <a:t> </a:t>
            </a:r>
            <a:r>
              <a:rPr dirty="0" sz="4000" spc="-10" b="1">
                <a:latin typeface="Times New Roman"/>
                <a:cs typeface="Times New Roman"/>
              </a:rPr>
              <a:t>.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6887" y="1704849"/>
            <a:ext cx="165481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70"/>
              </a:lnSpc>
              <a:tabLst>
                <a:tab pos="559435" algn="l"/>
              </a:tabLst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l	subn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1887" y="1692149"/>
            <a:ext cx="298259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28345" algn="l"/>
                <a:tab pos="1850389" algn="l"/>
              </a:tabLst>
            </a:pPr>
            <a:r>
              <a:rPr dirty="0" sz="2400">
                <a:latin typeface="Times New Roman"/>
                <a:cs typeface="Times New Roman"/>
              </a:rPr>
              <a:t>con	</a:t>
            </a:r>
            <a:r>
              <a:rPr dirty="0" sz="2400" spc="-5">
                <a:latin typeface="Times New Roman"/>
                <a:cs typeface="Times New Roman"/>
              </a:rPr>
              <a:t>VLS</a:t>
            </a:r>
            <a:r>
              <a:rPr dirty="0" sz="2400">
                <a:latin typeface="Times New Roman"/>
                <a:cs typeface="Times New Roman"/>
              </a:rPr>
              <a:t>M	(</a:t>
            </a:r>
            <a:r>
              <a:rPr dirty="0" sz="2400" spc="-270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ari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995" y="1620012"/>
            <a:ext cx="3791711" cy="2050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7049" y="2033525"/>
            <a:ext cx="8667115" cy="3766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792220" marR="5080">
              <a:lnSpc>
                <a:spcPct val="93000"/>
              </a:lnSpc>
            </a:pP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ength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15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net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Mask),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áscara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</a:t>
            </a:r>
            <a:r>
              <a:rPr dirty="0" sz="2400" spc="-10">
                <a:latin typeface="Times New Roman"/>
                <a:cs typeface="Times New Roman"/>
              </a:rPr>
              <a:t>ri</a:t>
            </a:r>
            <a:r>
              <a:rPr dirty="0" sz="2400">
                <a:latin typeface="Times New Roman"/>
                <a:cs typeface="Times New Roman"/>
              </a:rPr>
              <a:t>ab</a:t>
            </a:r>
            <a:r>
              <a:rPr dirty="0" sz="2400" spc="-10">
                <a:latin typeface="Times New Roman"/>
                <a:cs typeface="Times New Roman"/>
              </a:rPr>
              <a:t>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ó  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áscara  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 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</a:t>
            </a:r>
            <a:r>
              <a:rPr dirty="0" sz="2400" spc="-10">
                <a:latin typeface="Times New Roman"/>
                <a:cs typeface="Times New Roman"/>
              </a:rPr>
              <a:t>re</a:t>
            </a:r>
            <a:r>
              <a:rPr dirty="0" sz="2400">
                <a:latin typeface="Times New Roman"/>
                <a:cs typeface="Times New Roman"/>
              </a:rPr>
              <a:t>d  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 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lon</a:t>
            </a:r>
            <a:r>
              <a:rPr dirty="0" sz="2400" spc="-15">
                <a:latin typeface="Times New Roman"/>
                <a:cs typeface="Times New Roman"/>
              </a:rPr>
              <a:t>g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tud</a:t>
            </a:r>
            <a:r>
              <a:rPr dirty="0" sz="2400">
                <a:latin typeface="Times New Roman"/>
                <a:cs typeface="Times New Roman"/>
              </a:rPr>
              <a:t> va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ia</a:t>
            </a:r>
            <a:r>
              <a:rPr dirty="0" sz="2400" spc="-15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le,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uno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los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étodos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que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</a:t>
            </a:r>
            <a:r>
              <a:rPr dirty="0" sz="2400">
                <a:latin typeface="Times New Roman"/>
                <a:cs typeface="Times New Roman"/>
              </a:rPr>
              <a:t> i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ple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entó </a:t>
            </a:r>
            <a:r>
              <a:rPr dirty="0" sz="2400" spc="-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para </a:t>
            </a:r>
            <a:r>
              <a:rPr dirty="0" sz="2400" spc="-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tar </a:t>
            </a:r>
            <a:r>
              <a:rPr dirty="0" sz="2400" spc="-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 </a:t>
            </a:r>
            <a:r>
              <a:rPr dirty="0" sz="2400" spc="-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ag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ta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ento</a:t>
            </a:r>
            <a:r>
              <a:rPr dirty="0" sz="2400">
                <a:latin typeface="Times New Roman"/>
                <a:cs typeface="Times New Roman"/>
              </a:rPr>
              <a:t> de  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nes  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v4  </a:t>
            </a:r>
            <a:r>
              <a:rPr dirty="0" sz="2400" spc="-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iendo  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ejor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apro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ec</a:t>
            </a:r>
            <a:r>
              <a:rPr dirty="0" sz="2400" spc="-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ie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iz</a:t>
            </a:r>
            <a:r>
              <a:rPr dirty="0" sz="2400" spc="-10">
                <a:latin typeface="Times New Roman"/>
                <a:cs typeface="Times New Roman"/>
              </a:rPr>
              <a:t>aci</a:t>
            </a:r>
            <a:r>
              <a:rPr dirty="0" sz="2400">
                <a:latin typeface="Times New Roman"/>
                <a:cs typeface="Times New Roman"/>
              </a:rPr>
              <a:t>ón</a:t>
            </a:r>
            <a:r>
              <a:rPr dirty="0" sz="2400">
                <a:latin typeface="Times New Roman"/>
                <a:cs typeface="Times New Roman"/>
              </a:rPr>
              <a:t> del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uso 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direcci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nes.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algn="just" marL="12700" marR="6350">
              <a:lnSpc>
                <a:spcPct val="93100"/>
              </a:lnSpc>
            </a:pPr>
            <a:r>
              <a:rPr dirty="0" sz="2400" spc="-5" b="1">
                <a:latin typeface="Times New Roman"/>
                <a:cs typeface="Times New Roman"/>
              </a:rPr>
              <a:t>V</a:t>
            </a:r>
            <a:r>
              <a:rPr dirty="0" sz="2400" spc="5" b="1">
                <a:latin typeface="Times New Roman"/>
                <a:cs typeface="Times New Roman"/>
              </a:rPr>
              <a:t>L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M: </a:t>
            </a:r>
            <a:r>
              <a:rPr dirty="0" sz="2400" spc="-25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 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 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esu</a:t>
            </a:r>
            <a:r>
              <a:rPr dirty="0" sz="2400" spc="-10">
                <a:latin typeface="Times New Roman"/>
                <a:cs typeface="Times New Roman"/>
              </a:rPr>
              <a:t>lt</a:t>
            </a:r>
            <a:r>
              <a:rPr dirty="0" sz="2400">
                <a:latin typeface="Times New Roman"/>
                <a:cs typeface="Times New Roman"/>
              </a:rPr>
              <a:t>ado </a:t>
            </a:r>
            <a:r>
              <a:rPr dirty="0" sz="2400" spc="-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del 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ce</a:t>
            </a:r>
            <a:r>
              <a:rPr dirty="0" sz="2400" spc="-1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o 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por 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 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15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al 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 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ide </a:t>
            </a:r>
            <a:r>
              <a:rPr dirty="0" sz="2400" spc="-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una 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 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 subred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15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bredes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ás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pequeñas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15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yas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áscar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er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ntes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según</a:t>
            </a:r>
            <a:r>
              <a:rPr dirty="0" sz="2400">
                <a:latin typeface="Times New Roman"/>
                <a:cs typeface="Times New Roman"/>
              </a:rPr>
              <a:t> se adaptan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las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necesi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ades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hosts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por subred.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5450" y="749300"/>
          <a:ext cx="9307830" cy="4765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0527"/>
                <a:gridCol w="1377293"/>
                <a:gridCol w="1039087"/>
                <a:gridCol w="1231938"/>
                <a:gridCol w="2446605"/>
                <a:gridCol w="2153010"/>
              </a:tblGrid>
              <a:tr h="864175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ubRed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dirty="0" sz="18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Inicio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dirty="0" sz="18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inal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Broadca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irecciones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por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ubred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ra de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ubRed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8134"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8131"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8133"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8133"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8133"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8133"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4901" y="706523"/>
            <a:ext cx="1746885" cy="50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80"/>
              </a:lnSpc>
            </a:pPr>
            <a:r>
              <a:rPr dirty="0" sz="4000" spc="-35" b="1">
                <a:latin typeface="Times New Roman"/>
                <a:cs typeface="Times New Roman"/>
              </a:rPr>
              <a:t>VLS</a:t>
            </a:r>
            <a:r>
              <a:rPr dirty="0" sz="4000" spc="-40" b="1">
                <a:latin typeface="Times New Roman"/>
                <a:cs typeface="Times New Roman"/>
              </a:rPr>
              <a:t>M</a:t>
            </a:r>
            <a:r>
              <a:rPr dirty="0" sz="4000" spc="15" b="1">
                <a:latin typeface="Times New Roman"/>
                <a:cs typeface="Times New Roman"/>
              </a:rPr>
              <a:t> </a:t>
            </a:r>
            <a:r>
              <a:rPr dirty="0" sz="4000" spc="-10" b="1">
                <a:latin typeface="Times New Roman"/>
                <a:cs typeface="Times New Roman"/>
              </a:rPr>
              <a:t>.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3100"/>
              </a:lnSpc>
            </a:pPr>
            <a:r>
              <a:rPr dirty="0" spc="-5" b="1">
                <a:latin typeface="Times New Roman"/>
                <a:cs typeface="Times New Roman"/>
              </a:rPr>
              <a:t>C</a:t>
            </a:r>
            <a:r>
              <a:rPr dirty="0" spc="10" b="1">
                <a:latin typeface="Times New Roman"/>
                <a:cs typeface="Times New Roman"/>
              </a:rPr>
              <a:t>I</a:t>
            </a:r>
            <a:r>
              <a:rPr dirty="0" spc="-5" b="1">
                <a:latin typeface="Times New Roman"/>
                <a:cs typeface="Times New Roman"/>
              </a:rPr>
              <a:t>D</a:t>
            </a:r>
            <a:r>
              <a:rPr dirty="0" b="1">
                <a:latin typeface="Times New Roman"/>
                <a:cs typeface="Times New Roman"/>
              </a:rPr>
              <a:t>R</a:t>
            </a:r>
            <a:r>
              <a:rPr dirty="0" spc="29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(</a:t>
            </a:r>
            <a:r>
              <a:rPr dirty="0" spc="-5" b="1">
                <a:latin typeface="Times New Roman"/>
                <a:cs typeface="Times New Roman"/>
              </a:rPr>
              <a:t>C</a:t>
            </a:r>
            <a:r>
              <a:rPr dirty="0" b="1">
                <a:latin typeface="Times New Roman"/>
                <a:cs typeface="Times New Roman"/>
              </a:rPr>
              <a:t>lassless</a:t>
            </a:r>
            <a:r>
              <a:rPr dirty="0" spc="29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I</a:t>
            </a:r>
            <a:r>
              <a:rPr dirty="0" spc="-5" b="1">
                <a:latin typeface="Times New Roman"/>
                <a:cs typeface="Times New Roman"/>
              </a:rPr>
              <a:t>n</a:t>
            </a:r>
            <a:r>
              <a:rPr dirty="0" b="1">
                <a:latin typeface="Times New Roman"/>
                <a:cs typeface="Times New Roman"/>
              </a:rPr>
              <a:t>t</a:t>
            </a:r>
            <a:r>
              <a:rPr dirty="0" spc="-10" b="1">
                <a:latin typeface="Times New Roman"/>
                <a:cs typeface="Times New Roman"/>
              </a:rPr>
              <a:t>e</a:t>
            </a:r>
            <a:r>
              <a:rPr dirty="0" spc="-85" b="1">
                <a:latin typeface="Times New Roman"/>
                <a:cs typeface="Times New Roman"/>
              </a:rPr>
              <a:t>r</a:t>
            </a:r>
            <a:r>
              <a:rPr dirty="0" spc="-10" b="1">
                <a:latin typeface="Times New Roman"/>
                <a:cs typeface="Times New Roman"/>
              </a:rPr>
              <a:t>-</a:t>
            </a:r>
            <a:r>
              <a:rPr dirty="0" spc="-5" b="1">
                <a:latin typeface="Times New Roman"/>
                <a:cs typeface="Times New Roman"/>
              </a:rPr>
              <a:t>D</a:t>
            </a:r>
            <a:r>
              <a:rPr dirty="0" b="1">
                <a:latin typeface="Times New Roman"/>
                <a:cs typeface="Times New Roman"/>
              </a:rPr>
              <a:t>omain</a:t>
            </a:r>
            <a:r>
              <a:rPr dirty="0" spc="28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R</a:t>
            </a:r>
            <a:r>
              <a:rPr dirty="0" spc="10" b="1">
                <a:latin typeface="Times New Roman"/>
                <a:cs typeface="Times New Roman"/>
              </a:rPr>
              <a:t>o</a:t>
            </a:r>
            <a:r>
              <a:rPr dirty="0" spc="-5" b="1">
                <a:latin typeface="Times New Roman"/>
                <a:cs typeface="Times New Roman"/>
              </a:rPr>
              <a:t>u</a:t>
            </a:r>
            <a:r>
              <a:rPr dirty="0" b="1">
                <a:latin typeface="Times New Roman"/>
                <a:cs typeface="Times New Roman"/>
              </a:rPr>
              <a:t>ti</a:t>
            </a:r>
            <a:r>
              <a:rPr dirty="0" spc="-5" b="1">
                <a:latin typeface="Times New Roman"/>
                <a:cs typeface="Times New Roman"/>
              </a:rPr>
              <a:t>n</a:t>
            </a:r>
            <a:r>
              <a:rPr dirty="0" b="1">
                <a:latin typeface="Times New Roman"/>
                <a:cs typeface="Times New Roman"/>
              </a:rPr>
              <a:t>g</a:t>
            </a:r>
            <a:r>
              <a:rPr dirty="0" spc="28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-</a:t>
            </a:r>
            <a:r>
              <a:rPr dirty="0" spc="290" b="1">
                <a:latin typeface="Times New Roman"/>
                <a:cs typeface="Times New Roman"/>
              </a:rPr>
              <a:t> </a:t>
            </a:r>
            <a:r>
              <a:rPr dirty="0" spc="-5"/>
              <a:t>E</a:t>
            </a:r>
            <a:r>
              <a:rPr dirty="0"/>
              <a:t>nruta</a:t>
            </a:r>
            <a:r>
              <a:rPr dirty="0" spc="-20"/>
              <a:t>m</a:t>
            </a:r>
            <a:r>
              <a:rPr dirty="0"/>
              <a:t>ie</a:t>
            </a:r>
            <a:r>
              <a:rPr dirty="0" spc="-15"/>
              <a:t>n</a:t>
            </a:r>
            <a:r>
              <a:rPr dirty="0"/>
              <a:t>to</a:t>
            </a:r>
            <a:r>
              <a:rPr dirty="0" spc="285"/>
              <a:t> </a:t>
            </a:r>
            <a:r>
              <a:rPr dirty="0" spc="-10"/>
              <a:t>I</a:t>
            </a:r>
            <a:r>
              <a:rPr dirty="0"/>
              <a:t>nt</a:t>
            </a:r>
            <a:r>
              <a:rPr dirty="0" spc="-10"/>
              <a:t>e</a:t>
            </a:r>
            <a:r>
              <a:rPr dirty="0" spc="-45"/>
              <a:t>r</a:t>
            </a:r>
            <a:r>
              <a:rPr dirty="0"/>
              <a:t>-</a:t>
            </a:r>
            <a:r>
              <a:rPr dirty="0" spc="-5"/>
              <a:t>D</a:t>
            </a:r>
            <a:r>
              <a:rPr dirty="0"/>
              <a:t>o</a:t>
            </a:r>
            <a:r>
              <a:rPr dirty="0" spc="-20"/>
              <a:t>m</a:t>
            </a:r>
            <a:r>
              <a:rPr dirty="0"/>
              <a:t>in</a:t>
            </a:r>
            <a:r>
              <a:rPr dirty="0" spc="-10"/>
              <a:t>i</a:t>
            </a:r>
            <a:r>
              <a:rPr dirty="0"/>
              <a:t>os</a:t>
            </a:r>
            <a:r>
              <a:rPr dirty="0"/>
              <a:t> sin </a:t>
            </a:r>
            <a:r>
              <a:rPr dirty="0" spc="260"/>
              <a:t> </a:t>
            </a:r>
            <a:r>
              <a:rPr dirty="0" spc="-5"/>
              <a:t>C</a:t>
            </a:r>
            <a:r>
              <a:rPr dirty="0" spc="-10"/>
              <a:t>l</a:t>
            </a:r>
            <a:r>
              <a:rPr dirty="0"/>
              <a:t>ases</a:t>
            </a:r>
            <a:r>
              <a:rPr dirty="0" spc="-10"/>
              <a:t>)</a:t>
            </a:r>
            <a:r>
              <a:rPr dirty="0"/>
              <a:t>: </a:t>
            </a:r>
            <a:r>
              <a:rPr dirty="0" spc="254"/>
              <a:t> </a:t>
            </a:r>
            <a:r>
              <a:rPr dirty="0" spc="-5"/>
              <a:t>E</a:t>
            </a:r>
            <a:r>
              <a:rPr dirty="0"/>
              <a:t>l </a:t>
            </a:r>
            <a:r>
              <a:rPr dirty="0" spc="265"/>
              <a:t>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5"/>
              <a:t>D</a:t>
            </a:r>
            <a:r>
              <a:rPr dirty="0"/>
              <a:t>R </a:t>
            </a:r>
            <a:r>
              <a:rPr dirty="0" spc="254"/>
              <a:t> </a:t>
            </a:r>
            <a:r>
              <a:rPr dirty="0"/>
              <a:t>es </a:t>
            </a:r>
            <a:r>
              <a:rPr dirty="0" spc="265"/>
              <a:t> </a:t>
            </a:r>
            <a:r>
              <a:rPr dirty="0" spc="-10"/>
              <a:t>l</a:t>
            </a:r>
            <a:r>
              <a:rPr dirty="0"/>
              <a:t>a </a:t>
            </a:r>
            <a:r>
              <a:rPr dirty="0" spc="265"/>
              <a:t> </a:t>
            </a:r>
            <a:r>
              <a:rPr dirty="0" spc="-10"/>
              <a:t>c</a:t>
            </a:r>
            <a:r>
              <a:rPr dirty="0"/>
              <a:t>ap</a:t>
            </a:r>
            <a:r>
              <a:rPr dirty="0" spc="-10"/>
              <a:t>ac</a:t>
            </a:r>
            <a:r>
              <a:rPr dirty="0"/>
              <a:t>idad </a:t>
            </a:r>
            <a:r>
              <a:rPr dirty="0" spc="260"/>
              <a:t> </a:t>
            </a:r>
            <a:r>
              <a:rPr dirty="0"/>
              <a:t>q</a:t>
            </a:r>
            <a:r>
              <a:rPr dirty="0" spc="-15"/>
              <a:t>u</a:t>
            </a:r>
            <a:r>
              <a:rPr dirty="0"/>
              <a:t>e </a:t>
            </a:r>
            <a:r>
              <a:rPr dirty="0" spc="250"/>
              <a:t> </a:t>
            </a:r>
            <a:r>
              <a:rPr dirty="0" spc="-10"/>
              <a:t>ti</a:t>
            </a:r>
            <a:r>
              <a:rPr dirty="0"/>
              <a:t>enen </a:t>
            </a:r>
            <a:r>
              <a:rPr dirty="0" spc="250"/>
              <a:t> </a:t>
            </a:r>
            <a:r>
              <a:rPr dirty="0"/>
              <a:t>los </a:t>
            </a:r>
            <a:r>
              <a:rPr dirty="0" spc="265"/>
              <a:t> </a:t>
            </a:r>
            <a:r>
              <a:rPr dirty="0"/>
              <a:t>p</a:t>
            </a:r>
            <a:r>
              <a:rPr dirty="0" spc="-10"/>
              <a:t>r</a:t>
            </a:r>
            <a:r>
              <a:rPr dirty="0"/>
              <a:t>otoc</a:t>
            </a:r>
            <a:r>
              <a:rPr dirty="0" spc="-15"/>
              <a:t>o</a:t>
            </a:r>
            <a:r>
              <a:rPr dirty="0"/>
              <a:t>los </a:t>
            </a:r>
            <a:r>
              <a:rPr dirty="0" spc="265"/>
              <a:t> </a:t>
            </a:r>
            <a:r>
              <a:rPr dirty="0" spc="-15"/>
              <a:t>de</a:t>
            </a:r>
            <a:r>
              <a:rPr dirty="0" spc="-15"/>
              <a:t> </a:t>
            </a:r>
            <a:r>
              <a:rPr dirty="0"/>
              <a:t>enr</a:t>
            </a:r>
            <a:r>
              <a:rPr dirty="0" spc="-15"/>
              <a:t>u</a:t>
            </a:r>
            <a:r>
              <a:rPr dirty="0"/>
              <a:t>ta</a:t>
            </a:r>
            <a:r>
              <a:rPr dirty="0" spc="-20"/>
              <a:t>m</a:t>
            </a:r>
            <a:r>
              <a:rPr dirty="0"/>
              <a:t>ie</a:t>
            </a:r>
            <a:r>
              <a:rPr dirty="0" spc="-15"/>
              <a:t>n</a:t>
            </a:r>
            <a:r>
              <a:rPr dirty="0" spc="-10"/>
              <a:t>t</a:t>
            </a:r>
            <a:r>
              <a:rPr dirty="0"/>
              <a:t>o de env</a:t>
            </a:r>
            <a:r>
              <a:rPr dirty="0" spc="-10"/>
              <a:t>i</a:t>
            </a:r>
            <a:r>
              <a:rPr dirty="0"/>
              <a:t>ar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0"/>
              <a:t>c</a:t>
            </a:r>
            <a:r>
              <a:rPr dirty="0"/>
              <a:t>tu</a:t>
            </a:r>
            <a:r>
              <a:rPr dirty="0" spc="-10"/>
              <a:t>al</a:t>
            </a:r>
            <a:r>
              <a:rPr dirty="0"/>
              <a:t>i</a:t>
            </a:r>
            <a:r>
              <a:rPr dirty="0" spc="-10"/>
              <a:t>z</a:t>
            </a:r>
            <a:r>
              <a:rPr dirty="0"/>
              <a:t>a</a:t>
            </a:r>
            <a:r>
              <a:rPr dirty="0" spc="-10"/>
              <a:t>c</a:t>
            </a:r>
            <a:r>
              <a:rPr dirty="0"/>
              <a:t>i</a:t>
            </a:r>
            <a:r>
              <a:rPr dirty="0" spc="-15"/>
              <a:t>o</a:t>
            </a:r>
            <a:r>
              <a:rPr dirty="0"/>
              <a:t>nes a sus vecinos de </a:t>
            </a:r>
            <a:r>
              <a:rPr dirty="0" spc="-10"/>
              <a:t>r</a:t>
            </a:r>
            <a:r>
              <a:rPr dirty="0"/>
              <a:t>e</a:t>
            </a:r>
            <a:r>
              <a:rPr dirty="0" spc="-15"/>
              <a:t>d</a:t>
            </a:r>
            <a:r>
              <a:rPr dirty="0"/>
              <a:t>es con </a:t>
            </a:r>
            <a:r>
              <a:rPr dirty="0" spc="-5"/>
              <a:t>VL</a:t>
            </a:r>
            <a:r>
              <a:rPr dirty="0" spc="5"/>
              <a:t>S</a:t>
            </a:r>
            <a:r>
              <a:rPr dirty="0"/>
              <a:t>M y</a:t>
            </a:r>
            <a:r>
              <a:rPr dirty="0"/>
              <a:t> de su</a:t>
            </a:r>
            <a:r>
              <a:rPr dirty="0" spc="-20"/>
              <a:t>m</a:t>
            </a:r>
            <a:r>
              <a:rPr dirty="0"/>
              <a:t>arizar</a:t>
            </a:r>
            <a:r>
              <a:rPr dirty="0" spc="-20"/>
              <a:t> </a:t>
            </a:r>
            <a:r>
              <a:rPr dirty="0"/>
              <a:t>esas</a:t>
            </a:r>
            <a:r>
              <a:rPr dirty="0" spc="-10"/>
              <a:t> </a:t>
            </a:r>
            <a:r>
              <a:rPr dirty="0"/>
              <a:t>direcci</a:t>
            </a:r>
            <a:r>
              <a:rPr dirty="0" spc="-5"/>
              <a:t>o</a:t>
            </a:r>
            <a:r>
              <a:rPr dirty="0"/>
              <a:t>nes</a:t>
            </a:r>
            <a:r>
              <a:rPr dirty="0" spc="-35"/>
              <a:t> </a:t>
            </a:r>
            <a:r>
              <a:rPr dirty="0"/>
              <a:t>en</a:t>
            </a:r>
            <a:r>
              <a:rPr dirty="0" spc="-15"/>
              <a:t> </a:t>
            </a:r>
            <a:r>
              <a:rPr dirty="0"/>
              <a:t>una sola</a:t>
            </a:r>
            <a:r>
              <a:rPr dirty="0" spc="-10"/>
              <a:t> </a:t>
            </a:r>
            <a:r>
              <a:rPr dirty="0"/>
              <a:t>direcc</a:t>
            </a:r>
            <a:r>
              <a:rPr dirty="0" spc="-10"/>
              <a:t>i</a:t>
            </a:r>
            <a:r>
              <a:rPr dirty="0" spc="-5"/>
              <a:t>ó</a:t>
            </a:r>
            <a:r>
              <a:rPr dirty="0"/>
              <a:t>n.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550">
              <a:latin typeface="Times New Roman"/>
              <a:cs typeface="Times New Roman"/>
            </a:endParaRPr>
          </a:p>
          <a:p>
            <a:pPr algn="just" marL="12700" marR="181610">
              <a:lnSpc>
                <a:spcPct val="93000"/>
              </a:lnSpc>
            </a:pPr>
            <a:r>
              <a:rPr dirty="0" spc="-5" b="1">
                <a:latin typeface="Times New Roman"/>
                <a:cs typeface="Times New Roman"/>
              </a:rPr>
              <a:t>Su</a:t>
            </a:r>
            <a:r>
              <a:rPr dirty="0" b="1">
                <a:latin typeface="Times New Roman"/>
                <a:cs typeface="Times New Roman"/>
              </a:rPr>
              <a:t>mari</a:t>
            </a:r>
            <a:r>
              <a:rPr dirty="0" spc="-25" b="1">
                <a:latin typeface="Times New Roman"/>
                <a:cs typeface="Times New Roman"/>
              </a:rPr>
              <a:t>z</a:t>
            </a:r>
            <a:r>
              <a:rPr dirty="0" b="1">
                <a:latin typeface="Times New Roman"/>
                <a:cs typeface="Times New Roman"/>
              </a:rPr>
              <a:t>ación</a:t>
            </a:r>
            <a:r>
              <a:rPr dirty="0" spc="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d</a:t>
            </a:r>
            <a:r>
              <a:rPr dirty="0" b="1">
                <a:latin typeface="Times New Roman"/>
                <a:cs typeface="Times New Roman"/>
              </a:rPr>
              <a:t>e</a:t>
            </a:r>
            <a:r>
              <a:rPr dirty="0" spc="10" b="1">
                <a:latin typeface="Times New Roman"/>
                <a:cs typeface="Times New Roman"/>
              </a:rPr>
              <a:t> </a:t>
            </a:r>
            <a:r>
              <a:rPr dirty="0" spc="5" b="1">
                <a:latin typeface="Times New Roman"/>
                <a:cs typeface="Times New Roman"/>
              </a:rPr>
              <a:t>R</a:t>
            </a:r>
            <a:r>
              <a:rPr dirty="0" spc="-5" b="1">
                <a:latin typeface="Times New Roman"/>
                <a:cs typeface="Times New Roman"/>
              </a:rPr>
              <a:t>u</a:t>
            </a:r>
            <a:r>
              <a:rPr dirty="0" b="1">
                <a:latin typeface="Times New Roman"/>
                <a:cs typeface="Times New Roman"/>
              </a:rPr>
              <a:t>ta</a:t>
            </a:r>
            <a:r>
              <a:rPr dirty="0" spc="10" b="1">
                <a:latin typeface="Times New Roman"/>
                <a:cs typeface="Times New Roman"/>
              </a:rPr>
              <a:t>s</a:t>
            </a:r>
            <a:r>
              <a:rPr dirty="0" b="1">
                <a:latin typeface="Times New Roman"/>
                <a:cs typeface="Times New Roman"/>
              </a:rPr>
              <a:t>:</a:t>
            </a:r>
            <a:r>
              <a:rPr dirty="0" spc="15" b="1">
                <a:latin typeface="Times New Roman"/>
                <a:cs typeface="Times New Roman"/>
              </a:rPr>
              <a:t> </a:t>
            </a:r>
            <a:r>
              <a:rPr dirty="0" spc="-175"/>
              <a:t>T</a:t>
            </a:r>
            <a:r>
              <a:rPr dirty="0"/>
              <a:t>a</a:t>
            </a:r>
            <a:r>
              <a:rPr dirty="0" spc="-20"/>
              <a:t>m</a:t>
            </a:r>
            <a:r>
              <a:rPr dirty="0"/>
              <a:t>bién l</a:t>
            </a:r>
            <a:r>
              <a:rPr dirty="0" spc="-10"/>
              <a:t>l</a:t>
            </a:r>
            <a:r>
              <a:rPr dirty="0"/>
              <a:t>a</a:t>
            </a:r>
            <a:r>
              <a:rPr dirty="0" spc="-20"/>
              <a:t>m</a:t>
            </a:r>
            <a:r>
              <a:rPr dirty="0"/>
              <a:t>ado</a:t>
            </a:r>
            <a:r>
              <a:rPr dirty="0" spc="10"/>
              <a:t> </a:t>
            </a:r>
            <a:r>
              <a:rPr dirty="0"/>
              <a:t>resu</a:t>
            </a:r>
            <a:r>
              <a:rPr dirty="0" spc="-20"/>
              <a:t>m</a:t>
            </a:r>
            <a:r>
              <a:rPr dirty="0"/>
              <a:t>en</a:t>
            </a:r>
            <a:r>
              <a:rPr dirty="0" spc="10"/>
              <a:t> </a:t>
            </a:r>
            <a:r>
              <a:rPr dirty="0"/>
              <a:t>de</a:t>
            </a:r>
            <a:r>
              <a:rPr dirty="0" spc="10"/>
              <a:t> </a:t>
            </a:r>
            <a:r>
              <a:rPr dirty="0"/>
              <a:t>ruta, supern</a:t>
            </a:r>
            <a:r>
              <a:rPr dirty="0" spc="-10"/>
              <a:t>et</a:t>
            </a:r>
            <a:r>
              <a:rPr dirty="0"/>
              <a:t>t</a:t>
            </a:r>
            <a:r>
              <a:rPr dirty="0" spc="-10"/>
              <a:t>i</a:t>
            </a:r>
            <a:r>
              <a:rPr dirty="0" spc="-15"/>
              <a:t>n</a:t>
            </a:r>
            <a:r>
              <a:rPr dirty="0"/>
              <a:t>g</a:t>
            </a:r>
            <a:r>
              <a:rPr dirty="0"/>
              <a:t> o </a:t>
            </a:r>
            <a:r>
              <a:rPr dirty="0" spc="140"/>
              <a:t> </a:t>
            </a:r>
            <a:r>
              <a:rPr dirty="0"/>
              <a:t>super</a:t>
            </a:r>
            <a:r>
              <a:rPr dirty="0" spc="-10"/>
              <a:t>r</a:t>
            </a:r>
            <a:r>
              <a:rPr dirty="0"/>
              <a:t>ed</a:t>
            </a:r>
            <a:r>
              <a:rPr dirty="0" spc="-10"/>
              <a:t>e</a:t>
            </a:r>
            <a:r>
              <a:rPr dirty="0"/>
              <a:t>s, </a:t>
            </a:r>
            <a:r>
              <a:rPr dirty="0" spc="140"/>
              <a:t> </a:t>
            </a:r>
            <a:r>
              <a:rPr dirty="0"/>
              <a:t>es </a:t>
            </a:r>
            <a:r>
              <a:rPr dirty="0" spc="130"/>
              <a:t> </a:t>
            </a:r>
            <a:r>
              <a:rPr dirty="0"/>
              <a:t>el </a:t>
            </a:r>
            <a:r>
              <a:rPr dirty="0" spc="135"/>
              <a:t> </a:t>
            </a:r>
            <a:r>
              <a:rPr dirty="0"/>
              <a:t>p</a:t>
            </a:r>
            <a:r>
              <a:rPr dirty="0" spc="-10"/>
              <a:t>r</a:t>
            </a:r>
            <a:r>
              <a:rPr dirty="0"/>
              <a:t>oceso </a:t>
            </a:r>
            <a:r>
              <a:rPr dirty="0" spc="130"/>
              <a:t> </a:t>
            </a:r>
            <a:r>
              <a:rPr dirty="0"/>
              <a:t>r</a:t>
            </a:r>
            <a:r>
              <a:rPr dirty="0" spc="-10"/>
              <a:t>e</a:t>
            </a:r>
            <a:r>
              <a:rPr dirty="0"/>
              <a:t>a</a:t>
            </a:r>
            <a:r>
              <a:rPr dirty="0" spc="-10"/>
              <a:t>liz</a:t>
            </a:r>
            <a:r>
              <a:rPr dirty="0"/>
              <a:t>ado </a:t>
            </a:r>
            <a:r>
              <a:rPr dirty="0" spc="140"/>
              <a:t> </a:t>
            </a:r>
            <a:r>
              <a:rPr dirty="0"/>
              <a:t>por </a:t>
            </a:r>
            <a:r>
              <a:rPr dirty="0" spc="135"/>
              <a:t> </a:t>
            </a:r>
            <a:r>
              <a:rPr dirty="0"/>
              <a:t>un </a:t>
            </a:r>
            <a:r>
              <a:rPr dirty="0" spc="130"/>
              <a:t> </a:t>
            </a:r>
            <a:r>
              <a:rPr dirty="0"/>
              <a:t>ro</a:t>
            </a:r>
            <a:r>
              <a:rPr dirty="0" spc="-15"/>
              <a:t>u</a:t>
            </a:r>
            <a:r>
              <a:rPr dirty="0"/>
              <a:t>ter </a:t>
            </a:r>
            <a:r>
              <a:rPr dirty="0" spc="135"/>
              <a:t> </a:t>
            </a:r>
            <a:r>
              <a:rPr dirty="0"/>
              <a:t>a </a:t>
            </a:r>
            <a:r>
              <a:rPr dirty="0" spc="120"/>
              <a:t> </a:t>
            </a:r>
            <a:r>
              <a:rPr dirty="0"/>
              <a:t>t</a:t>
            </a:r>
            <a:r>
              <a:rPr dirty="0" spc="-10"/>
              <a:t>r</a:t>
            </a:r>
            <a:r>
              <a:rPr dirty="0"/>
              <a:t>avés </a:t>
            </a:r>
            <a:r>
              <a:rPr dirty="0" spc="145"/>
              <a:t> </a:t>
            </a:r>
            <a:r>
              <a:rPr dirty="0" spc="-15"/>
              <a:t>d</a:t>
            </a:r>
            <a:r>
              <a:rPr dirty="0"/>
              <a:t>e </a:t>
            </a:r>
            <a:r>
              <a:rPr dirty="0" spc="145"/>
              <a:t> </a:t>
            </a:r>
            <a:r>
              <a:rPr dirty="0"/>
              <a:t>un</a:t>
            </a:r>
            <a:r>
              <a:rPr dirty="0"/>
              <a:t> prot</a:t>
            </a:r>
            <a:r>
              <a:rPr dirty="0" spc="-15"/>
              <a:t>o</a:t>
            </a:r>
            <a:r>
              <a:rPr dirty="0"/>
              <a:t>colo  </a:t>
            </a:r>
            <a:r>
              <a:rPr dirty="0" spc="-40"/>
              <a:t> </a:t>
            </a:r>
            <a:r>
              <a:rPr dirty="0" spc="-15"/>
              <a:t>d</a:t>
            </a:r>
            <a:r>
              <a:rPr dirty="0"/>
              <a:t>e  </a:t>
            </a:r>
            <a:r>
              <a:rPr dirty="0" spc="-35"/>
              <a:t> </a:t>
            </a:r>
            <a:r>
              <a:rPr dirty="0"/>
              <a:t>enr</a:t>
            </a:r>
            <a:r>
              <a:rPr dirty="0" spc="-15"/>
              <a:t>u</a:t>
            </a:r>
            <a:r>
              <a:rPr dirty="0"/>
              <a:t>ta</a:t>
            </a:r>
            <a:r>
              <a:rPr dirty="0" spc="-20"/>
              <a:t>m</a:t>
            </a:r>
            <a:r>
              <a:rPr dirty="0" spc="-10"/>
              <a:t>i</a:t>
            </a:r>
            <a:r>
              <a:rPr dirty="0"/>
              <a:t>ento  </a:t>
            </a:r>
            <a:r>
              <a:rPr dirty="0" spc="-40"/>
              <a:t> </a:t>
            </a:r>
            <a:r>
              <a:rPr dirty="0"/>
              <a:t>por  </a:t>
            </a:r>
            <a:r>
              <a:rPr dirty="0" spc="-45"/>
              <a:t> </a:t>
            </a:r>
            <a:r>
              <a:rPr dirty="0" spc="-10"/>
              <a:t>e</a:t>
            </a:r>
            <a:r>
              <a:rPr dirty="0"/>
              <a:t>l  </a:t>
            </a:r>
            <a:r>
              <a:rPr dirty="0" spc="-35"/>
              <a:t> </a:t>
            </a:r>
            <a:r>
              <a:rPr dirty="0"/>
              <a:t>c</a:t>
            </a:r>
            <a:r>
              <a:rPr dirty="0" spc="-15"/>
              <a:t>u</a:t>
            </a:r>
            <a:r>
              <a:rPr dirty="0"/>
              <a:t>al  </a:t>
            </a:r>
            <a:r>
              <a:rPr dirty="0" spc="-35"/>
              <a:t> </a:t>
            </a:r>
            <a:r>
              <a:rPr dirty="0" spc="-15"/>
              <a:t>p</a:t>
            </a:r>
            <a:r>
              <a:rPr dirty="0"/>
              <a:t>a</a:t>
            </a:r>
            <a:r>
              <a:rPr dirty="0" spc="-10"/>
              <a:t>rt</a:t>
            </a:r>
            <a:r>
              <a:rPr dirty="0"/>
              <a:t>iendo  </a:t>
            </a:r>
            <a:r>
              <a:rPr dirty="0" spc="-40"/>
              <a:t> </a:t>
            </a:r>
            <a:r>
              <a:rPr dirty="0" spc="-15"/>
              <a:t>d</a:t>
            </a:r>
            <a:r>
              <a:rPr dirty="0"/>
              <a:t>e  </a:t>
            </a:r>
            <a:r>
              <a:rPr dirty="0" spc="-35"/>
              <a:t> </a:t>
            </a:r>
            <a:r>
              <a:rPr dirty="0" spc="-10"/>
              <a:t>c</a:t>
            </a:r>
            <a:r>
              <a:rPr dirty="0"/>
              <a:t>onju</a:t>
            </a:r>
            <a:r>
              <a:rPr dirty="0" spc="-15"/>
              <a:t>n</a:t>
            </a:r>
            <a:r>
              <a:rPr dirty="0"/>
              <a:t>to  </a:t>
            </a:r>
            <a:r>
              <a:rPr dirty="0" spc="-40"/>
              <a:t> </a:t>
            </a:r>
            <a:r>
              <a:rPr dirty="0"/>
              <a:t>de</a:t>
            </a:r>
            <a:r>
              <a:rPr dirty="0"/>
              <a:t> di</a:t>
            </a:r>
            <a:r>
              <a:rPr dirty="0" spc="-10"/>
              <a:t>r</a:t>
            </a:r>
            <a:r>
              <a:rPr dirty="0"/>
              <a:t>e</a:t>
            </a:r>
            <a:r>
              <a:rPr dirty="0" spc="-10"/>
              <a:t>c</a:t>
            </a:r>
            <a:r>
              <a:rPr dirty="0"/>
              <a:t>ci</a:t>
            </a:r>
            <a:r>
              <a:rPr dirty="0" spc="-5"/>
              <a:t>o</a:t>
            </a:r>
            <a:r>
              <a:rPr dirty="0" spc="-15"/>
              <a:t>n</a:t>
            </a:r>
            <a:r>
              <a:rPr dirty="0"/>
              <a:t>es</a:t>
            </a:r>
            <a:r>
              <a:rPr dirty="0" spc="155"/>
              <a:t> </a:t>
            </a:r>
            <a:r>
              <a:rPr dirty="0"/>
              <a:t>de</a:t>
            </a:r>
            <a:r>
              <a:rPr dirty="0" spc="170"/>
              <a:t> </a:t>
            </a:r>
            <a:r>
              <a:rPr dirty="0" spc="-10"/>
              <a:t>r</a:t>
            </a:r>
            <a:r>
              <a:rPr dirty="0"/>
              <a:t>ed</a:t>
            </a:r>
            <a:r>
              <a:rPr dirty="0" spc="155"/>
              <a:t> </a:t>
            </a:r>
            <a:r>
              <a:rPr dirty="0"/>
              <a:t>(blo</a:t>
            </a:r>
            <a:r>
              <a:rPr dirty="0" spc="-15"/>
              <a:t>q</a:t>
            </a:r>
            <a:r>
              <a:rPr dirty="0"/>
              <a:t>ue</a:t>
            </a:r>
            <a:r>
              <a:rPr dirty="0" spc="170"/>
              <a:t>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5"/>
              <a:t>DR</a:t>
            </a:r>
            <a:r>
              <a:rPr dirty="0"/>
              <a:t>)</a:t>
            </a:r>
            <a:r>
              <a:rPr dirty="0" spc="170"/>
              <a:t> </a:t>
            </a:r>
            <a:r>
              <a:rPr dirty="0"/>
              <a:t>se</a:t>
            </a:r>
            <a:r>
              <a:rPr dirty="0" spc="170"/>
              <a:t> </a:t>
            </a:r>
            <a:r>
              <a:rPr dirty="0"/>
              <a:t>o</a:t>
            </a:r>
            <a:r>
              <a:rPr dirty="0" spc="-15"/>
              <a:t>b</a:t>
            </a:r>
            <a:r>
              <a:rPr dirty="0" spc="-10"/>
              <a:t>t</a:t>
            </a:r>
            <a:r>
              <a:rPr dirty="0"/>
              <a:t>iene</a:t>
            </a:r>
            <a:r>
              <a:rPr dirty="0" spc="155"/>
              <a:t> </a:t>
            </a:r>
            <a:r>
              <a:rPr dirty="0"/>
              <a:t>u</a:t>
            </a:r>
            <a:r>
              <a:rPr dirty="0" spc="-15"/>
              <a:t>n</a:t>
            </a:r>
            <a:r>
              <a:rPr dirty="0"/>
              <a:t>a</a:t>
            </a:r>
            <a:r>
              <a:rPr dirty="0" spc="170"/>
              <a:t> </a:t>
            </a:r>
            <a:r>
              <a:rPr dirty="0"/>
              <a:t>ú</a:t>
            </a:r>
            <a:r>
              <a:rPr dirty="0" spc="-15"/>
              <a:t>n</a:t>
            </a:r>
            <a:r>
              <a:rPr dirty="0"/>
              <a:t>i</a:t>
            </a:r>
            <a:r>
              <a:rPr dirty="0" spc="-10"/>
              <a:t>c</a:t>
            </a:r>
            <a:r>
              <a:rPr dirty="0"/>
              <a:t>a</a:t>
            </a:r>
            <a:r>
              <a:rPr dirty="0" spc="170"/>
              <a:t> </a:t>
            </a:r>
            <a:r>
              <a:rPr dirty="0" spc="-15"/>
              <a:t>d</a:t>
            </a:r>
            <a:r>
              <a:rPr dirty="0"/>
              <a:t>i</a:t>
            </a:r>
            <a:r>
              <a:rPr dirty="0" spc="-10"/>
              <a:t>re</a:t>
            </a:r>
            <a:r>
              <a:rPr dirty="0"/>
              <a:t>c</a:t>
            </a:r>
            <a:r>
              <a:rPr dirty="0" spc="-10"/>
              <a:t>c</a:t>
            </a:r>
            <a:r>
              <a:rPr dirty="0"/>
              <a:t>ión</a:t>
            </a:r>
            <a:r>
              <a:rPr dirty="0" spc="155"/>
              <a:t> </a:t>
            </a:r>
            <a:r>
              <a:rPr dirty="0"/>
              <a:t>co</a:t>
            </a:r>
            <a:r>
              <a:rPr dirty="0" spc="-20"/>
              <a:t>m</a:t>
            </a:r>
            <a:r>
              <a:rPr dirty="0" spc="10"/>
              <a:t>ú</a:t>
            </a:r>
            <a:r>
              <a:rPr dirty="0"/>
              <a:t>n</a:t>
            </a:r>
            <a:r>
              <a:rPr dirty="0"/>
              <a:t> que contiene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las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20"/>
              <a:t>m</a:t>
            </a:r>
            <a:r>
              <a:rPr dirty="0"/>
              <a:t>ás para</a:t>
            </a:r>
            <a:r>
              <a:rPr dirty="0" spc="-10"/>
              <a:t> </a:t>
            </a:r>
            <a:r>
              <a:rPr dirty="0"/>
              <a:t>ser enviada</a:t>
            </a:r>
            <a:r>
              <a:rPr dirty="0" spc="-35"/>
              <a:t> </a:t>
            </a:r>
            <a:r>
              <a:rPr dirty="0"/>
              <a:t>en sus actual</a:t>
            </a:r>
            <a:r>
              <a:rPr dirty="0" spc="-10"/>
              <a:t>i</a:t>
            </a:r>
            <a:r>
              <a:rPr dirty="0"/>
              <a:t>z</a:t>
            </a:r>
            <a:r>
              <a:rPr dirty="0" spc="-10"/>
              <a:t>a</a:t>
            </a:r>
            <a:r>
              <a:rPr dirty="0"/>
              <a:t>c</a:t>
            </a:r>
            <a:r>
              <a:rPr dirty="0" spc="-10"/>
              <a:t>i</a:t>
            </a:r>
            <a:r>
              <a:rPr dirty="0"/>
              <a:t>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5"/>
              <a:t>Subn</a:t>
            </a:r>
            <a:r>
              <a:rPr dirty="0" spc="-25"/>
              <a:t>e</a:t>
            </a:r>
            <a:r>
              <a:rPr dirty="0" spc="-5"/>
              <a:t>t</a:t>
            </a:r>
            <a:r>
              <a:rPr dirty="0" spc="-25"/>
              <a:t>e</a:t>
            </a:r>
            <a:r>
              <a:rPr dirty="0" spc="-15"/>
              <a:t>o</a:t>
            </a:r>
            <a:r>
              <a:rPr dirty="0" spc="10"/>
              <a:t> </a:t>
            </a:r>
            <a:r>
              <a:rPr dirty="0" spc="-25"/>
              <a:t>c</a:t>
            </a:r>
            <a:r>
              <a:rPr dirty="0" spc="-10"/>
              <a:t>o</a:t>
            </a:r>
            <a:r>
              <a:rPr dirty="0" spc="-20"/>
              <a:t>n</a:t>
            </a:r>
            <a:r>
              <a:rPr dirty="0" spc="-50"/>
              <a:t> </a:t>
            </a:r>
            <a:r>
              <a:rPr dirty="0" spc="-25"/>
              <a:t>VL</a:t>
            </a:r>
            <a:r>
              <a:rPr dirty="0" spc="-15"/>
              <a:t>S</a:t>
            </a:r>
            <a:r>
              <a:rPr dirty="0" spc="-30"/>
              <a:t>M</a:t>
            </a:r>
            <a:r>
              <a:rPr dirty="0" spc="15"/>
              <a:t> </a:t>
            </a:r>
            <a:r>
              <a:rPr dirty="0" spc="-10"/>
              <a:t>-</a:t>
            </a:r>
            <a:r>
              <a:rPr dirty="0"/>
              <a:t> </a:t>
            </a:r>
            <a:r>
              <a:rPr dirty="0" spc="-30"/>
              <a:t>M</a:t>
            </a:r>
            <a:r>
              <a:rPr dirty="0" spc="-10"/>
              <a:t>a</a:t>
            </a:r>
            <a:r>
              <a:rPr dirty="0" spc="-15"/>
              <a:t>s</a:t>
            </a:r>
            <a:r>
              <a:rPr dirty="0" spc="-25"/>
              <a:t>c</a:t>
            </a:r>
            <a:r>
              <a:rPr dirty="0" spc="-10"/>
              <a:t>a</a:t>
            </a:r>
            <a:r>
              <a:rPr dirty="0" spc="-25"/>
              <a:t>r</a:t>
            </a:r>
            <a:r>
              <a:rPr dirty="0" spc="-15"/>
              <a:t>a</a:t>
            </a:r>
            <a:r>
              <a:rPr dirty="0" spc="-15"/>
              <a:t> </a:t>
            </a:r>
            <a:r>
              <a:rPr dirty="0" spc="-15"/>
              <a:t>d</a:t>
            </a:r>
            <a:r>
              <a:rPr dirty="0" spc="-15"/>
              <a:t>e</a:t>
            </a:r>
            <a:r>
              <a:rPr dirty="0"/>
              <a:t> </a:t>
            </a:r>
            <a:r>
              <a:rPr dirty="0" spc="-25"/>
              <a:t>L</a:t>
            </a:r>
            <a:r>
              <a:rPr dirty="0" spc="-10"/>
              <a:t>ong</a:t>
            </a:r>
            <a:r>
              <a:rPr dirty="0" spc="-10"/>
              <a:t>i</a:t>
            </a:r>
            <a:r>
              <a:rPr dirty="0" spc="-10"/>
              <a:t>tu</a:t>
            </a:r>
            <a:r>
              <a:rPr dirty="0" spc="-20"/>
              <a:t>d</a:t>
            </a:r>
            <a:r>
              <a:rPr dirty="0" spc="-50"/>
              <a:t> </a:t>
            </a:r>
            <a:r>
              <a:rPr dirty="0" spc="-280"/>
              <a:t>V</a:t>
            </a:r>
            <a:r>
              <a:rPr dirty="0" spc="-10"/>
              <a:t>a</a:t>
            </a:r>
            <a:r>
              <a:rPr dirty="0" spc="-25"/>
              <a:t>r</a:t>
            </a:r>
            <a:r>
              <a:rPr dirty="0" spc="-10"/>
              <a:t>i</a:t>
            </a:r>
            <a:r>
              <a:rPr dirty="0" spc="-10"/>
              <a:t>ab</a:t>
            </a:r>
            <a:r>
              <a:rPr dirty="0" spc="-15"/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49" y="2574622"/>
            <a:ext cx="8660130" cy="2399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92900"/>
              </a:lnSpc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ere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cia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subneteo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(subnetting)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que genera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una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áscara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ún</a:t>
            </a:r>
            <a:r>
              <a:rPr dirty="0" sz="2400">
                <a:latin typeface="Times New Roman"/>
                <a:cs typeface="Times New Roman"/>
              </a:rPr>
              <a:t> (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ija)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 cantidad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hosts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iguales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todas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subredes,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roceso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VLS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 una direcc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ón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red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 subred y la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divide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 subredes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ás</a:t>
            </a:r>
            <a:r>
              <a:rPr dirty="0" sz="2400">
                <a:latin typeface="Times New Roman"/>
                <a:cs typeface="Times New Roman"/>
              </a:rPr>
              <a:t> pequeñas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adaptando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áscaras se</a:t>
            </a:r>
            <a:r>
              <a:rPr dirty="0" sz="2400" spc="-5">
                <a:latin typeface="Times New Roman"/>
                <a:cs typeface="Times New Roman"/>
              </a:rPr>
              <a:t>g</a:t>
            </a:r>
            <a:r>
              <a:rPr dirty="0" sz="2400">
                <a:latin typeface="Times New Roman"/>
                <a:cs typeface="Times New Roman"/>
              </a:rPr>
              <a:t>ún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necesidades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hosts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>
                <a:latin typeface="Times New Roman"/>
                <a:cs typeface="Times New Roman"/>
              </a:rPr>
              <a:t> cada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</a:t>
            </a:r>
            <a:r>
              <a:rPr dirty="0" sz="2400" spc="-5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red,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genera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do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una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áscara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erente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distint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 subredes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una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sto per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ite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 desaprovechar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 gran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nú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ero</a:t>
            </a:r>
            <a:r>
              <a:rPr dirty="0" sz="2400">
                <a:latin typeface="Times New Roman"/>
                <a:cs typeface="Times New Roman"/>
              </a:rPr>
              <a:t> de direcc</a:t>
            </a:r>
            <a:r>
              <a:rPr dirty="0" sz="2400" spc="-1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nes,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sobre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do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 los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laces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seriales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5"/>
              <a:t>Subn</a:t>
            </a:r>
            <a:r>
              <a:rPr dirty="0" spc="-25"/>
              <a:t>e</a:t>
            </a:r>
            <a:r>
              <a:rPr dirty="0" spc="-5"/>
              <a:t>t</a:t>
            </a:r>
            <a:r>
              <a:rPr dirty="0" spc="-25"/>
              <a:t>e</a:t>
            </a:r>
            <a:r>
              <a:rPr dirty="0" spc="-15"/>
              <a:t>o</a:t>
            </a:r>
            <a:r>
              <a:rPr dirty="0" spc="10"/>
              <a:t> </a:t>
            </a:r>
            <a:r>
              <a:rPr dirty="0" spc="-25"/>
              <a:t>c</a:t>
            </a:r>
            <a:r>
              <a:rPr dirty="0" spc="-10"/>
              <a:t>o</a:t>
            </a:r>
            <a:r>
              <a:rPr dirty="0" spc="-20"/>
              <a:t>n</a:t>
            </a:r>
            <a:r>
              <a:rPr dirty="0" spc="-50"/>
              <a:t> </a:t>
            </a:r>
            <a:r>
              <a:rPr dirty="0" spc="-25"/>
              <a:t>VL</a:t>
            </a:r>
            <a:r>
              <a:rPr dirty="0" spc="-15"/>
              <a:t>S</a:t>
            </a:r>
            <a:r>
              <a:rPr dirty="0" spc="-30"/>
              <a:t>M</a:t>
            </a:r>
            <a:r>
              <a:rPr dirty="0" spc="15"/>
              <a:t> </a:t>
            </a:r>
            <a:r>
              <a:rPr dirty="0" spc="-10"/>
              <a:t>-</a:t>
            </a:r>
            <a:r>
              <a:rPr dirty="0"/>
              <a:t> </a:t>
            </a:r>
            <a:r>
              <a:rPr dirty="0" spc="-30"/>
              <a:t>M</a:t>
            </a:r>
            <a:r>
              <a:rPr dirty="0" spc="-10"/>
              <a:t>a</a:t>
            </a:r>
            <a:r>
              <a:rPr dirty="0" spc="-15"/>
              <a:t>s</a:t>
            </a:r>
            <a:r>
              <a:rPr dirty="0" spc="-25"/>
              <a:t>c</a:t>
            </a:r>
            <a:r>
              <a:rPr dirty="0" spc="-10"/>
              <a:t>a</a:t>
            </a:r>
            <a:r>
              <a:rPr dirty="0" spc="-25"/>
              <a:t>r</a:t>
            </a:r>
            <a:r>
              <a:rPr dirty="0" spc="-15"/>
              <a:t>a</a:t>
            </a:r>
            <a:r>
              <a:rPr dirty="0" spc="-15"/>
              <a:t> </a:t>
            </a:r>
            <a:r>
              <a:rPr dirty="0" spc="-15"/>
              <a:t>d</a:t>
            </a:r>
            <a:r>
              <a:rPr dirty="0" spc="-15"/>
              <a:t>e</a:t>
            </a:r>
            <a:r>
              <a:rPr dirty="0"/>
              <a:t> </a:t>
            </a:r>
            <a:r>
              <a:rPr dirty="0" spc="-25"/>
              <a:t>L</a:t>
            </a:r>
            <a:r>
              <a:rPr dirty="0" spc="-10"/>
              <a:t>ong</a:t>
            </a:r>
            <a:r>
              <a:rPr dirty="0" spc="-10"/>
              <a:t>i</a:t>
            </a:r>
            <a:r>
              <a:rPr dirty="0" spc="-10"/>
              <a:t>tu</a:t>
            </a:r>
            <a:r>
              <a:rPr dirty="0" spc="-20"/>
              <a:t>d</a:t>
            </a:r>
            <a:r>
              <a:rPr dirty="0" spc="-50"/>
              <a:t> </a:t>
            </a:r>
            <a:r>
              <a:rPr dirty="0" spc="-280"/>
              <a:t>V</a:t>
            </a:r>
            <a:r>
              <a:rPr dirty="0" spc="-10"/>
              <a:t>a</a:t>
            </a:r>
            <a:r>
              <a:rPr dirty="0" spc="-25"/>
              <a:t>r</a:t>
            </a:r>
            <a:r>
              <a:rPr dirty="0" spc="-10"/>
              <a:t>i</a:t>
            </a:r>
            <a:r>
              <a:rPr dirty="0" spc="-10"/>
              <a:t>ab</a:t>
            </a:r>
            <a:r>
              <a:rPr dirty="0" spc="-15"/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638" y="1806310"/>
            <a:ext cx="9022715" cy="4105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3495">
              <a:lnSpc>
                <a:spcPts val="2690"/>
              </a:lnSpc>
            </a:pPr>
            <a:r>
              <a:rPr dirty="0" sz="2400" spc="-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ay varios</a:t>
            </a:r>
            <a:r>
              <a:rPr dirty="0" sz="2400" spc="-10">
                <a:latin typeface="Times New Roman"/>
                <a:cs typeface="Times New Roman"/>
              </a:rPr>
              <a:t> f</a:t>
            </a:r>
            <a:r>
              <a:rPr dirty="0" sz="2400">
                <a:latin typeface="Times New Roman"/>
                <a:cs typeface="Times New Roman"/>
              </a:rPr>
              <a:t>actores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tener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cuenta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la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hora 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subnetear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 trabaj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VLS</a:t>
            </a:r>
            <a:r>
              <a:rPr dirty="0" sz="2400">
                <a:latin typeface="Times New Roman"/>
                <a:cs typeface="Times New Roman"/>
              </a:rPr>
              <a:t>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3050">
              <a:latin typeface="Times New Roman"/>
              <a:cs typeface="Times New Roman"/>
            </a:endParaRPr>
          </a:p>
          <a:p>
            <a:pPr marL="339725" marR="5080">
              <a:lnSpc>
                <a:spcPts val="2690"/>
              </a:lnSpc>
              <a:buFont typeface="Times New Roman"/>
              <a:buChar char="-"/>
              <a:tabLst>
                <a:tab pos="518159" algn="l"/>
              </a:tabLst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uso de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 aplicab</a:t>
            </a:r>
            <a:r>
              <a:rPr dirty="0" sz="2400" spc="-1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los protocolos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>
                <a:latin typeface="Times New Roman"/>
                <a:cs typeface="Times New Roman"/>
              </a:rPr>
              <a:t> enruta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iento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(classless)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v2,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P</a:t>
            </a:r>
            <a:r>
              <a:rPr dirty="0" sz="2400" spc="-195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G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 spc="-270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G</a:t>
            </a:r>
            <a:r>
              <a:rPr dirty="0" sz="2400" spc="-5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 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-I</a:t>
            </a:r>
            <a:r>
              <a:rPr dirty="0" sz="2400" spc="-5">
                <a:latin typeface="Times New Roman"/>
                <a:cs typeface="Times New Roman"/>
              </a:rPr>
              <a:t>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-"/>
            </a:pPr>
            <a:endParaRPr sz="2400">
              <a:latin typeface="Times New Roman"/>
              <a:cs typeface="Times New Roman"/>
            </a:endParaRPr>
          </a:p>
          <a:p>
            <a:pPr marL="323850" marR="738505">
              <a:lnSpc>
                <a:spcPts val="2690"/>
              </a:lnSpc>
              <a:spcBef>
                <a:spcPts val="1785"/>
              </a:spcBef>
              <a:buFont typeface="Times New Roman"/>
              <a:buChar char="-"/>
              <a:tabLst>
                <a:tab pos="485775" algn="l"/>
              </a:tabLst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 igual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 el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subneteo,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cantidad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subredes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 hosts está</a:t>
            </a:r>
            <a:r>
              <a:rPr dirty="0" sz="2400">
                <a:latin typeface="Times New Roman"/>
                <a:cs typeface="Times New Roman"/>
              </a:rPr>
              <a:t> supeditada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la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dirección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IP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 o subred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que nos oto</a:t>
            </a:r>
            <a:r>
              <a:rPr dirty="0" sz="2400" spc="-4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guen.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450">
              <a:latin typeface="Times New Roman"/>
              <a:cs typeface="Times New Roman"/>
            </a:endParaRPr>
          </a:p>
          <a:p>
            <a:pPr marL="372745" marR="264160">
              <a:lnSpc>
                <a:spcPts val="2690"/>
              </a:lnSpc>
            </a:pPr>
            <a:r>
              <a:rPr dirty="0" sz="2400">
                <a:latin typeface="Times New Roman"/>
                <a:cs typeface="Times New Roman"/>
              </a:rPr>
              <a:t>- 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 i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posible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que co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prendan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obtención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</a:t>
            </a:r>
            <a:r>
              <a:rPr dirty="0" sz="2400">
                <a:latin typeface="Times New Roman"/>
                <a:cs typeface="Times New Roman"/>
              </a:rPr>
              <a:t> no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anejan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luida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ente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subneteo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ún.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99870">
              <a:lnSpc>
                <a:spcPct val="100000"/>
              </a:lnSpc>
            </a:pPr>
            <a:r>
              <a:rPr dirty="0" spc="-30"/>
              <a:t>E</a:t>
            </a:r>
            <a:r>
              <a:rPr dirty="0" spc="-5"/>
              <a:t>j</a:t>
            </a:r>
            <a:r>
              <a:rPr dirty="0" spc="-25"/>
              <a:t>e</a:t>
            </a:r>
            <a:r>
              <a:rPr dirty="0" spc="-70"/>
              <a:t>r</a:t>
            </a:r>
            <a:r>
              <a:rPr dirty="0" spc="-25"/>
              <a:t>c</a:t>
            </a:r>
            <a:r>
              <a:rPr dirty="0" spc="-10"/>
              <a:t>i</a:t>
            </a:r>
            <a:r>
              <a:rPr dirty="0" spc="-25"/>
              <a:t>c</a:t>
            </a:r>
            <a:r>
              <a:rPr dirty="0" spc="-10"/>
              <a:t>i</a:t>
            </a:r>
            <a:r>
              <a:rPr dirty="0" spc="-10"/>
              <a:t>o</a:t>
            </a:r>
            <a:r>
              <a:rPr dirty="0" spc="-15"/>
              <a:t>s</a:t>
            </a:r>
            <a:r>
              <a:rPr dirty="0" spc="-15"/>
              <a:t> </a:t>
            </a:r>
            <a:r>
              <a:rPr dirty="0" spc="-15"/>
              <a:t>d</a:t>
            </a:r>
            <a:r>
              <a:rPr dirty="0" spc="-15"/>
              <a:t>e</a:t>
            </a:r>
            <a:r>
              <a:rPr dirty="0"/>
              <a:t> </a:t>
            </a:r>
            <a:r>
              <a:rPr dirty="0" spc="-15"/>
              <a:t>s</a:t>
            </a:r>
            <a:r>
              <a:rPr dirty="0" spc="-15"/>
              <a:t>ub</a:t>
            </a:r>
            <a:r>
              <a:rPr dirty="0" spc="-70"/>
              <a:t>r</a:t>
            </a:r>
            <a:r>
              <a:rPr dirty="0" spc="-25"/>
              <a:t>e</a:t>
            </a:r>
            <a:r>
              <a:rPr dirty="0" spc="-15"/>
              <a:t>d</a:t>
            </a:r>
            <a:r>
              <a:rPr dirty="0" spc="-25"/>
              <a:t>e</a:t>
            </a:r>
            <a:r>
              <a:rPr dirty="0" spc="-15"/>
              <a:t>s</a:t>
            </a:r>
            <a:r>
              <a:rPr dirty="0"/>
              <a:t> </a:t>
            </a:r>
            <a:r>
              <a:rPr dirty="0" spc="-25"/>
              <a:t>c</a:t>
            </a:r>
            <a:r>
              <a:rPr dirty="0" spc="-10"/>
              <a:t>o</a:t>
            </a:r>
            <a:r>
              <a:rPr dirty="0" spc="-20"/>
              <a:t>n</a:t>
            </a:r>
            <a:r>
              <a:rPr dirty="0" spc="-35"/>
              <a:t> </a:t>
            </a:r>
            <a:r>
              <a:rPr dirty="0" spc="-30"/>
              <a:t>V</a:t>
            </a:r>
            <a:r>
              <a:rPr dirty="0" spc="-30"/>
              <a:t>L</a:t>
            </a:r>
            <a:r>
              <a:rPr dirty="0" spc="-15"/>
              <a:t>S</a:t>
            </a:r>
            <a:r>
              <a:rPr dirty="0" spc="-3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663" y="1806272"/>
            <a:ext cx="8945245" cy="4186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proble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177800">
              <a:lnSpc>
                <a:spcPts val="2680"/>
              </a:lnSpc>
            </a:pP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ada la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192.168.0.0/24,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desarrolle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 esque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 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direccion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ien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 que cu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pla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 los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siguie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requeri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ie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tos.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se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VLS</a:t>
            </a:r>
            <a:r>
              <a:rPr dirty="0" sz="2400">
                <a:latin typeface="Times New Roman"/>
                <a:cs typeface="Times New Roman"/>
              </a:rPr>
              <a:t>M,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 deci</a:t>
            </a:r>
            <a:r>
              <a:rPr dirty="0" sz="2400" spc="-9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opti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ice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espacio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direccion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ie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tanto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sea posible.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000">
              <a:latin typeface="Times New Roman"/>
              <a:cs typeface="Times New Roman"/>
            </a:endParaRPr>
          </a:p>
          <a:p>
            <a:pPr marL="602615" indent="-278765">
              <a:lnSpc>
                <a:spcPct val="100000"/>
              </a:lnSpc>
              <a:buFont typeface="Times New Roman"/>
              <a:buAutoNum type="arabicPeriod"/>
              <a:tabLst>
                <a:tab pos="603250" algn="l"/>
              </a:tabLst>
            </a:pPr>
            <a:r>
              <a:rPr dirty="0" sz="2200" spc="-25">
                <a:latin typeface="Times New Roman"/>
                <a:cs typeface="Times New Roman"/>
              </a:rPr>
              <a:t>U</a:t>
            </a:r>
            <a:r>
              <a:rPr dirty="0" sz="2200" spc="-10">
                <a:latin typeface="Times New Roman"/>
                <a:cs typeface="Times New Roman"/>
              </a:rPr>
              <a:t>n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s</a:t>
            </a:r>
            <a:r>
              <a:rPr dirty="0" sz="2200" spc="-10">
                <a:latin typeface="Times New Roman"/>
                <a:cs typeface="Times New Roman"/>
              </a:rPr>
              <a:t>u</a:t>
            </a:r>
            <a:r>
              <a:rPr dirty="0" sz="2200" spc="-10">
                <a:latin typeface="Times New Roman"/>
                <a:cs typeface="Times New Roman"/>
              </a:rPr>
              <a:t>b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15">
                <a:latin typeface="Times New Roman"/>
                <a:cs typeface="Times New Roman"/>
              </a:rPr>
              <a:t>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2</a:t>
            </a:r>
            <a:r>
              <a:rPr dirty="0" sz="2200" spc="-15">
                <a:latin typeface="Times New Roman"/>
                <a:cs typeface="Times New Roman"/>
              </a:rPr>
              <a:t>0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h</a:t>
            </a:r>
            <a:r>
              <a:rPr dirty="0" sz="2200" spc="-10">
                <a:latin typeface="Times New Roman"/>
                <a:cs typeface="Times New Roman"/>
              </a:rPr>
              <a:t>o</a:t>
            </a:r>
            <a:r>
              <a:rPr dirty="0" sz="2200" spc="-15">
                <a:latin typeface="Times New Roman"/>
                <a:cs typeface="Times New Roman"/>
              </a:rPr>
              <a:t>s</a:t>
            </a:r>
            <a:r>
              <a:rPr dirty="0" sz="2200" spc="-10">
                <a:latin typeface="Times New Roman"/>
                <a:cs typeface="Times New Roman"/>
              </a:rPr>
              <a:t>ts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ra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se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as</a:t>
            </a:r>
            <a:r>
              <a:rPr dirty="0" sz="2200" spc="-10">
                <a:latin typeface="Times New Roman"/>
                <a:cs typeface="Times New Roman"/>
              </a:rPr>
              <a:t>i</a:t>
            </a:r>
            <a:r>
              <a:rPr dirty="0" sz="2200" spc="-10">
                <a:latin typeface="Times New Roman"/>
                <a:cs typeface="Times New Roman"/>
              </a:rPr>
              <a:t>g</a:t>
            </a:r>
            <a:r>
              <a:rPr dirty="0" sz="2200" spc="-10">
                <a:latin typeface="Times New Roman"/>
                <a:cs typeface="Times New Roman"/>
              </a:rPr>
              <a:t>n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la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V</a:t>
            </a:r>
            <a:r>
              <a:rPr dirty="0" sz="2200" spc="-15">
                <a:latin typeface="Times New Roman"/>
                <a:cs typeface="Times New Roman"/>
              </a:rPr>
              <a:t>L</a:t>
            </a:r>
            <a:r>
              <a:rPr dirty="0" sz="2200" spc="-25">
                <a:latin typeface="Times New Roman"/>
                <a:cs typeface="Times New Roman"/>
              </a:rPr>
              <a:t>A</a:t>
            </a:r>
            <a:r>
              <a:rPr dirty="0" sz="2200" spc="-20">
                <a:latin typeface="Times New Roman"/>
                <a:cs typeface="Times New Roman"/>
              </a:rPr>
              <a:t>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Pr</a:t>
            </a:r>
            <a:r>
              <a:rPr dirty="0" sz="2200" spc="-10">
                <a:latin typeface="Times New Roman"/>
                <a:cs typeface="Times New Roman"/>
              </a:rPr>
              <a:t>o</a:t>
            </a:r>
            <a:r>
              <a:rPr dirty="0" sz="2200" spc="-10">
                <a:latin typeface="Times New Roman"/>
                <a:cs typeface="Times New Roman"/>
              </a:rPr>
              <a:t>f</a:t>
            </a:r>
            <a:r>
              <a:rPr dirty="0" sz="2200" spc="-15">
                <a:latin typeface="Times New Roman"/>
                <a:cs typeface="Times New Roman"/>
              </a:rPr>
              <a:t>es</a:t>
            </a:r>
            <a:r>
              <a:rPr dirty="0" sz="2200" spc="-10">
                <a:latin typeface="Times New Roman"/>
                <a:cs typeface="Times New Roman"/>
              </a:rPr>
              <a:t>o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 spc="-15">
                <a:latin typeface="Times New Roman"/>
                <a:cs typeface="Times New Roman"/>
              </a:rPr>
              <a:t>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602615" indent="-278765">
              <a:lnSpc>
                <a:spcPct val="100000"/>
              </a:lnSpc>
              <a:buFont typeface="Times New Roman"/>
              <a:buAutoNum type="arabicPeriod"/>
              <a:tabLst>
                <a:tab pos="603250" algn="l"/>
              </a:tabLst>
            </a:pPr>
            <a:r>
              <a:rPr dirty="0" sz="2200" spc="-25">
                <a:latin typeface="Times New Roman"/>
                <a:cs typeface="Times New Roman"/>
              </a:rPr>
              <a:t>U</a:t>
            </a:r>
            <a:r>
              <a:rPr dirty="0" sz="2200" spc="-10">
                <a:latin typeface="Times New Roman"/>
                <a:cs typeface="Times New Roman"/>
              </a:rPr>
              <a:t>n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s</a:t>
            </a:r>
            <a:r>
              <a:rPr dirty="0" sz="2200" spc="-10">
                <a:latin typeface="Times New Roman"/>
                <a:cs typeface="Times New Roman"/>
              </a:rPr>
              <a:t>u</a:t>
            </a:r>
            <a:r>
              <a:rPr dirty="0" sz="2200" spc="-10">
                <a:latin typeface="Times New Roman"/>
                <a:cs typeface="Times New Roman"/>
              </a:rPr>
              <a:t>b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15">
                <a:latin typeface="Times New Roman"/>
                <a:cs typeface="Times New Roman"/>
              </a:rPr>
              <a:t>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8</a:t>
            </a:r>
            <a:r>
              <a:rPr dirty="0" sz="2200" spc="-15">
                <a:latin typeface="Times New Roman"/>
                <a:cs typeface="Times New Roman"/>
              </a:rPr>
              <a:t>0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h</a:t>
            </a:r>
            <a:r>
              <a:rPr dirty="0" sz="2200" spc="-10">
                <a:latin typeface="Times New Roman"/>
                <a:cs typeface="Times New Roman"/>
              </a:rPr>
              <a:t>o</a:t>
            </a:r>
            <a:r>
              <a:rPr dirty="0" sz="2200" spc="-15">
                <a:latin typeface="Times New Roman"/>
                <a:cs typeface="Times New Roman"/>
              </a:rPr>
              <a:t>s</a:t>
            </a:r>
            <a:r>
              <a:rPr dirty="0" sz="2200" spc="-10">
                <a:latin typeface="Times New Roman"/>
                <a:cs typeface="Times New Roman"/>
              </a:rPr>
              <a:t>ts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ra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se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as</a:t>
            </a:r>
            <a:r>
              <a:rPr dirty="0" sz="2200" spc="-10">
                <a:latin typeface="Times New Roman"/>
                <a:cs typeface="Times New Roman"/>
              </a:rPr>
              <a:t>i</a:t>
            </a:r>
            <a:r>
              <a:rPr dirty="0" sz="2200" spc="-10">
                <a:latin typeface="Times New Roman"/>
                <a:cs typeface="Times New Roman"/>
              </a:rPr>
              <a:t>g</a:t>
            </a:r>
            <a:r>
              <a:rPr dirty="0" sz="2200" spc="-10">
                <a:latin typeface="Times New Roman"/>
                <a:cs typeface="Times New Roman"/>
              </a:rPr>
              <a:t>n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la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V</a:t>
            </a:r>
            <a:r>
              <a:rPr dirty="0" sz="2200" spc="-15">
                <a:latin typeface="Times New Roman"/>
                <a:cs typeface="Times New Roman"/>
              </a:rPr>
              <a:t>L</a:t>
            </a:r>
            <a:r>
              <a:rPr dirty="0" sz="2200" spc="-25">
                <a:latin typeface="Times New Roman"/>
                <a:cs typeface="Times New Roman"/>
              </a:rPr>
              <a:t>A</a:t>
            </a:r>
            <a:r>
              <a:rPr dirty="0" sz="2200" spc="-20">
                <a:latin typeface="Times New Roman"/>
                <a:cs typeface="Times New Roman"/>
              </a:rPr>
              <a:t>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15">
                <a:latin typeface="Times New Roman"/>
                <a:cs typeface="Times New Roman"/>
              </a:rPr>
              <a:t>s</a:t>
            </a:r>
            <a:r>
              <a:rPr dirty="0" sz="2200" spc="-10">
                <a:latin typeface="Times New Roman"/>
                <a:cs typeface="Times New Roman"/>
              </a:rPr>
              <a:t>t</a:t>
            </a:r>
            <a:r>
              <a:rPr dirty="0" sz="2200" spc="-10">
                <a:latin typeface="Times New Roman"/>
                <a:cs typeface="Times New Roman"/>
              </a:rPr>
              <a:t>u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i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n</a:t>
            </a:r>
            <a:r>
              <a:rPr dirty="0" sz="2200" spc="-10">
                <a:latin typeface="Times New Roman"/>
                <a:cs typeface="Times New Roman"/>
              </a:rPr>
              <a:t>t</a:t>
            </a:r>
            <a:r>
              <a:rPr dirty="0" sz="2200" spc="-15">
                <a:latin typeface="Times New Roman"/>
                <a:cs typeface="Times New Roman"/>
              </a:rPr>
              <a:t>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  <a:buFont typeface="Times New Roman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602615" indent="-278765">
              <a:lnSpc>
                <a:spcPct val="100000"/>
              </a:lnSpc>
              <a:buFont typeface="Times New Roman"/>
              <a:buAutoNum type="arabicPeriod"/>
              <a:tabLst>
                <a:tab pos="603250" algn="l"/>
              </a:tabLst>
            </a:pPr>
            <a:r>
              <a:rPr dirty="0" sz="2200" spc="-25">
                <a:latin typeface="Times New Roman"/>
                <a:cs typeface="Times New Roman"/>
              </a:rPr>
              <a:t>U</a:t>
            </a:r>
            <a:r>
              <a:rPr dirty="0" sz="2200" spc="-10">
                <a:latin typeface="Times New Roman"/>
                <a:cs typeface="Times New Roman"/>
              </a:rPr>
              <a:t>n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s</a:t>
            </a:r>
            <a:r>
              <a:rPr dirty="0" sz="2200" spc="-10">
                <a:latin typeface="Times New Roman"/>
                <a:cs typeface="Times New Roman"/>
              </a:rPr>
              <a:t>u</a:t>
            </a:r>
            <a:r>
              <a:rPr dirty="0" sz="2200" spc="-10">
                <a:latin typeface="Times New Roman"/>
                <a:cs typeface="Times New Roman"/>
              </a:rPr>
              <a:t>b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15">
                <a:latin typeface="Times New Roman"/>
                <a:cs typeface="Times New Roman"/>
              </a:rPr>
              <a:t>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2</a:t>
            </a:r>
            <a:r>
              <a:rPr dirty="0" sz="2200" spc="-15">
                <a:latin typeface="Times New Roman"/>
                <a:cs typeface="Times New Roman"/>
              </a:rPr>
              <a:t>0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h</a:t>
            </a:r>
            <a:r>
              <a:rPr dirty="0" sz="2200" spc="-10">
                <a:latin typeface="Times New Roman"/>
                <a:cs typeface="Times New Roman"/>
              </a:rPr>
              <a:t>o</a:t>
            </a:r>
            <a:r>
              <a:rPr dirty="0" sz="2200" spc="-15">
                <a:latin typeface="Times New Roman"/>
                <a:cs typeface="Times New Roman"/>
              </a:rPr>
              <a:t>s</a:t>
            </a:r>
            <a:r>
              <a:rPr dirty="0" sz="2200" spc="-10">
                <a:latin typeface="Times New Roman"/>
                <a:cs typeface="Times New Roman"/>
              </a:rPr>
              <a:t>ts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ra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se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as</a:t>
            </a:r>
            <a:r>
              <a:rPr dirty="0" sz="2200" spc="-10">
                <a:latin typeface="Times New Roman"/>
                <a:cs typeface="Times New Roman"/>
              </a:rPr>
              <a:t>i</a:t>
            </a:r>
            <a:r>
              <a:rPr dirty="0" sz="2200" spc="-10">
                <a:latin typeface="Times New Roman"/>
                <a:cs typeface="Times New Roman"/>
              </a:rPr>
              <a:t>g</a:t>
            </a:r>
            <a:r>
              <a:rPr dirty="0" sz="2200" spc="-10">
                <a:latin typeface="Times New Roman"/>
                <a:cs typeface="Times New Roman"/>
              </a:rPr>
              <a:t>n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la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V</a:t>
            </a:r>
            <a:r>
              <a:rPr dirty="0" sz="2200" spc="-15">
                <a:latin typeface="Times New Roman"/>
                <a:cs typeface="Times New Roman"/>
              </a:rPr>
              <a:t>L</a:t>
            </a:r>
            <a:r>
              <a:rPr dirty="0" sz="2200" spc="-25">
                <a:latin typeface="Times New Roman"/>
                <a:cs typeface="Times New Roman"/>
              </a:rPr>
              <a:t>A</a:t>
            </a:r>
            <a:r>
              <a:rPr dirty="0" sz="2200" spc="-20">
                <a:latin typeface="Times New Roman"/>
                <a:cs typeface="Times New Roman"/>
              </a:rPr>
              <a:t>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</a:t>
            </a:r>
            <a:r>
              <a:rPr dirty="0" sz="2200" spc="-10">
                <a:latin typeface="Times New Roman"/>
                <a:cs typeface="Times New Roman"/>
              </a:rPr>
              <a:t>n</a:t>
            </a:r>
            <a:r>
              <a:rPr dirty="0" sz="2200" spc="-10">
                <a:latin typeface="Times New Roman"/>
                <a:cs typeface="Times New Roman"/>
              </a:rPr>
              <a:t>v</a:t>
            </a:r>
            <a:r>
              <a:rPr dirty="0" sz="2200" spc="-10">
                <a:latin typeface="Times New Roman"/>
                <a:cs typeface="Times New Roman"/>
              </a:rPr>
              <a:t>it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o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Font typeface="Times New Roman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598170" indent="-274320">
              <a:lnSpc>
                <a:spcPct val="100000"/>
              </a:lnSpc>
              <a:buFont typeface="Times New Roman"/>
              <a:buAutoNum type="arabicPeriod"/>
              <a:tabLst>
                <a:tab pos="598170" algn="l"/>
                <a:tab pos="1224280" algn="l"/>
              </a:tabLst>
            </a:pPr>
            <a:r>
              <a:rPr dirty="0" sz="2200" spc="-85">
                <a:latin typeface="Times New Roman"/>
                <a:cs typeface="Times New Roman"/>
              </a:rPr>
              <a:t>T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5">
                <a:latin typeface="Times New Roman"/>
                <a:cs typeface="Times New Roman"/>
              </a:rPr>
              <a:t>s</a:t>
            </a:r>
            <a:r>
              <a:rPr dirty="0" sz="2200" spc="-10">
                <a:latin typeface="Times New Roman"/>
                <a:cs typeface="Times New Roman"/>
              </a:rPr>
              <a:t>u</a:t>
            </a:r>
            <a:r>
              <a:rPr dirty="0" sz="2200" spc="-10">
                <a:latin typeface="Times New Roman"/>
                <a:cs typeface="Times New Roman"/>
              </a:rPr>
              <a:t>b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2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h</a:t>
            </a:r>
            <a:r>
              <a:rPr dirty="0" sz="2200" spc="-10">
                <a:latin typeface="Times New Roman"/>
                <a:cs typeface="Times New Roman"/>
              </a:rPr>
              <a:t>o</a:t>
            </a:r>
            <a:r>
              <a:rPr dirty="0" sz="2200" spc="-15">
                <a:latin typeface="Times New Roman"/>
                <a:cs typeface="Times New Roman"/>
              </a:rPr>
              <a:t>s</a:t>
            </a:r>
            <a:r>
              <a:rPr dirty="0" sz="2200" spc="-10">
                <a:latin typeface="Times New Roman"/>
                <a:cs typeface="Times New Roman"/>
              </a:rPr>
              <a:t>ts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ra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se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as</a:t>
            </a:r>
            <a:r>
              <a:rPr dirty="0" sz="2200" spc="-10">
                <a:latin typeface="Times New Roman"/>
                <a:cs typeface="Times New Roman"/>
              </a:rPr>
              <a:t>i</a:t>
            </a:r>
            <a:r>
              <a:rPr dirty="0" sz="2200" spc="-10">
                <a:latin typeface="Times New Roman"/>
                <a:cs typeface="Times New Roman"/>
              </a:rPr>
              <a:t>g</a:t>
            </a:r>
            <a:r>
              <a:rPr dirty="0" sz="2200" spc="-10">
                <a:latin typeface="Times New Roman"/>
                <a:cs typeface="Times New Roman"/>
              </a:rPr>
              <a:t>n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l</a:t>
            </a:r>
            <a:r>
              <a:rPr dirty="0" sz="2200" spc="-10">
                <a:latin typeface="Times New Roman"/>
                <a:cs typeface="Times New Roman"/>
              </a:rPr>
              <a:t>o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10">
                <a:latin typeface="Times New Roman"/>
                <a:cs typeface="Times New Roman"/>
              </a:rPr>
              <a:t>n</a:t>
            </a:r>
            <a:r>
              <a:rPr dirty="0" sz="2200" spc="-10">
                <a:latin typeface="Times New Roman"/>
                <a:cs typeface="Times New Roman"/>
              </a:rPr>
              <a:t>l</a:t>
            </a:r>
            <a:r>
              <a:rPr dirty="0" sz="2200" spc="-15">
                <a:latin typeface="Times New Roman"/>
                <a:cs typeface="Times New Roman"/>
              </a:rPr>
              <a:t>ace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10">
                <a:latin typeface="Times New Roman"/>
                <a:cs typeface="Times New Roman"/>
              </a:rPr>
              <a:t>n</a:t>
            </a:r>
            <a:r>
              <a:rPr dirty="0" sz="2200" spc="-10">
                <a:latin typeface="Times New Roman"/>
                <a:cs typeface="Times New Roman"/>
              </a:rPr>
              <a:t>tre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10">
                <a:latin typeface="Times New Roman"/>
                <a:cs typeface="Times New Roman"/>
              </a:rPr>
              <a:t>n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 spc="-10">
                <a:latin typeface="Times New Roman"/>
                <a:cs typeface="Times New Roman"/>
              </a:rPr>
              <a:t>u</a:t>
            </a:r>
            <a:r>
              <a:rPr dirty="0" sz="2200" spc="-10">
                <a:latin typeface="Times New Roman"/>
                <a:cs typeface="Times New Roman"/>
              </a:rPr>
              <a:t>t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o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 spc="-15">
                <a:latin typeface="Times New Roman"/>
                <a:cs typeface="Times New Roman"/>
              </a:rPr>
              <a:t>es.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99870">
              <a:lnSpc>
                <a:spcPct val="100000"/>
              </a:lnSpc>
            </a:pPr>
            <a:r>
              <a:rPr dirty="0" spc="-30"/>
              <a:t>E</a:t>
            </a:r>
            <a:r>
              <a:rPr dirty="0" spc="-5"/>
              <a:t>j</a:t>
            </a:r>
            <a:r>
              <a:rPr dirty="0" spc="-25"/>
              <a:t>e</a:t>
            </a:r>
            <a:r>
              <a:rPr dirty="0" spc="-70"/>
              <a:t>r</a:t>
            </a:r>
            <a:r>
              <a:rPr dirty="0" spc="-25"/>
              <a:t>c</a:t>
            </a:r>
            <a:r>
              <a:rPr dirty="0" spc="-10"/>
              <a:t>i</a:t>
            </a:r>
            <a:r>
              <a:rPr dirty="0" spc="-25"/>
              <a:t>c</a:t>
            </a:r>
            <a:r>
              <a:rPr dirty="0" spc="-10"/>
              <a:t>i</a:t>
            </a:r>
            <a:r>
              <a:rPr dirty="0" spc="-10"/>
              <a:t>o</a:t>
            </a:r>
            <a:r>
              <a:rPr dirty="0" spc="-15"/>
              <a:t>s</a:t>
            </a:r>
            <a:r>
              <a:rPr dirty="0" spc="-15"/>
              <a:t> </a:t>
            </a:r>
            <a:r>
              <a:rPr dirty="0" spc="-15"/>
              <a:t>d</a:t>
            </a:r>
            <a:r>
              <a:rPr dirty="0" spc="-15"/>
              <a:t>e</a:t>
            </a:r>
            <a:r>
              <a:rPr dirty="0"/>
              <a:t> </a:t>
            </a:r>
            <a:r>
              <a:rPr dirty="0" spc="-15"/>
              <a:t>s</a:t>
            </a:r>
            <a:r>
              <a:rPr dirty="0" spc="-15"/>
              <a:t>ub</a:t>
            </a:r>
            <a:r>
              <a:rPr dirty="0" spc="-70"/>
              <a:t>r</a:t>
            </a:r>
            <a:r>
              <a:rPr dirty="0" spc="-25"/>
              <a:t>e</a:t>
            </a:r>
            <a:r>
              <a:rPr dirty="0" spc="-15"/>
              <a:t>d</a:t>
            </a:r>
            <a:r>
              <a:rPr dirty="0" spc="-25"/>
              <a:t>e</a:t>
            </a:r>
            <a:r>
              <a:rPr dirty="0" spc="-15"/>
              <a:t>s</a:t>
            </a:r>
            <a:r>
              <a:rPr dirty="0"/>
              <a:t> </a:t>
            </a:r>
            <a:r>
              <a:rPr dirty="0" spc="-25"/>
              <a:t>c</a:t>
            </a:r>
            <a:r>
              <a:rPr dirty="0" spc="-10"/>
              <a:t>o</a:t>
            </a:r>
            <a:r>
              <a:rPr dirty="0" spc="-20"/>
              <a:t>n</a:t>
            </a:r>
            <a:r>
              <a:rPr dirty="0" spc="-35"/>
              <a:t> </a:t>
            </a:r>
            <a:r>
              <a:rPr dirty="0" spc="-30"/>
              <a:t>V</a:t>
            </a:r>
            <a:r>
              <a:rPr dirty="0" spc="-30"/>
              <a:t>L</a:t>
            </a:r>
            <a:r>
              <a:rPr dirty="0" spc="-15"/>
              <a:t>S</a:t>
            </a:r>
            <a:r>
              <a:rPr dirty="0" spc="-3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137" y="1806272"/>
            <a:ext cx="9159240" cy="430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287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olución</a:t>
            </a:r>
            <a:endParaRPr sz="240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  <a:spcBef>
                <a:spcPts val="2005"/>
              </a:spcBef>
            </a:pPr>
            <a:r>
              <a:rPr dirty="0" sz="2400" spc="-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rdeno las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subredes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orden decreci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e: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80, 20, 20, 2, 2, 2.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900">
              <a:latin typeface="Times New Roman"/>
              <a:cs typeface="Times New Roman"/>
            </a:endParaRPr>
          </a:p>
          <a:p>
            <a:pPr marL="102870" marR="5080">
              <a:lnSpc>
                <a:spcPct val="93000"/>
              </a:lnSpc>
            </a:pPr>
            <a:r>
              <a:rPr dirty="0" sz="2400" spc="-5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ara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80 hosts necesito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7 bits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(2^7=128,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enos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 broadcas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126 hosts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áx.), por lo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tanto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ijo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subred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oque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ía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/25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(8-7=1;</a:t>
            </a:r>
            <a:r>
              <a:rPr dirty="0" sz="2400">
                <a:latin typeface="Times New Roman"/>
                <a:cs typeface="Times New Roman"/>
              </a:rPr>
              <a:t> 24+1=25)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7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ando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subred cero,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era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dirección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subred se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ía</a:t>
            </a:r>
            <a:r>
              <a:rPr dirty="0" sz="2400">
                <a:latin typeface="Times New Roman"/>
                <a:cs typeface="Times New Roman"/>
              </a:rPr>
              <a:t> 192.168.0.0/25,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broadcast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192.168.0.127, por lo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tanto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rango asignable</a:t>
            </a:r>
            <a:r>
              <a:rPr dirty="0" sz="2400">
                <a:latin typeface="Times New Roman"/>
                <a:cs typeface="Times New Roman"/>
              </a:rPr>
              <a:t> sería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.1 hasta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.126.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dirty="0" sz="2400" spc="-5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ara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 hosts necesito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 bits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(2^5=32,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 decir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30 hosts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áx.).</a:t>
            </a:r>
            <a:endParaRPr sz="2400">
              <a:latin typeface="Times New Roman"/>
              <a:cs typeface="Times New Roman"/>
            </a:endParaRPr>
          </a:p>
          <a:p>
            <a:pPr marL="12700" marR="414020">
              <a:lnSpc>
                <a:spcPts val="2680"/>
              </a:lnSpc>
              <a:spcBef>
                <a:spcPts val="160"/>
              </a:spcBef>
            </a:pPr>
            <a:r>
              <a:rPr dirty="0" sz="2400" spc="-5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re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ijo: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/27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(8-5=3,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24+3=27);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3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. 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192.168.0.128/27, broadcast</a:t>
            </a:r>
            <a:r>
              <a:rPr dirty="0" sz="2400">
                <a:latin typeface="Times New Roman"/>
                <a:cs typeface="Times New Roman"/>
              </a:rPr>
              <a:t> 192.168.0.159.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ango asignable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.129-.158.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99870">
              <a:lnSpc>
                <a:spcPct val="100000"/>
              </a:lnSpc>
            </a:pPr>
            <a:r>
              <a:rPr dirty="0" spc="-30"/>
              <a:t>E</a:t>
            </a:r>
            <a:r>
              <a:rPr dirty="0" spc="-5"/>
              <a:t>j</a:t>
            </a:r>
            <a:r>
              <a:rPr dirty="0" spc="-25"/>
              <a:t>e</a:t>
            </a:r>
            <a:r>
              <a:rPr dirty="0" spc="-70"/>
              <a:t>r</a:t>
            </a:r>
            <a:r>
              <a:rPr dirty="0" spc="-25"/>
              <a:t>c</a:t>
            </a:r>
            <a:r>
              <a:rPr dirty="0" spc="-10"/>
              <a:t>i</a:t>
            </a:r>
            <a:r>
              <a:rPr dirty="0" spc="-25"/>
              <a:t>c</a:t>
            </a:r>
            <a:r>
              <a:rPr dirty="0" spc="-10"/>
              <a:t>i</a:t>
            </a:r>
            <a:r>
              <a:rPr dirty="0" spc="-10"/>
              <a:t>o</a:t>
            </a:r>
            <a:r>
              <a:rPr dirty="0" spc="-15"/>
              <a:t>s</a:t>
            </a:r>
            <a:r>
              <a:rPr dirty="0" spc="-15"/>
              <a:t> </a:t>
            </a:r>
            <a:r>
              <a:rPr dirty="0" spc="-15"/>
              <a:t>d</a:t>
            </a:r>
            <a:r>
              <a:rPr dirty="0" spc="-15"/>
              <a:t>e</a:t>
            </a:r>
            <a:r>
              <a:rPr dirty="0"/>
              <a:t> </a:t>
            </a:r>
            <a:r>
              <a:rPr dirty="0" spc="-15"/>
              <a:t>s</a:t>
            </a:r>
            <a:r>
              <a:rPr dirty="0" spc="-15"/>
              <a:t>ub</a:t>
            </a:r>
            <a:r>
              <a:rPr dirty="0" spc="-70"/>
              <a:t>r</a:t>
            </a:r>
            <a:r>
              <a:rPr dirty="0" spc="-25"/>
              <a:t>e</a:t>
            </a:r>
            <a:r>
              <a:rPr dirty="0" spc="-15"/>
              <a:t>d</a:t>
            </a:r>
            <a:r>
              <a:rPr dirty="0" spc="-25"/>
              <a:t>e</a:t>
            </a:r>
            <a:r>
              <a:rPr dirty="0" spc="-15"/>
              <a:t>s</a:t>
            </a:r>
            <a:r>
              <a:rPr dirty="0"/>
              <a:t> </a:t>
            </a:r>
            <a:r>
              <a:rPr dirty="0" spc="-25"/>
              <a:t>c</a:t>
            </a:r>
            <a:r>
              <a:rPr dirty="0" spc="-10"/>
              <a:t>o</a:t>
            </a:r>
            <a:r>
              <a:rPr dirty="0" spc="-20"/>
              <a:t>n</a:t>
            </a:r>
            <a:r>
              <a:rPr dirty="0" spc="-35"/>
              <a:t> </a:t>
            </a:r>
            <a:r>
              <a:rPr dirty="0" spc="-30"/>
              <a:t>V</a:t>
            </a:r>
            <a:r>
              <a:rPr dirty="0" spc="-30"/>
              <a:t>L</a:t>
            </a:r>
            <a:r>
              <a:rPr dirty="0" spc="-15"/>
              <a:t>S</a:t>
            </a:r>
            <a:r>
              <a:rPr dirty="0" spc="-3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663" y="1806272"/>
            <a:ext cx="8987790" cy="3120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690"/>
              </a:lnSpc>
            </a:pP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siguiente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subred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año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 el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ijo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 el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o.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3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. 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 red: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192.168.0.160/27 , broadcast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192.168.0.191, rango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.161-.190.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700">
              <a:latin typeface="Times New Roman"/>
              <a:cs typeface="Times New Roman"/>
            </a:endParaRPr>
          </a:p>
          <a:p>
            <a:pPr marL="66040" marR="48260">
              <a:lnSpc>
                <a:spcPct val="93000"/>
              </a:lnSpc>
              <a:tabLst>
                <a:tab pos="2233295" algn="l"/>
              </a:tabLst>
            </a:pP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os enlaces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entre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enrutadores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sólo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necesitan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 bits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(2^2=4,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 decir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 hosts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áx)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por lo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tanto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ijo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/30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(8</a:t>
            </a:r>
            <a:r>
              <a:rPr dirty="0" sz="2400" spc="5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2=6,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24+6=30).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3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. de</a:t>
            </a:r>
            <a:r>
              <a:rPr dirty="0" sz="2400">
                <a:latin typeface="Times New Roman"/>
                <a:cs typeface="Times New Roman"/>
              </a:rPr>
              <a:t> enlace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1: 192.168.0.192, di</a:t>
            </a:r>
            <a:r>
              <a:rPr dirty="0" sz="2400" spc="-13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 broadcast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enlace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1: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192.168.0.195,</a:t>
            </a:r>
            <a:r>
              <a:rPr dirty="0" sz="2400">
                <a:latin typeface="Times New Roman"/>
                <a:cs typeface="Times New Roman"/>
              </a:rPr>
              <a:t> rango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.193-.194.	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3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. enlace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2: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192.168.0.196/30,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broadcast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enlace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2:</a:t>
            </a:r>
            <a:r>
              <a:rPr dirty="0" sz="2400">
                <a:latin typeface="Times New Roman"/>
                <a:cs typeface="Times New Roman"/>
              </a:rPr>
              <a:t> 192.168.0.199, rango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.197-.198. 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3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. enlace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3: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192.168.0.200/30,</a:t>
            </a:r>
            <a:endParaRPr sz="2400">
              <a:latin typeface="Times New Roman"/>
              <a:cs typeface="Times New Roman"/>
            </a:endParaRPr>
          </a:p>
          <a:p>
            <a:pPr marL="66040">
              <a:lnSpc>
                <a:spcPts val="2675"/>
              </a:lnSpc>
            </a:pPr>
            <a:r>
              <a:rPr dirty="0" sz="2400">
                <a:latin typeface="Times New Roman"/>
                <a:cs typeface="Times New Roman"/>
              </a:rPr>
              <a:t>broadcast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enlace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3: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192.168.0.203, rango: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.201-.202..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99870">
              <a:lnSpc>
                <a:spcPts val="3345"/>
              </a:lnSpc>
            </a:pPr>
            <a:r>
              <a:rPr dirty="0" spc="-30"/>
              <a:t>E</a:t>
            </a:r>
            <a:r>
              <a:rPr dirty="0" spc="-5"/>
              <a:t>j</a:t>
            </a:r>
            <a:r>
              <a:rPr dirty="0" spc="-25"/>
              <a:t>e</a:t>
            </a:r>
            <a:r>
              <a:rPr dirty="0" spc="-70"/>
              <a:t>r</a:t>
            </a:r>
            <a:r>
              <a:rPr dirty="0" spc="-25"/>
              <a:t>c</a:t>
            </a:r>
            <a:r>
              <a:rPr dirty="0" spc="-10"/>
              <a:t>i</a:t>
            </a:r>
            <a:r>
              <a:rPr dirty="0" spc="-25"/>
              <a:t>c</a:t>
            </a:r>
            <a:r>
              <a:rPr dirty="0" spc="-10"/>
              <a:t>i</a:t>
            </a:r>
            <a:r>
              <a:rPr dirty="0" spc="-10"/>
              <a:t>o</a:t>
            </a:r>
            <a:r>
              <a:rPr dirty="0" spc="-15"/>
              <a:t>s</a:t>
            </a:r>
            <a:r>
              <a:rPr dirty="0" spc="-15"/>
              <a:t> </a:t>
            </a:r>
            <a:r>
              <a:rPr dirty="0" spc="-15"/>
              <a:t>d</a:t>
            </a:r>
            <a:r>
              <a:rPr dirty="0" spc="-15"/>
              <a:t>e</a:t>
            </a:r>
            <a:r>
              <a:rPr dirty="0"/>
              <a:t> </a:t>
            </a:r>
            <a:r>
              <a:rPr dirty="0" spc="-15"/>
              <a:t>s</a:t>
            </a:r>
            <a:r>
              <a:rPr dirty="0" spc="-15"/>
              <a:t>ub</a:t>
            </a:r>
            <a:r>
              <a:rPr dirty="0" spc="-70"/>
              <a:t>r</a:t>
            </a:r>
            <a:r>
              <a:rPr dirty="0" spc="-25"/>
              <a:t>e</a:t>
            </a:r>
            <a:r>
              <a:rPr dirty="0" spc="-15"/>
              <a:t>d</a:t>
            </a:r>
            <a:r>
              <a:rPr dirty="0" spc="-25"/>
              <a:t>e</a:t>
            </a:r>
            <a:r>
              <a:rPr dirty="0" spc="-15"/>
              <a:t>s</a:t>
            </a:r>
            <a:r>
              <a:rPr dirty="0"/>
              <a:t> </a:t>
            </a:r>
            <a:r>
              <a:rPr dirty="0" spc="-25"/>
              <a:t>c</a:t>
            </a:r>
            <a:r>
              <a:rPr dirty="0" spc="-10"/>
              <a:t>o</a:t>
            </a:r>
            <a:r>
              <a:rPr dirty="0" spc="-20"/>
              <a:t>n</a:t>
            </a:r>
            <a:r>
              <a:rPr dirty="0" spc="-35"/>
              <a:t> </a:t>
            </a:r>
            <a:r>
              <a:rPr dirty="0" spc="-30"/>
              <a:t>V</a:t>
            </a:r>
            <a:r>
              <a:rPr dirty="0" spc="-30"/>
              <a:t>L</a:t>
            </a:r>
            <a:r>
              <a:rPr dirty="0" spc="-15"/>
              <a:t>S</a:t>
            </a:r>
            <a:r>
              <a:rPr dirty="0" spc="-3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663" y="1422097"/>
            <a:ext cx="304419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7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esque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 resultado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849" y="6534946"/>
            <a:ext cx="8898255" cy="927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3000"/>
              </a:lnSpc>
            </a:pPr>
            <a:r>
              <a:rPr dirty="0" sz="2200" spc="-15">
                <a:latin typeface="Times New Roman"/>
                <a:cs typeface="Times New Roman"/>
              </a:rPr>
              <a:t>Se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pu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ob</a:t>
            </a:r>
            <a:r>
              <a:rPr dirty="0" sz="2200" spc="-15">
                <a:latin typeface="Times New Roman"/>
                <a:cs typeface="Times New Roman"/>
              </a:rPr>
              <a:t>se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 spc="-10">
                <a:latin typeface="Times New Roman"/>
                <a:cs typeface="Times New Roman"/>
              </a:rPr>
              <a:t>v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qu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l</a:t>
            </a:r>
            <a:r>
              <a:rPr dirty="0" sz="2200" spc="-10">
                <a:latin typeface="Times New Roman"/>
                <a:cs typeface="Times New Roman"/>
              </a:rPr>
              <a:t>o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ngo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ir</a:t>
            </a:r>
            <a:r>
              <a:rPr dirty="0" sz="2200" spc="-15">
                <a:latin typeface="Times New Roman"/>
                <a:cs typeface="Times New Roman"/>
              </a:rPr>
              <a:t>ecc</a:t>
            </a:r>
            <a:r>
              <a:rPr dirty="0" sz="2200" spc="-10">
                <a:latin typeface="Times New Roman"/>
                <a:cs typeface="Times New Roman"/>
              </a:rPr>
              <a:t>i</a:t>
            </a:r>
            <a:r>
              <a:rPr dirty="0" sz="2200" spc="-10">
                <a:latin typeface="Times New Roman"/>
                <a:cs typeface="Times New Roman"/>
              </a:rPr>
              <a:t>on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as</a:t>
            </a:r>
            <a:r>
              <a:rPr dirty="0" sz="2200" spc="-10">
                <a:latin typeface="Times New Roman"/>
                <a:cs typeface="Times New Roman"/>
              </a:rPr>
              <a:t>i</a:t>
            </a:r>
            <a:r>
              <a:rPr dirty="0" sz="2200" spc="-10">
                <a:latin typeface="Times New Roman"/>
                <a:cs typeface="Times New Roman"/>
              </a:rPr>
              <a:t>gn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do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s</a:t>
            </a:r>
            <a:r>
              <a:rPr dirty="0" sz="2200" spc="-10">
                <a:latin typeface="Times New Roman"/>
                <a:cs typeface="Times New Roman"/>
              </a:rPr>
              <a:t>o</a:t>
            </a:r>
            <a:r>
              <a:rPr dirty="0" sz="2200" spc="-15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c</a:t>
            </a:r>
            <a:r>
              <a:rPr dirty="0" sz="2200" spc="-10">
                <a:latin typeface="Times New Roman"/>
                <a:cs typeface="Times New Roman"/>
              </a:rPr>
              <a:t>on</a:t>
            </a:r>
            <a:r>
              <a:rPr dirty="0" sz="2200" spc="-10">
                <a:latin typeface="Times New Roman"/>
                <a:cs typeface="Times New Roman"/>
              </a:rPr>
              <a:t>tí</a:t>
            </a:r>
            <a:r>
              <a:rPr dirty="0" sz="2200" spc="-10">
                <a:latin typeface="Times New Roman"/>
                <a:cs typeface="Times New Roman"/>
              </a:rPr>
              <a:t>nuo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y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que</a:t>
            </a:r>
            <a:r>
              <a:rPr dirty="0" sz="2200" spc="-5">
                <a:latin typeface="Times New Roman"/>
                <a:cs typeface="Times New Roman"/>
              </a:rPr>
              <a:t> qu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i</a:t>
            </a:r>
            <a:r>
              <a:rPr dirty="0" sz="2200" spc="-15">
                <a:latin typeface="Times New Roman"/>
                <a:cs typeface="Times New Roman"/>
              </a:rPr>
              <a:t>s</a:t>
            </a:r>
            <a:r>
              <a:rPr dirty="0" sz="2200" spc="-10">
                <a:latin typeface="Times New Roman"/>
                <a:cs typeface="Times New Roman"/>
              </a:rPr>
              <a:t>pon</a:t>
            </a:r>
            <a:r>
              <a:rPr dirty="0" sz="2200" spc="-10">
                <a:latin typeface="Times New Roman"/>
                <a:cs typeface="Times New Roman"/>
              </a:rPr>
              <a:t>i</a:t>
            </a:r>
            <a:r>
              <a:rPr dirty="0" sz="2200" spc="-10">
                <a:latin typeface="Times New Roman"/>
                <a:cs typeface="Times New Roman"/>
              </a:rPr>
              <a:t>b</a:t>
            </a:r>
            <a:r>
              <a:rPr dirty="0" sz="2200" spc="-10">
                <a:latin typeface="Times New Roman"/>
                <a:cs typeface="Times New Roman"/>
              </a:rPr>
              <a:t>le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ra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c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 spc="-15">
                <a:latin typeface="Times New Roman"/>
                <a:cs typeface="Times New Roman"/>
              </a:rPr>
              <a:t>ec</a:t>
            </a:r>
            <a:r>
              <a:rPr dirty="0" sz="2200" spc="-10">
                <a:latin typeface="Times New Roman"/>
                <a:cs typeface="Times New Roman"/>
              </a:rPr>
              <a:t>i</a:t>
            </a:r>
            <a:r>
              <a:rPr dirty="0" sz="2200" spc="-40">
                <a:latin typeface="Times New Roman"/>
                <a:cs typeface="Times New Roman"/>
              </a:rPr>
              <a:t>m</a:t>
            </a:r>
            <a:r>
              <a:rPr dirty="0" sz="2200" spc="-10">
                <a:latin typeface="Times New Roman"/>
                <a:cs typeface="Times New Roman"/>
              </a:rPr>
              <a:t>i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10">
                <a:latin typeface="Times New Roman"/>
                <a:cs typeface="Times New Roman"/>
              </a:rPr>
              <a:t>n</a:t>
            </a:r>
            <a:r>
              <a:rPr dirty="0" sz="2200" spc="-10">
                <a:latin typeface="Times New Roman"/>
                <a:cs typeface="Times New Roman"/>
              </a:rPr>
              <a:t>to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f</a:t>
            </a:r>
            <a:r>
              <a:rPr dirty="0" sz="2200" spc="-10">
                <a:latin typeface="Times New Roman"/>
                <a:cs typeface="Times New Roman"/>
              </a:rPr>
              <a:t>u</a:t>
            </a:r>
            <a:r>
              <a:rPr dirty="0" sz="2200" spc="-10">
                <a:latin typeface="Times New Roman"/>
                <a:cs typeface="Times New Roman"/>
              </a:rPr>
              <a:t>t</a:t>
            </a:r>
            <a:r>
              <a:rPr dirty="0" sz="2200" spc="-10">
                <a:latin typeface="Times New Roman"/>
                <a:cs typeface="Times New Roman"/>
              </a:rPr>
              <a:t>u</a:t>
            </a:r>
            <a:r>
              <a:rPr dirty="0" sz="2200" spc="-10">
                <a:latin typeface="Times New Roman"/>
                <a:cs typeface="Times New Roman"/>
              </a:rPr>
              <a:t>ro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u</a:t>
            </a:r>
            <a:r>
              <a:rPr dirty="0" sz="2200" spc="-15">
                <a:latin typeface="Times New Roman"/>
                <a:cs typeface="Times New Roman"/>
              </a:rPr>
              <a:t>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ng</a:t>
            </a:r>
            <a:r>
              <a:rPr dirty="0" sz="2200" spc="-15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ir</a:t>
            </a:r>
            <a:r>
              <a:rPr dirty="0" sz="2200" spc="-15">
                <a:latin typeface="Times New Roman"/>
                <a:cs typeface="Times New Roman"/>
              </a:rPr>
              <a:t>ecc</a:t>
            </a:r>
            <a:r>
              <a:rPr dirty="0" sz="2200" spc="-10">
                <a:latin typeface="Times New Roman"/>
                <a:cs typeface="Times New Roman"/>
              </a:rPr>
              <a:t>i</a:t>
            </a:r>
            <a:r>
              <a:rPr dirty="0" sz="2200" spc="-10">
                <a:latin typeface="Times New Roman"/>
                <a:cs typeface="Times New Roman"/>
              </a:rPr>
              <a:t>on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5">
                <a:latin typeface="Times New Roman"/>
                <a:cs typeface="Times New Roman"/>
              </a:rPr>
              <a:t>es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20</a:t>
            </a:r>
            <a:r>
              <a:rPr dirty="0" sz="2200" spc="-15">
                <a:latin typeface="Times New Roman"/>
                <a:cs typeface="Times New Roman"/>
              </a:rPr>
              <a:t>4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en</a:t>
            </a:r>
            <a:r>
              <a:rPr dirty="0" sz="2200" spc="-15">
                <a:latin typeface="Times New Roman"/>
                <a:cs typeface="Times New Roman"/>
              </a:rPr>
              <a:t> a</a:t>
            </a:r>
            <a:r>
              <a:rPr dirty="0" sz="2200" spc="-10">
                <a:latin typeface="Times New Roman"/>
                <a:cs typeface="Times New Roman"/>
              </a:rPr>
              <a:t>d</a:t>
            </a:r>
            <a:r>
              <a:rPr dirty="0" sz="2200" spc="-15">
                <a:latin typeface="Times New Roman"/>
                <a:cs typeface="Times New Roman"/>
              </a:rPr>
              <a:t>e</a:t>
            </a:r>
            <a:r>
              <a:rPr dirty="0" sz="2200" spc="-10">
                <a:latin typeface="Times New Roman"/>
                <a:cs typeface="Times New Roman"/>
              </a:rPr>
              <a:t>l</a:t>
            </a:r>
            <a:r>
              <a:rPr dirty="0" sz="2200" spc="-1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n</a:t>
            </a:r>
            <a:r>
              <a:rPr dirty="0" sz="2200" spc="-10">
                <a:latin typeface="Times New Roman"/>
                <a:cs typeface="Times New Roman"/>
              </a:rPr>
              <a:t>t</a:t>
            </a:r>
            <a:r>
              <a:rPr dirty="0" sz="2200" spc="-15">
                <a:latin typeface="Times New Roman"/>
                <a:cs typeface="Times New Roman"/>
              </a:rPr>
              <a:t>e.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0725" y="1858962"/>
          <a:ext cx="9180830" cy="4259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5123"/>
                <a:gridCol w="2122783"/>
                <a:gridCol w="1797472"/>
                <a:gridCol w="1210780"/>
                <a:gridCol w="2264352"/>
              </a:tblGrid>
              <a:tr h="6477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Red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B4B5B4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Dir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B4B5B4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Br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cast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B4B5B4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ngo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B4B5B4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Máscara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B4B5B4"/>
                    </a:solidFill>
                  </a:tcPr>
                </a:tc>
              </a:tr>
              <a:tr h="60166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tud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ante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80)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192.168.0.0/25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192.168.0.127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.1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.126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255.255.255.128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DCDCD"/>
                    </a:solidFill>
                  </a:tcPr>
                </a:tc>
              </a:tr>
              <a:tr h="60166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ofe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20)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192.168.0.128/27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192.168.0.159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.129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158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255.255.255.224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</a:tr>
              <a:tr h="60166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vi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tado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20)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192.168.0.160/27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192.168.0.191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.161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190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255.255.255.224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DCDCD"/>
                    </a:solidFill>
                  </a:tcPr>
                </a:tc>
              </a:tr>
              <a:tr h="60166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En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2)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192.168.0.192/30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192.168.0.195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.193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194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255.255.255.252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</a:tr>
              <a:tr h="601662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En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2)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192.168.0.196/30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192.168.0.199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.197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198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255.255.255.252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DCDCD"/>
                    </a:solidFill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En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2)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192.168.0.200/30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192.168.0.203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.201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202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255.255.255.252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1124977"/>
            <a:ext cx="8778875" cy="151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431800">
              <a:lnSpc>
                <a:spcPct val="93000"/>
              </a:lnSpc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ada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</a:t>
            </a:r>
            <a:r>
              <a:rPr dirty="0" sz="1800" spc="-5">
                <a:latin typeface="Times New Roman"/>
                <a:cs typeface="Times New Roman"/>
              </a:rPr>
              <a:t> s</a:t>
            </a:r>
            <a:r>
              <a:rPr dirty="0" sz="1800">
                <a:latin typeface="Times New Roman"/>
                <a:cs typeface="Times New Roman"/>
              </a:rPr>
              <a:t>iguiente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topología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dirección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IP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148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204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5">
                <a:latin typeface="Times New Roman"/>
                <a:cs typeface="Times New Roman"/>
              </a:rPr>
              <a:t>.</a:t>
            </a:r>
            <a:r>
              <a:rPr dirty="0" sz="1800">
                <a:latin typeface="Times New Roman"/>
                <a:cs typeface="Times New Roman"/>
              </a:rPr>
              <a:t>0/24,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nos pide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edio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ubneteo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  </a:t>
            </a:r>
            <a:r>
              <a:rPr dirty="0" sz="1800" spc="-1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M obtenga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os direcciona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iento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IP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ts de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las 3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ubrede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, las</a:t>
            </a:r>
            <a:r>
              <a:rPr dirty="0" sz="1800">
                <a:latin typeface="Times New Roman"/>
                <a:cs typeface="Times New Roman"/>
              </a:rPr>
              <a:t> interfaces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Ethernet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los 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routers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</a:t>
            </a:r>
            <a:r>
              <a:rPr dirty="0" sz="1800" spc="-5">
                <a:latin typeface="Times New Roman"/>
                <a:cs typeface="Times New Roman"/>
              </a:rPr>
              <a:t> s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los 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nl</a:t>
            </a:r>
            <a:r>
              <a:rPr dirty="0" sz="1800" spc="5">
                <a:latin typeface="Times New Roman"/>
                <a:cs typeface="Times New Roman"/>
              </a:rPr>
              <a:t>ace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ri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ntre  </a:t>
            </a:r>
            <a:r>
              <a:rPr dirty="0" sz="1800" spc="-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router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ts val="2000"/>
              </a:lnSpc>
            </a:pPr>
            <a:r>
              <a:rPr dirty="0" sz="1800" spc="-5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alc</a:t>
            </a:r>
            <a:r>
              <a:rPr dirty="0" sz="1800" spc="-5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lar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ca</a:t>
            </a:r>
            <a:r>
              <a:rPr dirty="0" sz="1800" spc="-5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ti</a:t>
            </a:r>
            <a:r>
              <a:rPr dirty="0" sz="1800" spc="-5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ad </a:t>
            </a:r>
            <a:r>
              <a:rPr dirty="0" sz="1800" spc="-5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i</a:t>
            </a:r>
            <a:r>
              <a:rPr dirty="0" sz="1800" spc="-3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eccio</a:t>
            </a:r>
            <a:r>
              <a:rPr dirty="0" sz="1800" spc="-5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es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P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ara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5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5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ología,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lle</a:t>
            </a:r>
            <a:r>
              <a:rPr dirty="0" sz="1800" spc="-5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ar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ta</a:t>
            </a:r>
            <a:r>
              <a:rPr dirty="0" sz="1800" spc="-5" b="1">
                <a:latin typeface="Times New Roman"/>
                <a:cs typeface="Times New Roman"/>
              </a:rPr>
              <a:t>b</a:t>
            </a:r>
            <a:r>
              <a:rPr dirty="0" sz="1800" b="1">
                <a:latin typeface="Times New Roman"/>
                <a:cs typeface="Times New Roman"/>
              </a:rPr>
              <a:t>la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cor</a:t>
            </a:r>
            <a:r>
              <a:rPr dirty="0" sz="1800" spc="-3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-5" b="1">
                <a:latin typeface="Times New Roman"/>
                <a:cs typeface="Times New Roman"/>
              </a:rPr>
              <a:t>sp</a:t>
            </a:r>
            <a:r>
              <a:rPr dirty="0" sz="1800" b="1">
                <a:latin typeface="Times New Roman"/>
                <a:cs typeface="Times New Roman"/>
              </a:rPr>
              <a:t>o</a:t>
            </a:r>
            <a:r>
              <a:rPr dirty="0" sz="1800" spc="-5" b="1">
                <a:latin typeface="Times New Roman"/>
                <a:cs typeface="Times New Roman"/>
              </a:rPr>
              <a:t>nd</a:t>
            </a:r>
            <a:r>
              <a:rPr dirty="0" sz="1800" b="1">
                <a:latin typeface="Times New Roman"/>
                <a:cs typeface="Times New Roman"/>
              </a:rPr>
              <a:t>ie</a:t>
            </a:r>
            <a:r>
              <a:rPr dirty="0" sz="1800" spc="-5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te</a:t>
            </a:r>
            <a:r>
              <a:rPr dirty="0" sz="1800" b="1">
                <a:latin typeface="Times New Roman"/>
                <a:cs typeface="Times New Roman"/>
              </a:rPr>
              <a:t> y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j</a:t>
            </a:r>
            <a:r>
              <a:rPr dirty="0" sz="1800" spc="-5" b="1">
                <a:latin typeface="Times New Roman"/>
                <a:cs typeface="Times New Roman"/>
              </a:rPr>
              <a:t>us</a:t>
            </a:r>
            <a:r>
              <a:rPr dirty="0" sz="1800" b="1">
                <a:latin typeface="Times New Roman"/>
                <a:cs typeface="Times New Roman"/>
              </a:rPr>
              <a:t>tificar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cálc</a:t>
            </a:r>
            <a:r>
              <a:rPr dirty="0" sz="1800" spc="-5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lo</a:t>
            </a: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800" b="1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6514" y="547323"/>
            <a:ext cx="511683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45"/>
              </a:lnSpc>
            </a:pPr>
            <a:r>
              <a:rPr dirty="0" sz="2800" spc="-30" b="1">
                <a:latin typeface="Times New Roman"/>
                <a:cs typeface="Times New Roman"/>
              </a:rPr>
              <a:t>E</a:t>
            </a:r>
            <a:r>
              <a:rPr dirty="0" sz="2800" spc="-5" b="1">
                <a:latin typeface="Times New Roman"/>
                <a:cs typeface="Times New Roman"/>
              </a:rPr>
              <a:t>j</a:t>
            </a:r>
            <a:r>
              <a:rPr dirty="0" sz="2800" spc="-25" b="1">
                <a:latin typeface="Times New Roman"/>
                <a:cs typeface="Times New Roman"/>
              </a:rPr>
              <a:t>e</a:t>
            </a:r>
            <a:r>
              <a:rPr dirty="0" sz="2800" spc="-70" b="1">
                <a:latin typeface="Times New Roman"/>
                <a:cs typeface="Times New Roman"/>
              </a:rPr>
              <a:t>r</a:t>
            </a:r>
            <a:r>
              <a:rPr dirty="0" sz="2800" spc="-25" b="1">
                <a:latin typeface="Times New Roman"/>
                <a:cs typeface="Times New Roman"/>
              </a:rPr>
              <a:t>c</a:t>
            </a:r>
            <a:r>
              <a:rPr dirty="0" sz="2800" spc="-10" b="1">
                <a:latin typeface="Times New Roman"/>
                <a:cs typeface="Times New Roman"/>
              </a:rPr>
              <a:t>i</a:t>
            </a:r>
            <a:r>
              <a:rPr dirty="0" sz="2800" spc="-25" b="1">
                <a:latin typeface="Times New Roman"/>
                <a:cs typeface="Times New Roman"/>
              </a:rPr>
              <a:t>c</a:t>
            </a:r>
            <a:r>
              <a:rPr dirty="0" sz="2800" spc="-10" b="1">
                <a:latin typeface="Times New Roman"/>
                <a:cs typeface="Times New Roman"/>
              </a:rPr>
              <a:t>i</a:t>
            </a:r>
            <a:r>
              <a:rPr dirty="0" sz="2800" spc="-10" b="1">
                <a:latin typeface="Times New Roman"/>
                <a:cs typeface="Times New Roman"/>
              </a:rPr>
              <a:t>o</a:t>
            </a:r>
            <a:r>
              <a:rPr dirty="0" sz="2800" spc="-15" b="1">
                <a:latin typeface="Times New Roman"/>
                <a:cs typeface="Times New Roman"/>
              </a:rPr>
              <a:t>s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d</a:t>
            </a:r>
            <a:r>
              <a:rPr dirty="0" sz="2800" spc="-15" b="1">
                <a:latin typeface="Times New Roman"/>
                <a:cs typeface="Times New Roman"/>
              </a:rPr>
              <a:t>e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s</a:t>
            </a:r>
            <a:r>
              <a:rPr dirty="0" sz="2800" spc="-15" b="1">
                <a:latin typeface="Times New Roman"/>
                <a:cs typeface="Times New Roman"/>
              </a:rPr>
              <a:t>ub</a:t>
            </a:r>
            <a:r>
              <a:rPr dirty="0" sz="2800" spc="-70" b="1">
                <a:latin typeface="Times New Roman"/>
                <a:cs typeface="Times New Roman"/>
              </a:rPr>
              <a:t>r</a:t>
            </a:r>
            <a:r>
              <a:rPr dirty="0" sz="2800" spc="-25" b="1">
                <a:latin typeface="Times New Roman"/>
                <a:cs typeface="Times New Roman"/>
              </a:rPr>
              <a:t>e</a:t>
            </a:r>
            <a:r>
              <a:rPr dirty="0" sz="2800" spc="-15" b="1">
                <a:latin typeface="Times New Roman"/>
                <a:cs typeface="Times New Roman"/>
              </a:rPr>
              <a:t>d</a:t>
            </a:r>
            <a:r>
              <a:rPr dirty="0" sz="2800" spc="-25" b="1">
                <a:latin typeface="Times New Roman"/>
                <a:cs typeface="Times New Roman"/>
              </a:rPr>
              <a:t>e</a:t>
            </a:r>
            <a:r>
              <a:rPr dirty="0" sz="2800" spc="-15" b="1">
                <a:latin typeface="Times New Roman"/>
                <a:cs typeface="Times New Roman"/>
              </a:rPr>
              <a:t>s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c</a:t>
            </a:r>
            <a:r>
              <a:rPr dirty="0" sz="2800" spc="-10" b="1">
                <a:latin typeface="Times New Roman"/>
                <a:cs typeface="Times New Roman"/>
              </a:rPr>
              <a:t>o</a:t>
            </a:r>
            <a:r>
              <a:rPr dirty="0" sz="2800" spc="-20" b="1">
                <a:latin typeface="Times New Roman"/>
                <a:cs typeface="Times New Roman"/>
              </a:rPr>
              <a:t>n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-30" b="1">
                <a:latin typeface="Times New Roman"/>
                <a:cs typeface="Times New Roman"/>
              </a:rPr>
              <a:t>V</a:t>
            </a:r>
            <a:r>
              <a:rPr dirty="0" sz="2800" spc="-30" b="1">
                <a:latin typeface="Times New Roman"/>
                <a:cs typeface="Times New Roman"/>
              </a:rPr>
              <a:t>L</a:t>
            </a:r>
            <a:r>
              <a:rPr dirty="0" sz="2800" spc="-15" b="1">
                <a:latin typeface="Times New Roman"/>
                <a:cs typeface="Times New Roman"/>
              </a:rPr>
              <a:t>S</a:t>
            </a:r>
            <a:r>
              <a:rPr dirty="0" sz="2800" spc="-30" b="1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0180" y="3058668"/>
            <a:ext cx="6263639" cy="3814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9F548AA1DF843B19823AFCC4F33AA" ma:contentTypeVersion="11" ma:contentTypeDescription="Create a new document." ma:contentTypeScope="" ma:versionID="f78d123f0a11c723fc0b13bad4d2d32f">
  <xsd:schema xmlns:xsd="http://www.w3.org/2001/XMLSchema" xmlns:xs="http://www.w3.org/2001/XMLSchema" xmlns:p="http://schemas.microsoft.com/office/2006/metadata/properties" xmlns:ns2="286db3e8-2379-4d6f-ac77-ed2eda3e69af" xmlns:ns3="dfc0fa3e-40e5-4b21-819a-f17df79ad723" targetNamespace="http://schemas.microsoft.com/office/2006/metadata/properties" ma:root="true" ma:fieldsID="21c16a4df707eaf48cc0d865a846aca4" ns2:_="" ns3:_="">
    <xsd:import namespace="286db3e8-2379-4d6f-ac77-ed2eda3e69af"/>
    <xsd:import namespace="dfc0fa3e-40e5-4b21-819a-f17df79ad72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db3e8-2379-4d6f-ac77-ed2eda3e69a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2b61bc0c-9156-412f-b605-57ff87b11e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0fa3e-40e5-4b21-819a-f17df79ad723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381fa90f-7609-42ed-831c-e40864405c3d}" ma:internalName="TaxCatchAll" ma:showField="CatchAllData" ma:web="dfc0fa3e-40e5-4b21-819a-f17df79ad7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6db3e8-2379-4d6f-ac77-ed2eda3e69af">
      <Terms xmlns="http://schemas.microsoft.com/office/infopath/2007/PartnerControls"/>
    </lcf76f155ced4ddcb4097134ff3c332f>
    <TaxCatchAll xmlns="dfc0fa3e-40e5-4b21-819a-f17df79ad723" xsi:nil="true"/>
    <ReferenceId xmlns="286db3e8-2379-4d6f-ac77-ed2eda3e69af" xsi:nil="true"/>
  </documentManagement>
</p:properties>
</file>

<file path=customXml/itemProps1.xml><?xml version="1.0" encoding="utf-8"?>
<ds:datastoreItem xmlns:ds="http://schemas.openxmlformats.org/officeDocument/2006/customXml" ds:itemID="{EAEFFB2F-0461-45E5-A637-C1270047077C}"/>
</file>

<file path=customXml/itemProps2.xml><?xml version="1.0" encoding="utf-8"?>
<ds:datastoreItem xmlns:ds="http://schemas.openxmlformats.org/officeDocument/2006/customXml" ds:itemID="{9041A46C-3360-46E9-9977-382264106A4D}"/>
</file>

<file path=customXml/itemProps3.xml><?xml version="1.0" encoding="utf-8"?>
<ds:datastoreItem xmlns:ds="http://schemas.openxmlformats.org/officeDocument/2006/customXml" ds:itemID="{BD59E057-EC53-4A86-874F-BBBA6CC0890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VLSM .</dc:title>
  <dc:creator>Jesus Alcaraz</dc:creator>
  <dcterms:created xsi:type="dcterms:W3CDTF">2023-04-27T08:41:36Z</dcterms:created>
  <dcterms:modified xsi:type="dcterms:W3CDTF">2023-04-27T08:41:36Z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2021-01-11T00:00:00Z</vt:filetime>
  </property>
  <property fmtid="{D5CDD505-2E9C-101B-9397-08002B2CF9AE}" pid="3" name="LastSaved">
    <vt:filetime>2023-04-27T00:00:00Z</vt:filetime>
  </property>
  <property fmtid="{D5CDD505-2E9C-101B-9397-08002B2CF9AE}" pid="4" name="ContentTypeId">
    <vt:lpwstr>0x010100B4F9F548AA1DF843B19823AFCC4F33AA</vt:lpwstr>
  </property>
</Properties>
</file>