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13FDD6-D0D2-4A43-BD40-C4F5107D5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BFFEE29-91D5-4A0D-8926-7610A5203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A5C1D5-9CA9-4EC8-9DAA-D3DA8BA4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7E98-4E84-4392-A038-91279F95BB63}" type="datetimeFigureOut">
              <a:rPr lang="tr-TR" smtClean="0"/>
              <a:t>23.02.2022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16A6D7B-2A75-4918-B01C-AD510885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1E8B743-F789-49C7-AE29-A5C4DB59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212C-3B5E-4254-9FC9-BA269FC0A70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753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03ED5A-DE29-4571-BF9D-64390666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5E9BACA-6AA3-4492-8B83-E97E1A002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95AA461-2441-4D9E-BC90-9D22A0EF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7E98-4E84-4392-A038-91279F95BB63}" type="datetimeFigureOut">
              <a:rPr lang="tr-TR" smtClean="0"/>
              <a:t>23.02.2022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F88AAAB-3778-4533-A086-517927CD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FA13D1-449D-424F-80BA-2D42CBAF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212C-3B5E-4254-9FC9-BA269FC0A70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673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08CE55D-24E9-48E8-A482-94E091A36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1E56B98-C7EF-43D5-932D-E45CE4AF1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C88E7AE-DD78-49F8-AACE-202F40CF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7E98-4E84-4392-A038-91279F95BB63}" type="datetimeFigureOut">
              <a:rPr lang="tr-TR" smtClean="0"/>
              <a:t>23.02.2022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4AF243C-F46E-473B-9D65-982AF0C4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A11843E-A35A-41E4-8987-257F4997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212C-3B5E-4254-9FC9-BA269FC0A70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319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BD5ED7-A79B-4776-8BA9-56865083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789B4A-8110-42A5-B154-6B305E3A6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F276AEE-C741-4D5E-936F-53C23600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7E98-4E84-4392-A038-91279F95BB63}" type="datetimeFigureOut">
              <a:rPr lang="tr-TR" smtClean="0"/>
              <a:t>23.02.2022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6CD42C3-AE5E-41D3-A8D2-C876A0F4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EEADDC-3DD1-43A1-835E-2BE790E1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212C-3B5E-4254-9FC9-BA269FC0A70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197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43238C-465F-4E62-B552-66995C47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210343F-0735-491C-9403-444FF674A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46E5D7-3D1A-46C7-9297-27C32A31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7E98-4E84-4392-A038-91279F95BB63}" type="datetimeFigureOut">
              <a:rPr lang="tr-TR" smtClean="0"/>
              <a:t>23.02.2022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3EDEA5-8B6E-4B24-A075-F9422AA9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BAC0D5D-DA4D-4898-8538-05207AEC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212C-3B5E-4254-9FC9-BA269FC0A70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619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95C79B-B65A-4FC3-8B20-240B98FA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F7B20E-CF39-4339-B8B3-3B04296DC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8A659AA-BBEC-4728-A575-942081C5F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0BE6D22-B1C7-475C-A3CD-7F24E3F7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7E98-4E84-4392-A038-91279F95BB63}" type="datetimeFigureOut">
              <a:rPr lang="tr-TR" smtClean="0"/>
              <a:t>23.02.2022</a:t>
            </a:fld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E7237F8-A596-4B8C-8FEA-D4A1590D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1095992-AF3E-4CF4-92B8-DBBE237C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212C-3B5E-4254-9FC9-BA269FC0A70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598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A5A41C-BDBE-4D1F-B15D-E684FACE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8F17672-978C-4519-BB13-0802F94AC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8076F81-956D-4ECA-8835-5C7B360E8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E9B21ED-C61E-42B0-A3BC-E25243997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14E311F-BEB5-4D9B-B996-83472DA20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B305846-0617-499F-A538-92A2C9CF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7E98-4E84-4392-A038-91279F95BB63}" type="datetimeFigureOut">
              <a:rPr lang="tr-TR" smtClean="0"/>
              <a:t>23.02.2022</a:t>
            </a:fld>
            <a:endParaRPr lang="tr-TR" dirty="0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F404B74-BA88-459A-B0D9-56ADA0C0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E654CA0-CD71-4E16-98D7-8C3179E8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212C-3B5E-4254-9FC9-BA269FC0A70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9360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6B6EE1-E44B-47FD-BA71-80B62E9D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2C6006E-3E6F-4C20-8F4D-D63F335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7E98-4E84-4392-A038-91279F95BB63}" type="datetimeFigureOut">
              <a:rPr lang="tr-TR" smtClean="0"/>
              <a:t>23.02.2022</a:t>
            </a:fld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B8B5411-5D82-4C64-996A-A1D32BFD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ABE4C62-B989-41A6-9A8E-D0DC6247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212C-3B5E-4254-9FC9-BA269FC0A70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590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CEACA39-1049-4EA5-81A5-412A6731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7E98-4E84-4392-A038-91279F95BB63}" type="datetimeFigureOut">
              <a:rPr lang="tr-TR" smtClean="0"/>
              <a:t>23.02.2022</a:t>
            </a:fld>
            <a:endParaRPr lang="tr-TR" dirty="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3F09C96-6546-4421-8133-2D38CA6B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E1D8362-866D-4B4B-9002-1D1AE61F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212C-3B5E-4254-9FC9-BA269FC0A70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096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B06FDF-47A5-4493-B748-ABFE0E66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FD99F4-C23E-4F30-89CB-D36A4AC4F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11782F-D8E9-414B-ADA4-EFC899C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1C7D3E8-54FF-4EB0-AF5D-C947AB37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7E98-4E84-4392-A038-91279F95BB63}" type="datetimeFigureOut">
              <a:rPr lang="tr-TR" smtClean="0"/>
              <a:t>23.02.2022</a:t>
            </a:fld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D3327B-C8EF-400D-8E8C-9AF9A8E0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B5BD6CC-A4B5-4CB6-8225-9E7F5245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212C-3B5E-4254-9FC9-BA269FC0A70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592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3313DC-5A1D-4BC7-AC13-114BDC96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CBC8600-2A56-4BE3-87EA-6C4C19DF7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BD471E9-CED8-4C9B-8E47-D81F7D6C6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915A5EB-5525-4F03-87A2-CB27A374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7E98-4E84-4392-A038-91279F95BB63}" type="datetimeFigureOut">
              <a:rPr lang="tr-TR" smtClean="0"/>
              <a:t>23.02.2022</a:t>
            </a:fld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6AA47C3-A713-452A-9919-E2E37D95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FB1C047-C58B-44E0-86DE-B54D9CF0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212C-3B5E-4254-9FC9-BA269FC0A70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773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E85B4D4-0546-4E54-8756-2E2E744F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2054141-1EA3-4866-9433-BBA46C480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FEC091C-8033-4A7D-B1ED-F445CF276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67E98-4E84-4392-A038-91279F95BB63}" type="datetimeFigureOut">
              <a:rPr lang="tr-TR" smtClean="0"/>
              <a:t>23.02.2022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B5D6A42-F1DF-4B4D-87B8-DAFAF50F7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3480A4A-E4E9-41E9-BB40-FB4E0AD97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2212C-3B5E-4254-9FC9-BA269FC0A70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7949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67DDC0-B4E1-4682-A323-7A282E993A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ELE 568 – Degree Dynamics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0EBE765-8A23-4D01-9407-249841225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tr-TR" dirty="0"/>
              <a:t>Prepared by Ali GÜVEN</a:t>
            </a:r>
          </a:p>
          <a:p>
            <a:pPr algn="r"/>
            <a:r>
              <a:rPr lang="tr-TR" dirty="0"/>
              <a:t>211217001</a:t>
            </a:r>
          </a:p>
        </p:txBody>
      </p:sp>
    </p:spTree>
    <p:extLst>
      <p:ext uri="{BB962C8B-B14F-4D97-AF65-F5344CB8AC3E}">
        <p14:creationId xmlns:p14="http://schemas.microsoft.com/office/powerpoint/2010/main" val="43093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D7D281B-5E31-4567-BE6B-0A750E70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– Proof of Time Evolution of the Barabási-Albert Model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6C6233E-15AA-4CBE-B6EB-CB730263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04950"/>
            <a:ext cx="10515599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7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07BE73-2370-4313-9BA4-063E4AF3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AD1A97CF-A2ED-4540-9EA7-C45C49D414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/>
                  <a:t>				(1)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𝑑𝑘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tr-TR" dirty="0"/>
                  <a:t>				(2)</a:t>
                </a:r>
              </a:p>
              <a:p>
                <a:pPr marL="0" indent="0" algn="just">
                  <a:buNone/>
                </a:pPr>
                <a:r>
                  <a:rPr lang="tr-TR" dirty="0"/>
                  <a:t>We know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tr-TR" dirty="0"/>
                  <a:t> is the added link number of the new node, which is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tr-TR" dirty="0"/>
                  <a:t>.</a:t>
                </a:r>
              </a:p>
              <a:p>
                <a:pPr marL="0" indent="0" algn="just">
                  <a:buNone/>
                </a:pPr>
                <a:r>
                  <a:rPr lang="tr-TR" dirty="0"/>
                  <a:t>For the large t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tr-TR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tr-TR" dirty="0"/>
                  <a:t> can be approximated with the probability </a:t>
                </a:r>
                <a:r>
                  <a:rPr lang="en-US" dirty="0"/>
                  <a:t>that a link of the new node connects to node i depends on the degree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tr-TR" dirty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𝑑𝑘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tr-TR" dirty="0"/>
                  <a:t>				(3)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𝑚𝑡</m:t>
                    </m:r>
                  </m:oMath>
                </a14:m>
                <a:r>
                  <a:rPr lang="tr-TR" dirty="0"/>
                  <a:t>					(4)</a:t>
                </a:r>
              </a:p>
              <a:p>
                <a:pPr marL="0" indent="0" algn="just">
                  <a:buNone/>
                </a:pPr>
                <a:r>
                  <a:rPr lang="tr-TR" dirty="0"/>
                  <a:t>For undirected graphs, the number of the links of a network is calculated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𝑚𝑡</m:t>
                    </m:r>
                  </m:oMath>
                </a14:m>
                <a:r>
                  <a:rPr lang="tr-TR" dirty="0"/>
                  <a:t> dependent on time,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dirty="0"/>
                  <a:t> is the initial node number of the network. Hence, sum of the all degrees of the nodes can be calculated as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𝑚𝑡</m:t>
                    </m:r>
                  </m:oMath>
                </a14:m>
                <a:r>
                  <a:rPr lang="tr-TR" dirty="0"/>
                  <a:t>, because a node has bidirected.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AD1A97CF-A2ED-4540-9EA7-C45C49D41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8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99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B0D8F488-42EE-4C13-903D-09F6808A6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8171"/>
                <a:ext cx="10515600" cy="5608792"/>
              </a:xfrm>
            </p:spPr>
            <p:txBody>
              <a:bodyPr/>
              <a:lstStyle/>
              <a:p>
                <a:pPr marL="0" indent="0" algn="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𝑑𝑘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𝑚𝑡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tr-TR" dirty="0"/>
                  <a:t>				(5)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𝑑𝑘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f>
                              <m:f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nary>
                  </m:oMath>
                </a14:m>
                <a:r>
                  <a:rPr lang="tr-TR" dirty="0"/>
                  <a:t>				(6)</a:t>
                </a:r>
              </a:p>
              <a:p>
                <a:pPr marL="0" indent="0" algn="just">
                  <a:buNone/>
                </a:pPr>
                <a:r>
                  <a:rPr lang="tr-TR" dirty="0"/>
                  <a:t>Using Eq. 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/>
                  <a:t> is calculated as follows: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tr-TR" dirty="0"/>
                  <a:t>				(7)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tr-TR" dirty="0"/>
                  <a:t>				(8)</a:t>
                </a:r>
              </a:p>
              <a:p>
                <a:pPr marL="0" indent="0" algn="just">
                  <a:buNone/>
                </a:pPr>
                <a:r>
                  <a:rPr lang="tr-TR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dirty="0"/>
                  <a:t> is the time of node-i that was added.</a:t>
                </a:r>
              </a:p>
              <a:p>
                <a:pPr marL="0" indent="0" algn="r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B0D8F488-42EE-4C13-903D-09F6808A62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8171"/>
                <a:ext cx="10515600" cy="5608792"/>
              </a:xfrm>
              <a:blipFill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65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7825D0-109E-44E9-92D9-F483400C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Simulation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7E3D6E4-B3AC-44E8-9D30-6F1DF1942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53" y="1863801"/>
            <a:ext cx="8881492" cy="4440746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7663DB6-C334-4FC8-8EF5-F4048D75E49A}"/>
              </a:ext>
            </a:extLst>
          </p:cNvPr>
          <p:cNvSpPr txBox="1"/>
          <p:nvPr/>
        </p:nvSpPr>
        <p:spPr>
          <a:xfrm>
            <a:off x="2743200" y="1217470"/>
            <a:ext cx="6555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Initial Number of Nodes: 100		Last Number of Nodes: 1100</a:t>
            </a:r>
          </a:p>
          <a:p>
            <a:r>
              <a:rPr lang="tr-TR" dirty="0"/>
              <a:t>Initial Number of Links: 2500		Last Number of Links: 52500</a:t>
            </a:r>
          </a:p>
        </p:txBody>
      </p:sp>
    </p:spTree>
    <p:extLst>
      <p:ext uri="{BB962C8B-B14F-4D97-AF65-F5344CB8AC3E}">
        <p14:creationId xmlns:p14="http://schemas.microsoft.com/office/powerpoint/2010/main" val="181938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F78811-4C77-450B-AE48-3BC642AB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Libraries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B2FC83-7687-4424-AB1F-F4DE4AA1B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matplotlib</a:t>
            </a:r>
            <a:endParaRPr lang="tr-TR" dirty="0"/>
          </a:p>
          <a:p>
            <a:r>
              <a:rPr lang="tr-TR" dirty="0" err="1"/>
              <a:t>networkx</a:t>
            </a:r>
            <a:endParaRPr lang="tr-TR" dirty="0"/>
          </a:p>
          <a:p>
            <a:r>
              <a:rPr lang="tr-TR" dirty="0" err="1"/>
              <a:t>numpy</a:t>
            </a:r>
            <a:endParaRPr lang="tr-TR" dirty="0"/>
          </a:p>
          <a:p>
            <a:r>
              <a:rPr lang="tr-TR" dirty="0" err="1"/>
              <a:t>os</a:t>
            </a:r>
            <a:endParaRPr lang="tr-TR" dirty="0"/>
          </a:p>
          <a:p>
            <a:r>
              <a:rPr lang="tr-TR" dirty="0" err="1"/>
              <a:t>natsort</a:t>
            </a:r>
            <a:endParaRPr lang="tr-TR" dirty="0"/>
          </a:p>
          <a:p>
            <a:r>
              <a:rPr lang="tr-TR" dirty="0" err="1"/>
              <a:t>imageio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517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287</Words>
  <Application>Microsoft Office PowerPoint</Application>
  <PresentationFormat>Geniş ekran</PresentationFormat>
  <Paragraphs>28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Teması</vt:lpstr>
      <vt:lpstr>ELE 568 – Degree Dynamics</vt:lpstr>
      <vt:lpstr>Question – Proof of Time Evolution of the Barabási-Albert Model</vt:lpstr>
      <vt:lpstr>Solution</vt:lpstr>
      <vt:lpstr>PowerPoint Sunusu</vt:lpstr>
      <vt:lpstr>Simulation</vt:lpstr>
      <vt:lpstr>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 568 – Degree Dynamics</dc:title>
  <dc:creator>Ali GÜVEN</dc:creator>
  <cp:lastModifiedBy>Ali GÜVEN</cp:lastModifiedBy>
  <cp:revision>2</cp:revision>
  <dcterms:created xsi:type="dcterms:W3CDTF">2022-02-20T12:47:32Z</dcterms:created>
  <dcterms:modified xsi:type="dcterms:W3CDTF">2022-02-23T18:14:07Z</dcterms:modified>
</cp:coreProperties>
</file>