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heme/theme2.xml" ContentType="application/vnd.openxmlformats-officedocument.them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1.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74" r:id="rId4"/>
    <p:sldId id="275" r:id="rId5"/>
    <p:sldId id="261" r:id="rId6"/>
    <p:sldId id="276" r:id="rId7"/>
    <p:sldId id="265" r:id="rId8"/>
    <p:sldId id="266" r:id="rId9"/>
    <p:sldId id="280" r:id="rId10"/>
    <p:sldId id="277" r:id="rId11"/>
    <p:sldId id="278" r:id="rId12"/>
    <p:sldId id="279" r:id="rId13"/>
    <p:sldId id="267"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1" d="100"/>
          <a:sy n="61" d="100"/>
        </p:scale>
        <p:origin x="9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2025-05-26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9A5F825-9C29-43CC-BB96-80A60E9689F0}"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6" Type="http://schemas.openxmlformats.org/officeDocument/2006/relationships/tags" Target="../tags/tag38.xml"/><Relationship Id="rId21" Type="http://schemas.openxmlformats.org/officeDocument/2006/relationships/tags" Target="../tags/tag33.xml"/><Relationship Id="rId34" Type="http://schemas.openxmlformats.org/officeDocument/2006/relationships/tags" Target="../tags/tag46.xml"/><Relationship Id="rId42" Type="http://schemas.openxmlformats.org/officeDocument/2006/relationships/tags" Target="../tags/tag54.xml"/><Relationship Id="rId47" Type="http://schemas.openxmlformats.org/officeDocument/2006/relationships/tags" Target="../tags/tag59.xml"/><Relationship Id="rId50" Type="http://schemas.openxmlformats.org/officeDocument/2006/relationships/tags" Target="../tags/tag62.xml"/><Relationship Id="rId55" Type="http://schemas.openxmlformats.org/officeDocument/2006/relationships/tags" Target="../tags/tag67.xml"/><Relationship Id="rId63" Type="http://schemas.openxmlformats.org/officeDocument/2006/relationships/tags" Target="../tags/tag75.xml"/><Relationship Id="rId7" Type="http://schemas.openxmlformats.org/officeDocument/2006/relationships/tags" Target="../tags/tag19.xml"/><Relationship Id="rId2" Type="http://schemas.openxmlformats.org/officeDocument/2006/relationships/tags" Target="../tags/tag14.xml"/><Relationship Id="rId16" Type="http://schemas.openxmlformats.org/officeDocument/2006/relationships/tags" Target="../tags/tag28.xml"/><Relationship Id="rId29" Type="http://schemas.openxmlformats.org/officeDocument/2006/relationships/tags" Target="../tags/tag41.xml"/><Relationship Id="rId11" Type="http://schemas.openxmlformats.org/officeDocument/2006/relationships/tags" Target="../tags/tag23.xml"/><Relationship Id="rId24" Type="http://schemas.openxmlformats.org/officeDocument/2006/relationships/tags" Target="../tags/tag36.xml"/><Relationship Id="rId32" Type="http://schemas.openxmlformats.org/officeDocument/2006/relationships/tags" Target="../tags/tag44.xml"/><Relationship Id="rId37" Type="http://schemas.openxmlformats.org/officeDocument/2006/relationships/tags" Target="../tags/tag49.xml"/><Relationship Id="rId40" Type="http://schemas.openxmlformats.org/officeDocument/2006/relationships/tags" Target="../tags/tag52.xml"/><Relationship Id="rId45" Type="http://schemas.openxmlformats.org/officeDocument/2006/relationships/tags" Target="../tags/tag57.xml"/><Relationship Id="rId53" Type="http://schemas.openxmlformats.org/officeDocument/2006/relationships/tags" Target="../tags/tag65.xml"/><Relationship Id="rId58" Type="http://schemas.openxmlformats.org/officeDocument/2006/relationships/tags" Target="../tags/tag70.xml"/><Relationship Id="rId66" Type="http://schemas.openxmlformats.org/officeDocument/2006/relationships/image" Target="../media/image1.png"/><Relationship Id="rId5" Type="http://schemas.openxmlformats.org/officeDocument/2006/relationships/tags" Target="../tags/tag17.xml"/><Relationship Id="rId61" Type="http://schemas.openxmlformats.org/officeDocument/2006/relationships/tags" Target="../tags/tag73.xml"/><Relationship Id="rId19" Type="http://schemas.openxmlformats.org/officeDocument/2006/relationships/tags" Target="../tags/tag3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 Id="rId48" Type="http://schemas.openxmlformats.org/officeDocument/2006/relationships/tags" Target="../tags/tag60.xml"/><Relationship Id="rId56" Type="http://schemas.openxmlformats.org/officeDocument/2006/relationships/tags" Target="../tags/tag68.xml"/><Relationship Id="rId64" Type="http://schemas.openxmlformats.org/officeDocument/2006/relationships/tags" Target="../tags/tag76.xml"/><Relationship Id="rId8" Type="http://schemas.openxmlformats.org/officeDocument/2006/relationships/tags" Target="../tags/tag20.xml"/><Relationship Id="rId51" Type="http://schemas.openxmlformats.org/officeDocument/2006/relationships/tags" Target="../tags/tag63.xml"/><Relationship Id="rId3" Type="http://schemas.openxmlformats.org/officeDocument/2006/relationships/tags" Target="../tags/tag15.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tags" Target="../tags/tag58.xml"/><Relationship Id="rId59" Type="http://schemas.openxmlformats.org/officeDocument/2006/relationships/tags" Target="../tags/tag71.xml"/><Relationship Id="rId67" Type="http://schemas.openxmlformats.org/officeDocument/2006/relationships/image" Target="../media/image2.svg"/><Relationship Id="rId20" Type="http://schemas.openxmlformats.org/officeDocument/2006/relationships/tags" Target="../tags/tag32.xml"/><Relationship Id="rId41" Type="http://schemas.openxmlformats.org/officeDocument/2006/relationships/tags" Target="../tags/tag53.xml"/><Relationship Id="rId54" Type="http://schemas.openxmlformats.org/officeDocument/2006/relationships/tags" Target="../tags/tag66.xml"/><Relationship Id="rId62" Type="http://schemas.openxmlformats.org/officeDocument/2006/relationships/tags" Target="../tags/tag74.xml"/><Relationship Id="rId1" Type="http://schemas.openxmlformats.org/officeDocument/2006/relationships/tags" Target="../tags/tag13.xml"/><Relationship Id="rId6" Type="http://schemas.openxmlformats.org/officeDocument/2006/relationships/tags" Target="../tags/tag18.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49" Type="http://schemas.openxmlformats.org/officeDocument/2006/relationships/tags" Target="../tags/tag61.xml"/><Relationship Id="rId57" Type="http://schemas.openxmlformats.org/officeDocument/2006/relationships/tags" Target="../tags/tag69.xml"/><Relationship Id="rId10" Type="http://schemas.openxmlformats.org/officeDocument/2006/relationships/tags" Target="../tags/tag22.xml"/><Relationship Id="rId31" Type="http://schemas.openxmlformats.org/officeDocument/2006/relationships/tags" Target="../tags/tag43.xml"/><Relationship Id="rId44" Type="http://schemas.openxmlformats.org/officeDocument/2006/relationships/tags" Target="../tags/tag56.xml"/><Relationship Id="rId52" Type="http://schemas.openxmlformats.org/officeDocument/2006/relationships/tags" Target="../tags/tag64.xml"/><Relationship Id="rId60" Type="http://schemas.openxmlformats.org/officeDocument/2006/relationships/tags" Target="../tags/tag72.xml"/><Relationship Id="rId65" Type="http://schemas.openxmlformats.org/officeDocument/2006/relationships/slideMaster" Target="../slideMasters/slideMaster1.xml"/><Relationship Id="rId4" Type="http://schemas.openxmlformats.org/officeDocument/2006/relationships/tags" Target="../tags/tag16.xml"/><Relationship Id="rId9" Type="http://schemas.openxmlformats.org/officeDocument/2006/relationships/tags" Target="../tags/tag21.xml"/><Relationship Id="rId13" Type="http://schemas.openxmlformats.org/officeDocument/2006/relationships/tags" Target="../tags/tag25.xml"/><Relationship Id="rId18" Type="http://schemas.openxmlformats.org/officeDocument/2006/relationships/tags" Target="../tags/tag30.xml"/><Relationship Id="rId39" Type="http://schemas.openxmlformats.org/officeDocument/2006/relationships/tags" Target="../tags/tag5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slideMaster" Target="../slideMasters/slideMaster1.xml"/><Relationship Id="rId5" Type="http://schemas.openxmlformats.org/officeDocument/2006/relationships/tags" Target="../tags/tag176.xml"/><Relationship Id="rId4" Type="http://schemas.openxmlformats.org/officeDocument/2006/relationships/tags" Target="../tags/tag175.xml"/></Relationships>
</file>

<file path=ppt/slideLayouts/_rels/slideLayout11.xml.rels><?xml version="1.0" encoding="UTF-8" standalone="yes"?>
<Relationships xmlns="http://schemas.openxmlformats.org/package/2006/relationships"><Relationship Id="rId13" Type="http://schemas.openxmlformats.org/officeDocument/2006/relationships/tags" Target="../tags/tag189.xml"/><Relationship Id="rId18" Type="http://schemas.openxmlformats.org/officeDocument/2006/relationships/tags" Target="../tags/tag194.xml"/><Relationship Id="rId26" Type="http://schemas.openxmlformats.org/officeDocument/2006/relationships/tags" Target="../tags/tag202.xml"/><Relationship Id="rId39" Type="http://schemas.openxmlformats.org/officeDocument/2006/relationships/image" Target="../media/image3.png"/><Relationship Id="rId21" Type="http://schemas.openxmlformats.org/officeDocument/2006/relationships/tags" Target="../tags/tag197.xml"/><Relationship Id="rId34" Type="http://schemas.openxmlformats.org/officeDocument/2006/relationships/tags" Target="../tags/tag210.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tags" Target="../tags/tag193.xml"/><Relationship Id="rId25" Type="http://schemas.openxmlformats.org/officeDocument/2006/relationships/tags" Target="../tags/tag201.xml"/><Relationship Id="rId33" Type="http://schemas.openxmlformats.org/officeDocument/2006/relationships/tags" Target="../tags/tag209.xml"/><Relationship Id="rId38" Type="http://schemas.openxmlformats.org/officeDocument/2006/relationships/slideMaster" Target="../slideMasters/slideMaster1.xml"/><Relationship Id="rId2" Type="http://schemas.openxmlformats.org/officeDocument/2006/relationships/tags" Target="../tags/tag178.xml"/><Relationship Id="rId16" Type="http://schemas.openxmlformats.org/officeDocument/2006/relationships/tags" Target="../tags/tag192.xml"/><Relationship Id="rId20" Type="http://schemas.openxmlformats.org/officeDocument/2006/relationships/tags" Target="../tags/tag196.xml"/><Relationship Id="rId29" Type="http://schemas.openxmlformats.org/officeDocument/2006/relationships/tags" Target="../tags/tag205.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24" Type="http://schemas.openxmlformats.org/officeDocument/2006/relationships/tags" Target="../tags/tag200.xml"/><Relationship Id="rId32" Type="http://schemas.openxmlformats.org/officeDocument/2006/relationships/tags" Target="../tags/tag208.xml"/><Relationship Id="rId37" Type="http://schemas.openxmlformats.org/officeDocument/2006/relationships/tags" Target="../tags/tag213.xml"/><Relationship Id="rId40" Type="http://schemas.openxmlformats.org/officeDocument/2006/relationships/image" Target="../media/image4.svg"/><Relationship Id="rId5" Type="http://schemas.openxmlformats.org/officeDocument/2006/relationships/tags" Target="../tags/tag181.xml"/><Relationship Id="rId15" Type="http://schemas.openxmlformats.org/officeDocument/2006/relationships/tags" Target="../tags/tag191.xml"/><Relationship Id="rId23" Type="http://schemas.openxmlformats.org/officeDocument/2006/relationships/tags" Target="../tags/tag199.xml"/><Relationship Id="rId28" Type="http://schemas.openxmlformats.org/officeDocument/2006/relationships/tags" Target="../tags/tag204.xml"/><Relationship Id="rId36" Type="http://schemas.openxmlformats.org/officeDocument/2006/relationships/tags" Target="../tags/tag212.xml"/><Relationship Id="rId10" Type="http://schemas.openxmlformats.org/officeDocument/2006/relationships/tags" Target="../tags/tag186.xml"/><Relationship Id="rId19" Type="http://schemas.openxmlformats.org/officeDocument/2006/relationships/tags" Target="../tags/tag195.xml"/><Relationship Id="rId31" Type="http://schemas.openxmlformats.org/officeDocument/2006/relationships/tags" Target="../tags/tag207.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 Id="rId22" Type="http://schemas.openxmlformats.org/officeDocument/2006/relationships/tags" Target="../tags/tag198.xml"/><Relationship Id="rId27" Type="http://schemas.openxmlformats.org/officeDocument/2006/relationships/tags" Target="../tags/tag203.xml"/><Relationship Id="rId30" Type="http://schemas.openxmlformats.org/officeDocument/2006/relationships/tags" Target="../tags/tag206.xml"/><Relationship Id="rId35" Type="http://schemas.openxmlformats.org/officeDocument/2006/relationships/tags" Target="../tags/tag211.xml"/><Relationship Id="rId8" Type="http://schemas.openxmlformats.org/officeDocument/2006/relationships/tags" Target="../tags/tag184.xml"/><Relationship Id="rId3" Type="http://schemas.openxmlformats.org/officeDocument/2006/relationships/tags" Target="../tags/tag17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Master" Target="../slideMasters/slideMaster1.xml"/><Relationship Id="rId5" Type="http://schemas.openxmlformats.org/officeDocument/2006/relationships/tags" Target="../tags/tag81.xml"/><Relationship Id="rId4" Type="http://schemas.openxmlformats.org/officeDocument/2006/relationships/tags" Target="../tags/tag80.xml"/></Relationships>
</file>

<file path=ppt/slideLayouts/_rels/slideLayout3.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 Type="http://schemas.openxmlformats.org/officeDocument/2006/relationships/tags" Target="../tags/tag84.xml"/><Relationship Id="rId21" Type="http://schemas.openxmlformats.org/officeDocument/2006/relationships/tags" Target="../tags/tag102.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slideMaster" Target="../slideMasters/slideMaster1.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tags" Target="../tags/tag110.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8" Type="http://schemas.openxmlformats.org/officeDocument/2006/relationships/tags" Target="../tags/tag89.xml"/></Relationships>
</file>

<file path=ppt/slideLayouts/_rels/slideLayout4.xml.rels><?xml version="1.0" encoding="UTF-8" standalone="yes"?>
<Relationships xmlns="http://schemas.openxmlformats.org/package/2006/relationships"><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34" Type="http://schemas.openxmlformats.org/officeDocument/2006/relationships/slideMaster" Target="../slideMasters/slideMaster1.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33" Type="http://schemas.openxmlformats.org/officeDocument/2006/relationships/tags" Target="../tags/tag146.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tags" Target="../tags/tag142.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32" Type="http://schemas.openxmlformats.org/officeDocument/2006/relationships/tags" Target="../tags/tag145.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31" Type="http://schemas.openxmlformats.org/officeDocument/2006/relationships/tags" Target="../tags/tag144.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tags" Target="../tags/tag143.xml"/><Relationship Id="rId8" Type="http://schemas.openxmlformats.org/officeDocument/2006/relationships/tags" Target="../tags/tag1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149.xml"/><Relationship Id="rId7" Type="http://schemas.openxmlformats.org/officeDocument/2006/relationships/slideMaster" Target="../slideMasters/slideMaster1.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160.xml"/><Relationship Id="rId3" Type="http://schemas.openxmlformats.org/officeDocument/2006/relationships/tags" Target="../tags/tag155.xml"/><Relationship Id="rId7" Type="http://schemas.openxmlformats.org/officeDocument/2006/relationships/tags" Target="../tags/tag159.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slideMaster" Target="../slideMasters/slideMaster1.xml"/><Relationship Id="rId4" Type="http://schemas.openxmlformats.org/officeDocument/2006/relationships/tags" Target="../tags/tag164.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slideMaster" Target="../slideMasters/slideMaster1.xml"/><Relationship Id="rId4" Type="http://schemas.openxmlformats.org/officeDocument/2006/relationships/tags" Target="../tags/tag17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VCG41N1266076819"/>
          <p:cNvPicPr>
            <a:picLocks noChangeAspect="1"/>
          </p:cNvPicPr>
          <p:nvPr userDrawn="1">
            <p:custDataLst>
              <p:tags r:id="rId1"/>
            </p:custDataLst>
          </p:nvPr>
        </p:nvPicPr>
        <p:blipFill>
          <a:blip r:embed="rId66">
            <a:extLst>
              <a:ext uri="{96DAC541-7B7A-43D3-8B79-37D633B846F1}">
                <asvg:svgBlip xmlns:asvg="http://schemas.microsoft.com/office/drawing/2016/SVG/main" r:embed="rId67"/>
              </a:ext>
            </a:extLst>
          </a:blip>
          <a:stretch>
            <a:fillRect/>
          </a:stretch>
        </p:blipFill>
        <p:spPr>
          <a:xfrm>
            <a:off x="313764" y="0"/>
            <a:ext cx="1888015" cy="3047113"/>
          </a:xfrm>
          <a:prstGeom prst="rect">
            <a:avLst/>
          </a:prstGeom>
        </p:spPr>
      </p:pic>
      <p:cxnSp>
        <p:nvCxnSpPr>
          <p:cNvPr id="9" name="直接连接符 8"/>
          <p:cNvCxnSpPr/>
          <p:nvPr userDrawn="1">
            <p:custDataLst>
              <p:tags r:id="rId2"/>
            </p:custDataLst>
          </p:nvPr>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形状 10"/>
          <p:cNvSpPr/>
          <p:nvPr userDrawn="1">
            <p:custDataLst>
              <p:tags r:id="rId3"/>
            </p:custDataLst>
          </p:nvPr>
        </p:nvSpPr>
        <p:spPr>
          <a:xfrm>
            <a:off x="9924197" y="4948805"/>
            <a:ext cx="1886803" cy="191173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2" name="任意多边形: 形状 11"/>
          <p:cNvSpPr/>
          <p:nvPr userDrawn="1">
            <p:custDataLst>
              <p:tags r:id="rId4"/>
            </p:custDataLst>
          </p:nvPr>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sp>
        <p:nvSpPr>
          <p:cNvPr id="13" name="任意多边形: 形状 12"/>
          <p:cNvSpPr/>
          <p:nvPr userDrawn="1">
            <p:custDataLst>
              <p:tags r:id="rId5"/>
            </p:custDataLst>
          </p:nvPr>
        </p:nvSpPr>
        <p:spPr>
          <a:xfrm>
            <a:off x="866592" y="4689266"/>
            <a:ext cx="1515694" cy="757847"/>
          </a:xfrm>
          <a:custGeom>
            <a:avLst/>
            <a:gdLst>
              <a:gd name="connsiteX0" fmla="*/ 938749 w 1877497"/>
              <a:gd name="connsiteY0" fmla="*/ 938749 h 938748"/>
              <a:gd name="connsiteX1" fmla="*/ 1877498 w 1877497"/>
              <a:gd name="connsiteY1" fmla="*/ 0 h 938748"/>
              <a:gd name="connsiteX2" fmla="*/ 0 w 1877497"/>
              <a:gd name="connsiteY2" fmla="*/ 0 h 938748"/>
              <a:gd name="connsiteX3" fmla="*/ 938749 w 1877497"/>
              <a:gd name="connsiteY3" fmla="*/ 938749 h 938748"/>
            </a:gdLst>
            <a:ahLst/>
            <a:cxnLst>
              <a:cxn ang="0">
                <a:pos x="connsiteX0" y="connsiteY0"/>
              </a:cxn>
              <a:cxn ang="0">
                <a:pos x="connsiteX1" y="connsiteY1"/>
              </a:cxn>
              <a:cxn ang="0">
                <a:pos x="connsiteX2" y="connsiteY2"/>
              </a:cxn>
              <a:cxn ang="0">
                <a:pos x="connsiteX3" y="connsiteY3"/>
              </a:cxn>
            </a:cxnLst>
            <a:rect l="l" t="t" r="r" b="b"/>
            <a:pathLst>
              <a:path w="1877497" h="938748">
                <a:moveTo>
                  <a:pt x="938749" y="938749"/>
                </a:moveTo>
                <a:cubicBezTo>
                  <a:pt x="1457114" y="938749"/>
                  <a:pt x="1877498" y="518366"/>
                  <a:pt x="1877498" y="0"/>
                </a:cubicBezTo>
                <a:lnTo>
                  <a:pt x="0" y="0"/>
                </a:lnTo>
                <a:cubicBezTo>
                  <a:pt x="0" y="518366"/>
                  <a:pt x="420383" y="938749"/>
                  <a:pt x="938749" y="938749"/>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 name="任意多边形: 形状 15"/>
          <p:cNvSpPr/>
          <p:nvPr userDrawn="1">
            <p:custDataLst>
              <p:tags r:id="rId6"/>
            </p:custDataLst>
          </p:nvPr>
        </p:nvSpPr>
        <p:spPr>
          <a:xfrm>
            <a:off x="76200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7" name="任意多边形: 形状 16"/>
          <p:cNvSpPr/>
          <p:nvPr userDrawn="1">
            <p:custDataLst>
              <p:tags r:id="rId7"/>
            </p:custDataLst>
          </p:nvPr>
        </p:nvSpPr>
        <p:spPr>
          <a:xfrm>
            <a:off x="900430" y="41783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9" name="任意多边形: 形状 18"/>
          <p:cNvSpPr/>
          <p:nvPr userDrawn="1">
            <p:custDataLst>
              <p:tags r:id="rId8"/>
            </p:custDataLst>
          </p:nvPr>
        </p:nvSpPr>
        <p:spPr>
          <a:xfrm>
            <a:off x="103822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1" name="任意多边形: 形状 20"/>
          <p:cNvSpPr/>
          <p:nvPr userDrawn="1">
            <p:custDataLst>
              <p:tags r:id="rId9"/>
            </p:custDataLst>
          </p:nvPr>
        </p:nvSpPr>
        <p:spPr>
          <a:xfrm>
            <a:off x="117665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 name="任意多边形: 形状 21"/>
          <p:cNvSpPr/>
          <p:nvPr userDrawn="1">
            <p:custDataLst>
              <p:tags r:id="rId10"/>
            </p:custDataLst>
          </p:nvPr>
        </p:nvSpPr>
        <p:spPr>
          <a:xfrm>
            <a:off x="131508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 name="任意多边形: 形状 22"/>
          <p:cNvSpPr/>
          <p:nvPr userDrawn="1">
            <p:custDataLst>
              <p:tags r:id="rId11"/>
            </p:custDataLst>
          </p:nvPr>
        </p:nvSpPr>
        <p:spPr>
          <a:xfrm>
            <a:off x="1453515" y="41783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5" name="任意多边形: 形状 24"/>
          <p:cNvSpPr/>
          <p:nvPr userDrawn="1">
            <p:custDataLst>
              <p:tags r:id="rId12"/>
            </p:custDataLst>
          </p:nvPr>
        </p:nvSpPr>
        <p:spPr>
          <a:xfrm>
            <a:off x="76200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6" name="任意多边形: 形状 25"/>
          <p:cNvSpPr/>
          <p:nvPr userDrawn="1">
            <p:custDataLst>
              <p:tags r:id="rId13"/>
            </p:custDataLst>
          </p:nvPr>
        </p:nvSpPr>
        <p:spPr>
          <a:xfrm>
            <a:off x="900430" y="4445000"/>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7" name="任意多边形: 形状 26"/>
          <p:cNvSpPr/>
          <p:nvPr userDrawn="1">
            <p:custDataLst>
              <p:tags r:id="rId14"/>
            </p:custDataLst>
          </p:nvPr>
        </p:nvSpPr>
        <p:spPr>
          <a:xfrm>
            <a:off x="103822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8" name="任意多边形: 形状 27"/>
          <p:cNvSpPr/>
          <p:nvPr userDrawn="1">
            <p:custDataLst>
              <p:tags r:id="rId15"/>
            </p:custDataLst>
          </p:nvPr>
        </p:nvSpPr>
        <p:spPr>
          <a:xfrm>
            <a:off x="117665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 name="任意多边形: 形状 28"/>
          <p:cNvSpPr/>
          <p:nvPr userDrawn="1">
            <p:custDataLst>
              <p:tags r:id="rId16"/>
            </p:custDataLst>
          </p:nvPr>
        </p:nvSpPr>
        <p:spPr>
          <a:xfrm>
            <a:off x="131508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 name="任意多边形: 形状 29"/>
          <p:cNvSpPr/>
          <p:nvPr userDrawn="1">
            <p:custDataLst>
              <p:tags r:id="rId17"/>
            </p:custDataLst>
          </p:nvPr>
        </p:nvSpPr>
        <p:spPr>
          <a:xfrm>
            <a:off x="1453515" y="4445000"/>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1" name="任意多边形: 形状 30"/>
          <p:cNvSpPr/>
          <p:nvPr userDrawn="1">
            <p:custDataLst>
              <p:tags r:id="rId18"/>
            </p:custDataLst>
          </p:nvPr>
        </p:nvSpPr>
        <p:spPr>
          <a:xfrm>
            <a:off x="76200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2" name="任意多边形: 形状 31"/>
          <p:cNvSpPr/>
          <p:nvPr userDrawn="1">
            <p:custDataLst>
              <p:tags r:id="rId19"/>
            </p:custDataLst>
          </p:nvPr>
        </p:nvSpPr>
        <p:spPr>
          <a:xfrm>
            <a:off x="900430" y="47110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3" name="任意多边形: 形状 32"/>
          <p:cNvSpPr/>
          <p:nvPr userDrawn="1">
            <p:custDataLst>
              <p:tags r:id="rId20"/>
            </p:custDataLst>
          </p:nvPr>
        </p:nvSpPr>
        <p:spPr>
          <a:xfrm>
            <a:off x="103822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4" name="任意多边形: 形状 33"/>
          <p:cNvSpPr/>
          <p:nvPr userDrawn="1">
            <p:custDataLst>
              <p:tags r:id="rId21"/>
            </p:custDataLst>
          </p:nvPr>
        </p:nvSpPr>
        <p:spPr>
          <a:xfrm>
            <a:off x="117665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5" name="任意多边形: 形状 34"/>
          <p:cNvSpPr/>
          <p:nvPr userDrawn="1">
            <p:custDataLst>
              <p:tags r:id="rId22"/>
            </p:custDataLst>
          </p:nvPr>
        </p:nvSpPr>
        <p:spPr>
          <a:xfrm>
            <a:off x="131508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6" name="任意多边形: 形状 35"/>
          <p:cNvSpPr/>
          <p:nvPr userDrawn="1">
            <p:custDataLst>
              <p:tags r:id="rId23"/>
            </p:custDataLst>
          </p:nvPr>
        </p:nvSpPr>
        <p:spPr>
          <a:xfrm>
            <a:off x="1453515" y="47110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7" name="任意多边形: 形状 36"/>
          <p:cNvSpPr/>
          <p:nvPr userDrawn="1">
            <p:custDataLst>
              <p:tags r:id="rId24"/>
            </p:custDataLst>
          </p:nvPr>
        </p:nvSpPr>
        <p:spPr>
          <a:xfrm>
            <a:off x="76200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8" name="任意多边形: 形状 37"/>
          <p:cNvSpPr/>
          <p:nvPr userDrawn="1">
            <p:custDataLst>
              <p:tags r:id="rId25"/>
            </p:custDataLst>
          </p:nvPr>
        </p:nvSpPr>
        <p:spPr>
          <a:xfrm>
            <a:off x="900430" y="4977765"/>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9" name="任意多边形: 形状 38"/>
          <p:cNvSpPr/>
          <p:nvPr userDrawn="1">
            <p:custDataLst>
              <p:tags r:id="rId26"/>
            </p:custDataLst>
          </p:nvPr>
        </p:nvSpPr>
        <p:spPr>
          <a:xfrm>
            <a:off x="103822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0" name="任意多边形: 形状 39"/>
          <p:cNvSpPr/>
          <p:nvPr userDrawn="1">
            <p:custDataLst>
              <p:tags r:id="rId27"/>
            </p:custDataLst>
          </p:nvPr>
        </p:nvSpPr>
        <p:spPr>
          <a:xfrm>
            <a:off x="117665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1" name="任意多边形: 形状 40"/>
          <p:cNvSpPr/>
          <p:nvPr userDrawn="1">
            <p:custDataLst>
              <p:tags r:id="rId28"/>
            </p:custDataLst>
          </p:nvPr>
        </p:nvSpPr>
        <p:spPr>
          <a:xfrm>
            <a:off x="131508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2" name="任意多边形: 形状 41"/>
          <p:cNvSpPr/>
          <p:nvPr userDrawn="1">
            <p:custDataLst>
              <p:tags r:id="rId29"/>
            </p:custDataLst>
          </p:nvPr>
        </p:nvSpPr>
        <p:spPr>
          <a:xfrm>
            <a:off x="1453515" y="4977765"/>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cxnSp>
        <p:nvCxnSpPr>
          <p:cNvPr id="43" name="直接连接符 42"/>
          <p:cNvCxnSpPr/>
          <p:nvPr userDrawn="1">
            <p:custDataLst>
              <p:tags r:id="rId30"/>
            </p:custDataLst>
          </p:nvPr>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4" name="任意多边形: 形状 43"/>
          <p:cNvSpPr/>
          <p:nvPr userDrawn="1">
            <p:custDataLst>
              <p:tags r:id="rId31"/>
            </p:custDataLst>
          </p:nvPr>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sp>
        <p:nvSpPr>
          <p:cNvPr id="45" name="任意多边形: 形状 12"/>
          <p:cNvSpPr/>
          <p:nvPr userDrawn="1">
            <p:custDataLst>
              <p:tags r:id="rId32"/>
            </p:custDataLst>
          </p:nvPr>
        </p:nvSpPr>
        <p:spPr>
          <a:xfrm flipH="1">
            <a:off x="11188065" y="1419860"/>
            <a:ext cx="1003935" cy="200850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6"/>
          </a:solidFill>
          <a:ln w="2934" cap="flat">
            <a:noFill/>
            <a:prstDash val="solid"/>
            <a:miter/>
          </a:ln>
        </p:spPr>
        <p:txBody>
          <a:bodyPr rtlCol="0" anchor="ctr"/>
          <a:lstStyle/>
          <a:p>
            <a:endParaRPr lang="zh-CN" altLang="en-US"/>
          </a:p>
        </p:txBody>
      </p:sp>
      <p:sp>
        <p:nvSpPr>
          <p:cNvPr id="47" name="任意多边形: 形状 81"/>
          <p:cNvSpPr/>
          <p:nvPr userDrawn="1">
            <p:custDataLst>
              <p:tags r:id="rId33"/>
            </p:custDataLst>
          </p:nvPr>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8" name="任意多边形: 形状 82"/>
          <p:cNvSpPr/>
          <p:nvPr userDrawn="1">
            <p:custDataLst>
              <p:tags r:id="rId34"/>
            </p:custDataLst>
          </p:nvPr>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49" name="任意多边形: 形状 83"/>
          <p:cNvSpPr/>
          <p:nvPr userDrawn="1">
            <p:custDataLst>
              <p:tags r:id="rId35"/>
            </p:custDataLst>
          </p:nvPr>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0" name="任意多边形: 形状 84"/>
          <p:cNvSpPr/>
          <p:nvPr userDrawn="1">
            <p:custDataLst>
              <p:tags r:id="rId36"/>
            </p:custDataLst>
          </p:nvPr>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1" name="任意多边形: 形状 85"/>
          <p:cNvSpPr/>
          <p:nvPr userDrawn="1">
            <p:custDataLst>
              <p:tags r:id="rId37"/>
            </p:custDataLst>
          </p:nvPr>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2" name="任意多边形: 形状 86"/>
          <p:cNvSpPr/>
          <p:nvPr userDrawn="1">
            <p:custDataLst>
              <p:tags r:id="rId38"/>
            </p:custDataLst>
          </p:nvPr>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3" name="任意多边形: 形状 87"/>
          <p:cNvSpPr/>
          <p:nvPr userDrawn="1">
            <p:custDataLst>
              <p:tags r:id="rId39"/>
            </p:custDataLst>
          </p:nvPr>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4" name="任意多边形: 形状 88"/>
          <p:cNvSpPr/>
          <p:nvPr userDrawn="1">
            <p:custDataLst>
              <p:tags r:id="rId40"/>
            </p:custDataLst>
          </p:nvPr>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5" name="任意多边形: 形状 89"/>
          <p:cNvSpPr/>
          <p:nvPr userDrawn="1">
            <p:custDataLst>
              <p:tags r:id="rId41"/>
            </p:custDataLst>
          </p:nvPr>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6" name="任意多边形: 形状 90"/>
          <p:cNvSpPr/>
          <p:nvPr userDrawn="1">
            <p:custDataLst>
              <p:tags r:id="rId42"/>
            </p:custDataLst>
          </p:nvPr>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7" name="任意多边形: 形状 91"/>
          <p:cNvSpPr/>
          <p:nvPr userDrawn="1">
            <p:custDataLst>
              <p:tags r:id="rId43"/>
            </p:custDataLst>
          </p:nvPr>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8" name="任意多边形: 形状 92"/>
          <p:cNvSpPr/>
          <p:nvPr userDrawn="1">
            <p:custDataLst>
              <p:tags r:id="rId44"/>
            </p:custDataLst>
          </p:nvPr>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59" name="任意多边形: 形状 93"/>
          <p:cNvSpPr/>
          <p:nvPr userDrawn="1">
            <p:custDataLst>
              <p:tags r:id="rId45"/>
            </p:custDataLst>
          </p:nvPr>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0" name="任意多边形: 形状 94"/>
          <p:cNvSpPr/>
          <p:nvPr userDrawn="1">
            <p:custDataLst>
              <p:tags r:id="rId46"/>
            </p:custDataLst>
          </p:nvPr>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1" name="任意多边形: 形状 95"/>
          <p:cNvSpPr/>
          <p:nvPr userDrawn="1">
            <p:custDataLst>
              <p:tags r:id="rId47"/>
            </p:custDataLst>
          </p:nvPr>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2" name="任意多边形: 形状 96"/>
          <p:cNvSpPr/>
          <p:nvPr userDrawn="1">
            <p:custDataLst>
              <p:tags r:id="rId48"/>
            </p:custDataLst>
          </p:nvPr>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3" name="任意多边形: 形状 97"/>
          <p:cNvSpPr/>
          <p:nvPr userDrawn="1">
            <p:custDataLst>
              <p:tags r:id="rId49"/>
            </p:custDataLst>
          </p:nvPr>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4" name="任意多边形: 形状 98"/>
          <p:cNvSpPr/>
          <p:nvPr userDrawn="1">
            <p:custDataLst>
              <p:tags r:id="rId50"/>
            </p:custDataLst>
          </p:nvPr>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5" name="任意多边形: 形状 99"/>
          <p:cNvSpPr/>
          <p:nvPr userDrawn="1">
            <p:custDataLst>
              <p:tags r:id="rId51"/>
            </p:custDataLst>
          </p:nvPr>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6" name="任意多边形: 形状 100"/>
          <p:cNvSpPr/>
          <p:nvPr userDrawn="1">
            <p:custDataLst>
              <p:tags r:id="rId52"/>
            </p:custDataLst>
          </p:nvPr>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7" name="任意多边形: 形状 101"/>
          <p:cNvSpPr/>
          <p:nvPr userDrawn="1">
            <p:custDataLst>
              <p:tags r:id="rId53"/>
            </p:custDataLst>
          </p:nvPr>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8" name="任意多边形: 形状 102"/>
          <p:cNvSpPr/>
          <p:nvPr userDrawn="1">
            <p:custDataLst>
              <p:tags r:id="rId54"/>
            </p:custDataLst>
          </p:nvPr>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69" name="任意多边形: 形状 103"/>
          <p:cNvSpPr/>
          <p:nvPr userDrawn="1">
            <p:custDataLst>
              <p:tags r:id="rId55"/>
            </p:custDataLst>
          </p:nvPr>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70" name="任意多边形: 形状 104"/>
          <p:cNvSpPr/>
          <p:nvPr userDrawn="1">
            <p:custDataLst>
              <p:tags r:id="rId56"/>
            </p:custDataLst>
          </p:nvPr>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1"/>
          </a:solidFill>
          <a:ln w="2934" cap="flat">
            <a:noFill/>
            <a:prstDash val="solid"/>
            <a:miter/>
          </a:ln>
        </p:spPr>
        <p:txBody>
          <a:bodyPr rtlCol="0" anchor="ctr"/>
          <a:lstStyle/>
          <a:p>
            <a:endParaRPr lang="zh-CN" altLang="en-US">
              <a:noFill/>
            </a:endParaRPr>
          </a:p>
        </p:txBody>
      </p:sp>
      <p:sp>
        <p:nvSpPr>
          <p:cNvPr id="2" name="标题 1"/>
          <p:cNvSpPr>
            <a:spLocks noGrp="1"/>
          </p:cNvSpPr>
          <p:nvPr>
            <p:ph type="ctrTitle" hasCustomPrompt="1"/>
            <p:custDataLst>
              <p:tags r:id="rId57"/>
            </p:custDataLst>
          </p:nvPr>
        </p:nvSpPr>
        <p:spPr>
          <a:xfrm>
            <a:off x="838200" y="1656000"/>
            <a:ext cx="10515600" cy="1800000"/>
          </a:xfrm>
        </p:spPr>
        <p:txBody>
          <a:bodyPr anchor="b">
            <a:normAutofit/>
          </a:bodyPr>
          <a:lstStyle>
            <a:lvl1pPr algn="ctr">
              <a:lnSpc>
                <a:spcPct val="100000"/>
              </a:lnSpc>
              <a:defRPr sz="6600"/>
            </a:lvl1pPr>
          </a:lstStyle>
          <a:p>
            <a:r>
              <a:rPr lang="zh-CN" altLang="en-US" dirty="0"/>
              <a:t>单击添加文档标题</a:t>
            </a:r>
          </a:p>
        </p:txBody>
      </p:sp>
      <p:sp>
        <p:nvSpPr>
          <p:cNvPr id="3" name="副标题 2"/>
          <p:cNvSpPr>
            <a:spLocks noGrp="1"/>
          </p:cNvSpPr>
          <p:nvPr>
            <p:ph type="subTitle" idx="1"/>
            <p:custDataLst>
              <p:tags r:id="rId58"/>
            </p:custDataLst>
          </p:nvPr>
        </p:nvSpPr>
        <p:spPr>
          <a:xfrm>
            <a:off x="838200" y="3705186"/>
            <a:ext cx="10515600" cy="866814"/>
          </a:xfrm>
        </p:spPr>
        <p:txBody>
          <a:bodyPr>
            <a:normAutofit/>
          </a:bodyPr>
          <a:lstStyle>
            <a:lvl1pPr marL="0" indent="0" algn="ctr">
              <a:lnSpc>
                <a:spcPct val="100000"/>
              </a:lnSpc>
              <a:buNone/>
              <a:defRPr sz="18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59"/>
            </p:custDataLst>
          </p:nvPr>
        </p:nvSpPr>
        <p:spPr/>
        <p:txBody>
          <a:bodyPr>
            <a:normAutofit/>
          </a:bodyPr>
          <a:lstStyle/>
          <a:p>
            <a:fld id="{5592522B-0F24-4480-B9DD-A9474A6880D6}" type="datetimeFigureOut">
              <a:rPr lang="zh-CN" altLang="en-US" smtClean="0"/>
              <a:t>2025-05-26</a:t>
            </a:fld>
            <a:endParaRPr lang="zh-CN" altLang="en-US"/>
          </a:p>
        </p:txBody>
      </p:sp>
      <p:sp>
        <p:nvSpPr>
          <p:cNvPr id="5" name="页脚占位符 4"/>
          <p:cNvSpPr>
            <a:spLocks noGrp="1"/>
          </p:cNvSpPr>
          <p:nvPr>
            <p:ph type="ftr" sz="quarter" idx="11"/>
            <p:custDataLst>
              <p:tags r:id="rId60"/>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1"/>
            </p:custDataLst>
          </p:nvPr>
        </p:nvSpPr>
        <p:spPr>
          <a:xfrm>
            <a:off x="8610600" y="6356350"/>
            <a:ext cx="2743200" cy="365125"/>
          </a:xfrm>
        </p:spPr>
        <p:txBody>
          <a:bodyPr>
            <a:normAutofit/>
          </a:bodyPr>
          <a:lstStyle/>
          <a:p>
            <a:fld id="{BE5F26B5-172A-4DC2-B0B7-181CFC56B87C}" type="slidenum">
              <a:rPr lang="zh-CN" altLang="en-US" smtClean="0"/>
              <a:t>‹#›</a:t>
            </a:fld>
            <a:endParaRPr lang="zh-CN" altLang="en-US"/>
          </a:p>
        </p:txBody>
      </p:sp>
      <p:sp>
        <p:nvSpPr>
          <p:cNvPr id="24" name="文本占位符 23"/>
          <p:cNvSpPr>
            <a:spLocks noGrp="1"/>
          </p:cNvSpPr>
          <p:nvPr>
            <p:ph type="body" sz="quarter" idx="17" hasCustomPrompt="1"/>
            <p:custDataLst>
              <p:tags r:id="rId62"/>
            </p:custDataLst>
          </p:nvPr>
        </p:nvSpPr>
        <p:spPr>
          <a:xfrm>
            <a:off x="4781641" y="4586170"/>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
        <p:nvSpPr>
          <p:cNvPr id="74" name="文本占位符 9"/>
          <p:cNvSpPr>
            <a:spLocks noGrp="1"/>
          </p:cNvSpPr>
          <p:nvPr>
            <p:ph type="body" sz="quarter" idx="18" hasCustomPrompt="1"/>
            <p:custDataLst>
              <p:tags r:id="rId63"/>
            </p:custDataLst>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75" name="文本占位符 13"/>
          <p:cNvSpPr>
            <a:spLocks noGrp="1"/>
          </p:cNvSpPr>
          <p:nvPr>
            <p:ph type="body" sz="quarter" idx="14" hasCustomPrompt="1"/>
            <p:custDataLst>
              <p:tags r:id="rId64"/>
            </p:custDataLst>
          </p:nvPr>
        </p:nvSpPr>
        <p:spPr>
          <a:xfrm>
            <a:off x="8825231" y="326198"/>
            <a:ext cx="2880000" cy="504000"/>
          </a:xfrm>
        </p:spPr>
        <p:txBody>
          <a:bodyPr anchor="ctr">
            <a:normAutofit/>
          </a:bodyPr>
          <a:lstStyle>
            <a:lvl1pPr marL="0" indent="0" algn="r">
              <a:lnSpc>
                <a:spcPct val="100000"/>
              </a:lnSpc>
              <a:buNone/>
              <a:defRPr sz="1200" b="1">
                <a:solidFill>
                  <a:schemeClr val="accent6"/>
                </a:solidFill>
              </a:defRPr>
            </a:lvl1pPr>
          </a:lstStyle>
          <a:p>
            <a:pPr lvl="0"/>
            <a:r>
              <a:rPr lang="zh-CN" altLang="en-US" dirty="0"/>
              <a:t>日期时间占位符</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0000"/>
            <a:ext cx="10515600" cy="864000"/>
          </a:xfrm>
        </p:spPr>
        <p:txBody>
          <a:bodyPr/>
          <a:lstStyle/>
          <a:p>
            <a:r>
              <a:rPr lang="zh-CN" altLang="en-US" dirty="0"/>
              <a:t>单击此处编辑母版标题样式</a:t>
            </a:r>
          </a:p>
        </p:txBody>
      </p:sp>
      <p:sp>
        <p:nvSpPr>
          <p:cNvPr id="3" name="文本占位符 2"/>
          <p:cNvSpPr>
            <a:spLocks noGrp="1"/>
          </p:cNvSpPr>
          <p:nvPr>
            <p:ph type="body" idx="1" hasCustomPrompt="1"/>
            <p:custDataLst>
              <p:tags r:id="rId2"/>
            </p:custDataLst>
          </p:nvPr>
        </p:nvSpPr>
        <p:spPr>
          <a:xfrm>
            <a:off x="695960" y="1301750"/>
            <a:ext cx="10799088" cy="405553"/>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p>
        </p:txBody>
      </p:sp>
      <p:sp>
        <p:nvSpPr>
          <p:cNvPr id="7" name="日期占位符 6"/>
          <p:cNvSpPr>
            <a:spLocks noGrp="1"/>
          </p:cNvSpPr>
          <p:nvPr>
            <p:ph type="dt" sz="half" idx="10"/>
            <p:custDataLst>
              <p:tags r:id="rId3"/>
            </p:custDataLst>
          </p:nvPr>
        </p:nvSpPr>
        <p:spPr/>
        <p:txBody>
          <a:bodyPr/>
          <a:lstStyle/>
          <a:p>
            <a:fld id="{5592522B-0F24-4480-B9DD-A9474A6880D6}" type="datetimeFigureOut">
              <a:rPr lang="zh-CN" altLang="en-US" smtClean="0"/>
              <a:t>2025-05-26</a:t>
            </a:fld>
            <a:endParaRPr lang="zh-CN" altLang="en-US"/>
          </a:p>
        </p:txBody>
      </p:sp>
      <p:sp>
        <p:nvSpPr>
          <p:cNvPr id="8" name="页脚占位符 7"/>
          <p:cNvSpPr>
            <a:spLocks noGrp="1"/>
          </p:cNvSpPr>
          <p:nvPr>
            <p:ph type="ftr" sz="quarter" idx="11"/>
            <p:custDataLst>
              <p:tags r:id="rId4"/>
            </p:custDataLst>
          </p:nvPr>
        </p:nvSpPr>
        <p:spPr/>
        <p:txBody>
          <a:bodyPr/>
          <a:lstStyle/>
          <a:p>
            <a:endParaRPr lang="zh-CN" altLang="en-US"/>
          </a:p>
        </p:txBody>
      </p:sp>
      <p:sp>
        <p:nvSpPr>
          <p:cNvPr id="9" name="灯片编号占位符 8"/>
          <p:cNvSpPr>
            <a:spLocks noGrp="1"/>
          </p:cNvSpPr>
          <p:nvPr>
            <p:ph type="sldNum" sz="quarter" idx="12"/>
            <p:custDataLst>
              <p:tags r:id="rId5"/>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8" name="VCG41N1266076819"/>
          <p:cNvPicPr>
            <a:picLocks noChangeAspect="1"/>
          </p:cNvPicPr>
          <p:nvPr userDrawn="1">
            <p:custDataLst>
              <p:tags r:id="rId1"/>
            </p:custDataLst>
          </p:nvPr>
        </p:nvPicPr>
        <p:blipFill>
          <a:blip r:embed="rId39">
            <a:extLst>
              <a:ext uri="{96DAC541-7B7A-43D3-8B79-37D633B846F1}">
                <asvg:svgBlip xmlns:asvg="http://schemas.microsoft.com/office/drawing/2016/SVG/main" r:embed="rId40"/>
              </a:ext>
            </a:extLst>
          </a:blip>
          <a:stretch>
            <a:fillRect/>
          </a:stretch>
        </p:blipFill>
        <p:spPr>
          <a:xfrm>
            <a:off x="313764" y="0"/>
            <a:ext cx="1888015" cy="3047113"/>
          </a:xfrm>
          <a:prstGeom prst="rect">
            <a:avLst/>
          </a:prstGeom>
        </p:spPr>
      </p:pic>
      <p:cxnSp>
        <p:nvCxnSpPr>
          <p:cNvPr id="9" name="直接连接符 8"/>
          <p:cNvCxnSpPr/>
          <p:nvPr userDrawn="1">
            <p:custDataLst>
              <p:tags r:id="rId2"/>
            </p:custDataLst>
          </p:nvPr>
        </p:nvCxnSpPr>
        <p:spPr>
          <a:xfrm>
            <a:off x="558800" y="65278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任意多边形: 形状 10"/>
          <p:cNvSpPr/>
          <p:nvPr userDrawn="1">
            <p:custDataLst>
              <p:tags r:id="rId3"/>
            </p:custDataLst>
          </p:nvPr>
        </p:nvSpPr>
        <p:spPr>
          <a:xfrm>
            <a:off x="9845675" y="5245735"/>
            <a:ext cx="1585595" cy="1607185"/>
          </a:xfrm>
          <a:custGeom>
            <a:avLst/>
            <a:gdLst>
              <a:gd name="connsiteX0" fmla="*/ 1924435 w 1924435"/>
              <a:gd name="connsiteY0" fmla="*/ 1924435 h 1924435"/>
              <a:gd name="connsiteX1" fmla="*/ 0 w 1924435"/>
              <a:gd name="connsiteY1" fmla="*/ 1924435 h 1924435"/>
              <a:gd name="connsiteX2" fmla="*/ 0 w 1924435"/>
              <a:gd name="connsiteY2" fmla="*/ 962218 h 1924435"/>
              <a:gd name="connsiteX3" fmla="*/ 962218 w 1924435"/>
              <a:gd name="connsiteY3" fmla="*/ 0 h 1924435"/>
              <a:gd name="connsiteX4" fmla="*/ 962218 w 1924435"/>
              <a:gd name="connsiteY4" fmla="*/ 0 h 1924435"/>
              <a:gd name="connsiteX5" fmla="*/ 1924435 w 1924435"/>
              <a:gd name="connsiteY5" fmla="*/ 962218 h 1924435"/>
              <a:gd name="connsiteX6" fmla="*/ 1924435 w 1924435"/>
              <a:gd name="connsiteY6" fmla="*/ 1924435 h 192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4435" h="1924435">
                <a:moveTo>
                  <a:pt x="1924435" y="1924435"/>
                </a:moveTo>
                <a:lnTo>
                  <a:pt x="0" y="1924435"/>
                </a:lnTo>
                <a:lnTo>
                  <a:pt x="0" y="962218"/>
                </a:lnTo>
                <a:cubicBezTo>
                  <a:pt x="0" y="430944"/>
                  <a:pt x="430944" y="0"/>
                  <a:pt x="962218" y="0"/>
                </a:cubicBezTo>
                <a:lnTo>
                  <a:pt x="962218" y="0"/>
                </a:lnTo>
                <a:cubicBezTo>
                  <a:pt x="1493491" y="0"/>
                  <a:pt x="1924435" y="430944"/>
                  <a:pt x="1924435" y="962218"/>
                </a:cubicBezTo>
                <a:lnTo>
                  <a:pt x="1924435" y="1924435"/>
                </a:lnTo>
                <a:close/>
              </a:path>
            </a:pathLst>
          </a:custGeom>
          <a:solidFill>
            <a:schemeClr val="accent6"/>
          </a:solidFill>
          <a:ln w="2934" cap="flat">
            <a:noFill/>
            <a:prstDash val="solid"/>
            <a:miter/>
          </a:ln>
        </p:spPr>
        <p:txBody>
          <a:bodyPr rtlCol="0" anchor="ctr"/>
          <a:lstStyle/>
          <a:p>
            <a:endParaRPr lang="zh-CN" altLang="en-US"/>
          </a:p>
        </p:txBody>
      </p:sp>
      <p:sp>
        <p:nvSpPr>
          <p:cNvPr id="12" name="任意多边形: 形状 11"/>
          <p:cNvSpPr/>
          <p:nvPr userDrawn="1">
            <p:custDataLst>
              <p:tags r:id="rId4"/>
            </p:custDataLst>
          </p:nvPr>
        </p:nvSpPr>
        <p:spPr>
          <a:xfrm flipH="1">
            <a:off x="11099800" y="1419860"/>
            <a:ext cx="1092200" cy="2183765"/>
          </a:xfrm>
          <a:custGeom>
            <a:avLst/>
            <a:gdLst>
              <a:gd name="connsiteX0" fmla="*/ 1130019 w 1130018"/>
              <a:gd name="connsiteY0" fmla="*/ 1130019 h 2260037"/>
              <a:gd name="connsiteX1" fmla="*/ 0 w 1130018"/>
              <a:gd name="connsiteY1" fmla="*/ 0 h 2260037"/>
              <a:gd name="connsiteX2" fmla="*/ 0 w 1130018"/>
              <a:gd name="connsiteY2" fmla="*/ 2260038 h 2260037"/>
              <a:gd name="connsiteX3" fmla="*/ 1130019 w 1130018"/>
              <a:gd name="connsiteY3" fmla="*/ 1130019 h 2260037"/>
            </a:gdLst>
            <a:ahLst/>
            <a:cxnLst>
              <a:cxn ang="0">
                <a:pos x="connsiteX0" y="connsiteY0"/>
              </a:cxn>
              <a:cxn ang="0">
                <a:pos x="connsiteX1" y="connsiteY1"/>
              </a:cxn>
              <a:cxn ang="0">
                <a:pos x="connsiteX2" y="connsiteY2"/>
              </a:cxn>
              <a:cxn ang="0">
                <a:pos x="connsiteX3" y="connsiteY3"/>
              </a:cxn>
            </a:cxnLst>
            <a:rect l="l" t="t" r="r" b="b"/>
            <a:pathLst>
              <a:path w="1130018" h="2260037">
                <a:moveTo>
                  <a:pt x="1130019" y="1130019"/>
                </a:moveTo>
                <a:cubicBezTo>
                  <a:pt x="1130019" y="506044"/>
                  <a:pt x="623974" y="0"/>
                  <a:pt x="0" y="0"/>
                </a:cubicBezTo>
                <a:lnTo>
                  <a:pt x="0" y="2260038"/>
                </a:lnTo>
                <a:cubicBezTo>
                  <a:pt x="623974" y="2260038"/>
                  <a:pt x="1130019" y="1754287"/>
                  <a:pt x="1130019" y="1130019"/>
                </a:cubicBezTo>
                <a:close/>
              </a:path>
            </a:pathLst>
          </a:custGeom>
          <a:solidFill>
            <a:schemeClr val="accent1"/>
          </a:solidFill>
          <a:ln w="2934" cap="flat">
            <a:noFill/>
            <a:prstDash val="solid"/>
            <a:miter/>
          </a:ln>
        </p:spPr>
        <p:txBody>
          <a:bodyPr rtlCol="0" anchor="ctr"/>
          <a:lstStyle/>
          <a:p>
            <a:endParaRPr lang="zh-CN" altLang="en-US"/>
          </a:p>
        </p:txBody>
      </p:sp>
      <p:sp>
        <p:nvSpPr>
          <p:cNvPr id="15" name="任意多边形: 形状 14"/>
          <p:cNvSpPr/>
          <p:nvPr userDrawn="1">
            <p:custDataLst>
              <p:tags r:id="rId5"/>
            </p:custDataLst>
          </p:nvPr>
        </p:nvSpPr>
        <p:spPr>
          <a:xfrm>
            <a:off x="1095692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6" name="任意多边形: 形状 15"/>
          <p:cNvSpPr/>
          <p:nvPr userDrawn="1">
            <p:custDataLst>
              <p:tags r:id="rId6"/>
            </p:custDataLst>
          </p:nvPr>
        </p:nvSpPr>
        <p:spPr>
          <a:xfrm>
            <a:off x="11095355" y="24860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7" name="任意多边形: 形状 16"/>
          <p:cNvSpPr/>
          <p:nvPr userDrawn="1">
            <p:custDataLst>
              <p:tags r:id="rId7"/>
            </p:custDataLst>
          </p:nvPr>
        </p:nvSpPr>
        <p:spPr>
          <a:xfrm>
            <a:off x="1123315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19" name="任意多边形: 形状 18"/>
          <p:cNvSpPr/>
          <p:nvPr userDrawn="1">
            <p:custDataLst>
              <p:tags r:id="rId8"/>
            </p:custDataLst>
          </p:nvPr>
        </p:nvSpPr>
        <p:spPr>
          <a:xfrm>
            <a:off x="1137158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1" name="任意多边形: 形状 20"/>
          <p:cNvSpPr/>
          <p:nvPr userDrawn="1">
            <p:custDataLst>
              <p:tags r:id="rId9"/>
            </p:custDataLst>
          </p:nvPr>
        </p:nvSpPr>
        <p:spPr>
          <a:xfrm>
            <a:off x="1151001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2" name="任意多边形: 形状 21"/>
          <p:cNvSpPr/>
          <p:nvPr userDrawn="1">
            <p:custDataLst>
              <p:tags r:id="rId10"/>
            </p:custDataLst>
          </p:nvPr>
        </p:nvSpPr>
        <p:spPr>
          <a:xfrm>
            <a:off x="11648440" y="24860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3" name="任意多边形: 形状 22"/>
          <p:cNvSpPr/>
          <p:nvPr userDrawn="1">
            <p:custDataLst>
              <p:tags r:id="rId11"/>
            </p:custDataLst>
          </p:nvPr>
        </p:nvSpPr>
        <p:spPr>
          <a:xfrm>
            <a:off x="1095692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5" name="任意多边形: 形状 24"/>
          <p:cNvSpPr/>
          <p:nvPr userDrawn="1">
            <p:custDataLst>
              <p:tags r:id="rId12"/>
            </p:custDataLst>
          </p:nvPr>
        </p:nvSpPr>
        <p:spPr>
          <a:xfrm>
            <a:off x="11095355" y="2752725"/>
            <a:ext cx="46355" cy="46355"/>
          </a:xfrm>
          <a:custGeom>
            <a:avLst/>
            <a:gdLst>
              <a:gd name="connsiteX0" fmla="*/ 0 w 55151"/>
              <a:gd name="connsiteY0" fmla="*/ 27282 h 55151"/>
              <a:gd name="connsiteX1" fmla="*/ 27576 w 55151"/>
              <a:gd name="connsiteY1" fmla="*/ 0 h 55151"/>
              <a:gd name="connsiteX2" fmla="*/ 55152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2" y="12028"/>
                  <a:pt x="55152" y="27282"/>
                </a:cubicBezTo>
                <a:cubicBezTo>
                  <a:pt x="55152"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6" name="任意多边形: 形状 25"/>
          <p:cNvSpPr/>
          <p:nvPr userDrawn="1">
            <p:custDataLst>
              <p:tags r:id="rId13"/>
            </p:custDataLst>
          </p:nvPr>
        </p:nvSpPr>
        <p:spPr>
          <a:xfrm>
            <a:off x="1123315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7" name="任意多边形: 形状 26"/>
          <p:cNvSpPr/>
          <p:nvPr userDrawn="1">
            <p:custDataLst>
              <p:tags r:id="rId14"/>
            </p:custDataLst>
          </p:nvPr>
        </p:nvSpPr>
        <p:spPr>
          <a:xfrm>
            <a:off x="1137158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8" name="任意多边形: 形状 27"/>
          <p:cNvSpPr/>
          <p:nvPr userDrawn="1">
            <p:custDataLst>
              <p:tags r:id="rId15"/>
            </p:custDataLst>
          </p:nvPr>
        </p:nvSpPr>
        <p:spPr>
          <a:xfrm>
            <a:off x="1151001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29" name="任意多边形: 形状 28"/>
          <p:cNvSpPr/>
          <p:nvPr userDrawn="1">
            <p:custDataLst>
              <p:tags r:id="rId16"/>
            </p:custDataLst>
          </p:nvPr>
        </p:nvSpPr>
        <p:spPr>
          <a:xfrm>
            <a:off x="11648440" y="2752725"/>
            <a:ext cx="46355" cy="46355"/>
          </a:xfrm>
          <a:custGeom>
            <a:avLst/>
            <a:gdLst>
              <a:gd name="connsiteX0" fmla="*/ 0 w 55151"/>
              <a:gd name="connsiteY0" fmla="*/ 27282 h 55151"/>
              <a:gd name="connsiteX1" fmla="*/ 27576 w 55151"/>
              <a:gd name="connsiteY1" fmla="*/ 0 h 55151"/>
              <a:gd name="connsiteX2" fmla="*/ 55151 w 55151"/>
              <a:gd name="connsiteY2" fmla="*/ 27282 h 55151"/>
              <a:gd name="connsiteX3" fmla="*/ 27576 w 55151"/>
              <a:gd name="connsiteY3" fmla="*/ 55151 h 55151"/>
              <a:gd name="connsiteX4" fmla="*/ 0 w 55151"/>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2"/>
                </a:moveTo>
                <a:cubicBezTo>
                  <a:pt x="0" y="12028"/>
                  <a:pt x="12028" y="0"/>
                  <a:pt x="27576" y="0"/>
                </a:cubicBezTo>
                <a:cubicBezTo>
                  <a:pt x="42830" y="0"/>
                  <a:pt x="55151" y="12028"/>
                  <a:pt x="55151" y="27282"/>
                </a:cubicBezTo>
                <a:cubicBezTo>
                  <a:pt x="55151" y="42830"/>
                  <a:pt x="42830" y="55151"/>
                  <a:pt x="27576" y="55151"/>
                </a:cubicBezTo>
                <a:cubicBezTo>
                  <a:pt x="12028" y="55151"/>
                  <a:pt x="0" y="42830"/>
                  <a:pt x="0" y="27282"/>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0" name="任意多边形: 形状 29"/>
          <p:cNvSpPr/>
          <p:nvPr userDrawn="1">
            <p:custDataLst>
              <p:tags r:id="rId17"/>
            </p:custDataLst>
          </p:nvPr>
        </p:nvSpPr>
        <p:spPr>
          <a:xfrm>
            <a:off x="1095692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1" name="任意多边形: 形状 30"/>
          <p:cNvSpPr/>
          <p:nvPr userDrawn="1">
            <p:custDataLst>
              <p:tags r:id="rId18"/>
            </p:custDataLst>
          </p:nvPr>
        </p:nvSpPr>
        <p:spPr>
          <a:xfrm>
            <a:off x="11095355" y="30187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2" name="任意多边形: 形状 31"/>
          <p:cNvSpPr/>
          <p:nvPr userDrawn="1">
            <p:custDataLst>
              <p:tags r:id="rId19"/>
            </p:custDataLst>
          </p:nvPr>
        </p:nvSpPr>
        <p:spPr>
          <a:xfrm>
            <a:off x="1123315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3" name="任意多边形: 形状 32"/>
          <p:cNvSpPr/>
          <p:nvPr userDrawn="1">
            <p:custDataLst>
              <p:tags r:id="rId20"/>
            </p:custDataLst>
          </p:nvPr>
        </p:nvSpPr>
        <p:spPr>
          <a:xfrm>
            <a:off x="1137158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4" name="任意多边形: 形状 33"/>
          <p:cNvSpPr/>
          <p:nvPr userDrawn="1">
            <p:custDataLst>
              <p:tags r:id="rId21"/>
            </p:custDataLst>
          </p:nvPr>
        </p:nvSpPr>
        <p:spPr>
          <a:xfrm>
            <a:off x="1151001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5" name="任意多边形: 形状 34"/>
          <p:cNvSpPr/>
          <p:nvPr userDrawn="1">
            <p:custDataLst>
              <p:tags r:id="rId22"/>
            </p:custDataLst>
          </p:nvPr>
        </p:nvSpPr>
        <p:spPr>
          <a:xfrm>
            <a:off x="11648440" y="30187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1"/>
                  <a:pt x="42830" y="55152"/>
                  <a:pt x="27576" y="55152"/>
                </a:cubicBezTo>
                <a:cubicBezTo>
                  <a:pt x="12028" y="55152"/>
                  <a:pt x="0" y="42831"/>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6" name="任意多边形: 形状 35"/>
          <p:cNvSpPr/>
          <p:nvPr userDrawn="1">
            <p:custDataLst>
              <p:tags r:id="rId23"/>
            </p:custDataLst>
          </p:nvPr>
        </p:nvSpPr>
        <p:spPr>
          <a:xfrm>
            <a:off x="1095692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7" name="任意多边形: 形状 36"/>
          <p:cNvSpPr/>
          <p:nvPr userDrawn="1">
            <p:custDataLst>
              <p:tags r:id="rId24"/>
            </p:custDataLst>
          </p:nvPr>
        </p:nvSpPr>
        <p:spPr>
          <a:xfrm>
            <a:off x="11095355" y="3285490"/>
            <a:ext cx="46355" cy="46355"/>
          </a:xfrm>
          <a:custGeom>
            <a:avLst/>
            <a:gdLst>
              <a:gd name="connsiteX0" fmla="*/ 0 w 55151"/>
              <a:gd name="connsiteY0" fmla="*/ 27283 h 55151"/>
              <a:gd name="connsiteX1" fmla="*/ 27576 w 55151"/>
              <a:gd name="connsiteY1" fmla="*/ 0 h 55151"/>
              <a:gd name="connsiteX2" fmla="*/ 55152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2" y="12028"/>
                  <a:pt x="55152" y="27283"/>
                </a:cubicBezTo>
                <a:cubicBezTo>
                  <a:pt x="55152"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8" name="任意多边形: 形状 37"/>
          <p:cNvSpPr/>
          <p:nvPr userDrawn="1">
            <p:custDataLst>
              <p:tags r:id="rId25"/>
            </p:custDataLst>
          </p:nvPr>
        </p:nvSpPr>
        <p:spPr>
          <a:xfrm>
            <a:off x="1123315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39" name="任意多边形: 形状 38"/>
          <p:cNvSpPr/>
          <p:nvPr userDrawn="1">
            <p:custDataLst>
              <p:tags r:id="rId26"/>
            </p:custDataLst>
          </p:nvPr>
        </p:nvSpPr>
        <p:spPr>
          <a:xfrm>
            <a:off x="1137158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0" name="任意多边形: 形状 39"/>
          <p:cNvSpPr/>
          <p:nvPr userDrawn="1">
            <p:custDataLst>
              <p:tags r:id="rId27"/>
            </p:custDataLst>
          </p:nvPr>
        </p:nvSpPr>
        <p:spPr>
          <a:xfrm>
            <a:off x="1151001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1" name="任意多边形: 形状 40"/>
          <p:cNvSpPr/>
          <p:nvPr userDrawn="1">
            <p:custDataLst>
              <p:tags r:id="rId28"/>
            </p:custDataLst>
          </p:nvPr>
        </p:nvSpPr>
        <p:spPr>
          <a:xfrm>
            <a:off x="11648440" y="3285490"/>
            <a:ext cx="46355" cy="46355"/>
          </a:xfrm>
          <a:custGeom>
            <a:avLst/>
            <a:gdLst>
              <a:gd name="connsiteX0" fmla="*/ 0 w 55151"/>
              <a:gd name="connsiteY0" fmla="*/ 27283 h 55151"/>
              <a:gd name="connsiteX1" fmla="*/ 27576 w 55151"/>
              <a:gd name="connsiteY1" fmla="*/ 0 h 55151"/>
              <a:gd name="connsiteX2" fmla="*/ 55151 w 55151"/>
              <a:gd name="connsiteY2" fmla="*/ 27283 h 55151"/>
              <a:gd name="connsiteX3" fmla="*/ 27576 w 55151"/>
              <a:gd name="connsiteY3" fmla="*/ 55152 h 55151"/>
              <a:gd name="connsiteX4" fmla="*/ 0 w 55151"/>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1" h="55151">
                <a:moveTo>
                  <a:pt x="0" y="27283"/>
                </a:moveTo>
                <a:cubicBezTo>
                  <a:pt x="0" y="12028"/>
                  <a:pt x="12028" y="0"/>
                  <a:pt x="27576" y="0"/>
                </a:cubicBezTo>
                <a:cubicBezTo>
                  <a:pt x="42830" y="0"/>
                  <a:pt x="55151" y="12028"/>
                  <a:pt x="55151" y="27283"/>
                </a:cubicBezTo>
                <a:cubicBezTo>
                  <a:pt x="55151" y="42830"/>
                  <a:pt x="42830" y="55152"/>
                  <a:pt x="27576" y="55152"/>
                </a:cubicBezTo>
                <a:cubicBezTo>
                  <a:pt x="12028" y="55152"/>
                  <a:pt x="0" y="42830"/>
                  <a:pt x="0" y="27283"/>
                </a:cubicBezTo>
                <a:close/>
              </a:path>
            </a:pathLst>
          </a:custGeom>
          <a:solidFill>
            <a:schemeClr val="accent6"/>
          </a:solidFill>
          <a:ln w="2934" cap="flat">
            <a:noFill/>
            <a:prstDash val="solid"/>
            <a:miter/>
          </a:ln>
        </p:spPr>
        <p:txBody>
          <a:bodyPr rtlCol="0" anchor="ctr"/>
          <a:lstStyle/>
          <a:p>
            <a:endParaRPr lang="zh-CN" altLang="en-US">
              <a:noFill/>
            </a:endParaRPr>
          </a:p>
        </p:txBody>
      </p:sp>
      <p:sp>
        <p:nvSpPr>
          <p:cNvPr id="42" name="任意多边形: 形状 41"/>
          <p:cNvSpPr/>
          <p:nvPr userDrawn="1">
            <p:custDataLst>
              <p:tags r:id="rId29"/>
            </p:custDataLst>
          </p:nvPr>
        </p:nvSpPr>
        <p:spPr>
          <a:xfrm>
            <a:off x="0" y="5696299"/>
            <a:ext cx="1161701" cy="1161701"/>
          </a:xfrm>
          <a:custGeom>
            <a:avLst/>
            <a:gdLst>
              <a:gd name="connsiteX0" fmla="*/ 1161702 w 1161701"/>
              <a:gd name="connsiteY0" fmla="*/ 1161702 h 1161701"/>
              <a:gd name="connsiteX1" fmla="*/ 0 w 1161701"/>
              <a:gd name="connsiteY1" fmla="*/ 1161702 h 1161701"/>
              <a:gd name="connsiteX2" fmla="*/ 0 w 1161701"/>
              <a:gd name="connsiteY2" fmla="*/ 0 h 1161701"/>
              <a:gd name="connsiteX3" fmla="*/ 0 w 1161701"/>
              <a:gd name="connsiteY3" fmla="*/ 0 h 1161701"/>
              <a:gd name="connsiteX4" fmla="*/ 1161702 w 1161701"/>
              <a:gd name="connsiteY4" fmla="*/ 1161702 h 1161701"/>
              <a:gd name="connsiteX5" fmla="*/ 1161702 w 1161701"/>
              <a:gd name="connsiteY5" fmla="*/ 1161702 h 1161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701" h="1161701">
                <a:moveTo>
                  <a:pt x="1161702" y="1161702"/>
                </a:moveTo>
                <a:lnTo>
                  <a:pt x="0" y="1161702"/>
                </a:lnTo>
                <a:lnTo>
                  <a:pt x="0" y="0"/>
                </a:lnTo>
                <a:lnTo>
                  <a:pt x="0" y="0"/>
                </a:lnTo>
                <a:cubicBezTo>
                  <a:pt x="641576" y="0"/>
                  <a:pt x="1161702" y="520126"/>
                  <a:pt x="1161702" y="1161702"/>
                </a:cubicBezTo>
                <a:lnTo>
                  <a:pt x="1161702" y="1161702"/>
                </a:lnTo>
                <a:close/>
              </a:path>
            </a:pathLst>
          </a:custGeom>
          <a:solidFill>
            <a:schemeClr val="accent6"/>
          </a:solidFill>
          <a:ln w="2934" cap="flat">
            <a:noFill/>
            <a:prstDash val="solid"/>
            <a:miter/>
          </a:ln>
        </p:spPr>
        <p:txBody>
          <a:bodyPr rtlCol="0" anchor="ctr"/>
          <a:lstStyle/>
          <a:p>
            <a:endParaRPr lang="zh-CN" altLang="en-US"/>
          </a:p>
        </p:txBody>
      </p:sp>
      <p:cxnSp>
        <p:nvCxnSpPr>
          <p:cNvPr id="44" name="直接连接符 43"/>
          <p:cNvCxnSpPr/>
          <p:nvPr userDrawn="1">
            <p:custDataLst>
              <p:tags r:id="rId30"/>
            </p:custDataLst>
          </p:nvPr>
        </p:nvCxnSpPr>
        <p:spPr>
          <a:xfrm>
            <a:off x="2184400" y="838200"/>
            <a:ext cx="9563100"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5" name="任意多边形: 形状 44"/>
          <p:cNvSpPr/>
          <p:nvPr userDrawn="1">
            <p:custDataLst>
              <p:tags r:id="rId31"/>
            </p:custDataLst>
          </p:nvPr>
        </p:nvSpPr>
        <p:spPr>
          <a:xfrm>
            <a:off x="9381500" y="6334625"/>
            <a:ext cx="1046117" cy="523058"/>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1"/>
          </a:solidFill>
          <a:ln w="2934" cap="flat">
            <a:noFill/>
            <a:prstDash val="solid"/>
            <a:miter/>
          </a:ln>
        </p:spPr>
        <p:txBody>
          <a:bodyPr rtlCol="0" anchor="ctr"/>
          <a:lstStyle/>
          <a:p>
            <a:endParaRPr lang="zh-CN" altLang="en-US"/>
          </a:p>
        </p:txBody>
      </p:sp>
      <p:sp>
        <p:nvSpPr>
          <p:cNvPr id="2" name="标题 1"/>
          <p:cNvSpPr>
            <a:spLocks noGrp="1"/>
          </p:cNvSpPr>
          <p:nvPr>
            <p:ph type="ctrTitle"/>
            <p:custDataLst>
              <p:tags r:id="rId32"/>
            </p:custDataLst>
          </p:nvPr>
        </p:nvSpPr>
        <p:spPr>
          <a:xfrm>
            <a:off x="2225242" y="1100447"/>
            <a:ext cx="7756958" cy="2763596"/>
          </a:xfrm>
        </p:spPr>
        <p:txBody>
          <a:bodyPr anchor="b">
            <a:normAutofit/>
          </a:bodyPr>
          <a:lstStyle>
            <a:lvl1pPr algn="ctr">
              <a:lnSpc>
                <a:spcPct val="100000"/>
              </a:lnSpc>
              <a:defRPr sz="6600"/>
            </a:lvl1pPr>
          </a:lstStyle>
          <a:p>
            <a:r>
              <a:rPr lang="zh-CN" altLang="en-US" dirty="0"/>
              <a:t>单击此处编辑母版标题样式</a:t>
            </a:r>
          </a:p>
        </p:txBody>
      </p:sp>
      <p:sp>
        <p:nvSpPr>
          <p:cNvPr id="4" name="日期占位符 3"/>
          <p:cNvSpPr>
            <a:spLocks noGrp="1"/>
          </p:cNvSpPr>
          <p:nvPr>
            <p:ph type="dt" sz="half" idx="10"/>
            <p:custDataLst>
              <p:tags r:id="rId33"/>
            </p:custDataLst>
          </p:nvPr>
        </p:nvSpPr>
        <p:spPr/>
        <p:txBody>
          <a:bodyPr/>
          <a:lstStyle/>
          <a:p>
            <a:fld id="{5592522B-0F24-4480-B9DD-A9474A6880D6}" type="datetimeFigureOut">
              <a:rPr lang="zh-CN" altLang="en-US" smtClean="0"/>
              <a:t>2025-05-26</a:t>
            </a:fld>
            <a:endParaRPr lang="zh-CN" altLang="en-US"/>
          </a:p>
        </p:txBody>
      </p:sp>
      <p:sp>
        <p:nvSpPr>
          <p:cNvPr id="5" name="页脚占位符 4"/>
          <p:cNvSpPr>
            <a:spLocks noGrp="1"/>
          </p:cNvSpPr>
          <p:nvPr>
            <p:ph type="ftr" sz="quarter" idx="11"/>
            <p:custDataLst>
              <p:tags r:id="rId34"/>
            </p:custDataLst>
          </p:nvPr>
        </p:nvSpPr>
        <p:spPr/>
        <p:txBody>
          <a:bodyPr/>
          <a:lstStyle/>
          <a:p>
            <a:endParaRPr lang="zh-CN" altLang="en-US"/>
          </a:p>
        </p:txBody>
      </p:sp>
      <p:sp>
        <p:nvSpPr>
          <p:cNvPr id="6" name="灯片编号占位符 5"/>
          <p:cNvSpPr>
            <a:spLocks noGrp="1"/>
          </p:cNvSpPr>
          <p:nvPr>
            <p:ph type="sldNum" sz="quarter" idx="12"/>
            <p:custDataLst>
              <p:tags r:id="rId35"/>
            </p:custDataLst>
          </p:nvPr>
        </p:nvSpPr>
        <p:spPr>
          <a:xfrm>
            <a:off x="8610600" y="6356350"/>
            <a:ext cx="2743200" cy="365125"/>
          </a:xfrm>
        </p:spPr>
        <p:txBody>
          <a:bodyPr/>
          <a:lstStyle/>
          <a:p>
            <a:fld id="{BE5F26B5-172A-4DC2-B0B7-181CFC56B87C}" type="slidenum">
              <a:rPr lang="zh-CN" altLang="en-US" smtClean="0"/>
              <a:t>‹#›</a:t>
            </a:fld>
            <a:endParaRPr lang="zh-CN" altLang="en-US"/>
          </a:p>
        </p:txBody>
      </p:sp>
      <p:sp>
        <p:nvSpPr>
          <p:cNvPr id="46" name="文本占位符 9"/>
          <p:cNvSpPr>
            <a:spLocks noGrp="1"/>
          </p:cNvSpPr>
          <p:nvPr>
            <p:ph type="body" sz="quarter" idx="18" hasCustomPrompt="1"/>
            <p:custDataLst>
              <p:tags r:id="rId36"/>
            </p:custDataLst>
          </p:nvPr>
        </p:nvSpPr>
        <p:spPr>
          <a:xfrm>
            <a:off x="486770" y="330199"/>
            <a:ext cx="1546568" cy="504000"/>
          </a:xfrm>
        </p:spPr>
        <p:txBody>
          <a:bodyPr anchor="ctr">
            <a:normAutofit/>
          </a:bodyPr>
          <a:lstStyle>
            <a:lvl1pPr marL="0" indent="0">
              <a:lnSpc>
                <a:spcPct val="100000"/>
              </a:lnSpc>
              <a:buNone/>
              <a:defRPr sz="1200" b="1"/>
            </a:lvl1pPr>
          </a:lstStyle>
          <a:p>
            <a:pPr lvl="0"/>
            <a:r>
              <a:rPr lang="zh-CN" altLang="en-US" dirty="0"/>
              <a:t>公司名占位符</a:t>
            </a:r>
          </a:p>
        </p:txBody>
      </p:sp>
      <p:sp>
        <p:nvSpPr>
          <p:cNvPr id="47" name="文本占位符 23"/>
          <p:cNvSpPr>
            <a:spLocks noGrp="1"/>
          </p:cNvSpPr>
          <p:nvPr>
            <p:ph type="body" sz="quarter" idx="19" hasCustomPrompt="1"/>
            <p:custDataLst>
              <p:tags r:id="rId37"/>
            </p:custDataLst>
          </p:nvPr>
        </p:nvSpPr>
        <p:spPr>
          <a:xfrm>
            <a:off x="4781641" y="4205797"/>
            <a:ext cx="2743200" cy="504000"/>
          </a:xfrm>
          <a:prstGeom prst="roundRect">
            <a:avLst>
              <a:gd name="adj" fmla="val 50000"/>
            </a:avLst>
          </a:prstGeom>
          <a:noFill/>
          <a:ln>
            <a:solidFill>
              <a:schemeClr val="accent1"/>
            </a:solidFill>
          </a:ln>
        </p:spPr>
        <p:txBody>
          <a:bodyPr anchor="ctr">
            <a:normAutofit/>
          </a:bodyPr>
          <a:lstStyle>
            <a:lvl1pPr marL="0" indent="0" algn="ctr">
              <a:lnSpc>
                <a:spcPct val="100000"/>
              </a:lnSpc>
              <a:buNone/>
              <a:defRPr sz="1400" b="1">
                <a:solidFill>
                  <a:schemeClr val="accent6"/>
                </a:solidFill>
              </a:defRPr>
            </a:lvl1pPr>
          </a:lstStyle>
          <a:p>
            <a:pPr lvl="0"/>
            <a:r>
              <a:rPr lang="zh-CN" altLang="en-US" dirty="0"/>
              <a:t>署名占位符</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t>2025-05-26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bg>
      <p:bgPr>
        <a:solidFill>
          <a:schemeClr val="bg2"/>
        </a:solidFill>
        <a:effectLst/>
      </p:bgPr>
    </p:bg>
    <p:spTree>
      <p:nvGrpSpPr>
        <p:cNvPr id="1" name=""/>
        <p:cNvGrpSpPr/>
        <p:nvPr/>
      </p:nvGrpSpPr>
      <p:grpSpPr>
        <a:xfrm>
          <a:off x="0" y="0"/>
          <a:ext cx="0" cy="0"/>
          <a:chOff x="0" y="0"/>
          <a:chExt cx="0" cy="0"/>
        </a:xfrm>
      </p:grpSpPr>
      <p:sp>
        <p:nvSpPr>
          <p:cNvPr id="85" name="任意多边形: 形状 84"/>
          <p:cNvSpPr/>
          <p:nvPr userDrawn="1">
            <p:custDataLst>
              <p:tags r:id="rId1"/>
            </p:custDataLst>
          </p:nvPr>
        </p:nvSpPr>
        <p:spPr>
          <a:xfrm>
            <a:off x="0" y="815926"/>
            <a:ext cx="3010487" cy="5732586"/>
          </a:xfrm>
          <a:custGeom>
            <a:avLst/>
            <a:gdLst>
              <a:gd name="connsiteX0" fmla="*/ 144194 w 3010487"/>
              <a:gd name="connsiteY0" fmla="*/ 0 h 5732586"/>
              <a:gd name="connsiteX1" fmla="*/ 3010487 w 3010487"/>
              <a:gd name="connsiteY1" fmla="*/ 2866293 h 5732586"/>
              <a:gd name="connsiteX2" fmla="*/ 144194 w 3010487"/>
              <a:gd name="connsiteY2" fmla="*/ 5732586 h 5732586"/>
              <a:gd name="connsiteX3" fmla="*/ 0 w 3010487"/>
              <a:gd name="connsiteY3" fmla="*/ 5728940 h 5732586"/>
              <a:gd name="connsiteX4" fmla="*/ 0 w 3010487"/>
              <a:gd name="connsiteY4" fmla="*/ 3646 h 5732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0487" h="5732586">
                <a:moveTo>
                  <a:pt x="144194" y="0"/>
                </a:moveTo>
                <a:cubicBezTo>
                  <a:pt x="1727204" y="0"/>
                  <a:pt x="3010487" y="1283283"/>
                  <a:pt x="3010487" y="2866293"/>
                </a:cubicBezTo>
                <a:cubicBezTo>
                  <a:pt x="3010487" y="4449303"/>
                  <a:pt x="1727204" y="5732586"/>
                  <a:pt x="144194" y="5732586"/>
                </a:cubicBezTo>
                <a:lnTo>
                  <a:pt x="0" y="5728940"/>
                </a:lnTo>
                <a:lnTo>
                  <a:pt x="0" y="3646"/>
                </a:ln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tx1"/>
              </a:solidFill>
            </a:endParaRPr>
          </a:p>
        </p:txBody>
      </p:sp>
      <p:sp>
        <p:nvSpPr>
          <p:cNvPr id="109" name="任意多边形: 形状 108"/>
          <p:cNvSpPr/>
          <p:nvPr userDrawn="1">
            <p:custDataLst>
              <p:tags r:id="rId2"/>
            </p:custDataLst>
          </p:nvPr>
        </p:nvSpPr>
        <p:spPr>
          <a:xfrm>
            <a:off x="101981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0" name="任意多边形: 形状 109"/>
          <p:cNvSpPr/>
          <p:nvPr userDrawn="1">
            <p:custDataLst>
              <p:tags r:id="rId3"/>
            </p:custDataLst>
          </p:nvPr>
        </p:nvSpPr>
        <p:spPr>
          <a:xfrm>
            <a:off x="1236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1" name="任意多边形: 形状 110"/>
          <p:cNvSpPr/>
          <p:nvPr userDrawn="1">
            <p:custDataLst>
              <p:tags r:id="rId4"/>
            </p:custDataLst>
          </p:nvPr>
        </p:nvSpPr>
        <p:spPr>
          <a:xfrm>
            <a:off x="145478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2" name="任意多边形: 形状 111"/>
          <p:cNvSpPr/>
          <p:nvPr userDrawn="1">
            <p:custDataLst>
              <p:tags r:id="rId5"/>
            </p:custDataLst>
          </p:nvPr>
        </p:nvSpPr>
        <p:spPr>
          <a:xfrm>
            <a:off x="167259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3" name="任意多边形: 形状 112"/>
          <p:cNvSpPr/>
          <p:nvPr userDrawn="1">
            <p:custDataLst>
              <p:tags r:id="rId6"/>
            </p:custDataLst>
          </p:nvPr>
        </p:nvSpPr>
        <p:spPr>
          <a:xfrm>
            <a:off x="188976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4" name="任意多边形: 形状 113"/>
          <p:cNvSpPr/>
          <p:nvPr userDrawn="1">
            <p:custDataLst>
              <p:tags r:id="rId7"/>
            </p:custDataLst>
          </p:nvPr>
        </p:nvSpPr>
        <p:spPr>
          <a:xfrm>
            <a:off x="210756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3" name="任意多边形: 形状 102"/>
          <p:cNvSpPr/>
          <p:nvPr userDrawn="1">
            <p:custDataLst>
              <p:tags r:id="rId8"/>
            </p:custDataLst>
          </p:nvPr>
        </p:nvSpPr>
        <p:spPr>
          <a:xfrm>
            <a:off x="101981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4" name="任意多边形: 形状 103"/>
          <p:cNvSpPr/>
          <p:nvPr userDrawn="1">
            <p:custDataLst>
              <p:tags r:id="rId9"/>
            </p:custDataLst>
          </p:nvPr>
        </p:nvSpPr>
        <p:spPr>
          <a:xfrm>
            <a:off x="1236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5" name="任意多边形: 形状 104"/>
          <p:cNvSpPr/>
          <p:nvPr userDrawn="1">
            <p:custDataLst>
              <p:tags r:id="rId10"/>
            </p:custDataLst>
          </p:nvPr>
        </p:nvSpPr>
        <p:spPr>
          <a:xfrm>
            <a:off x="145478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6" name="任意多边形: 形状 105"/>
          <p:cNvSpPr/>
          <p:nvPr userDrawn="1">
            <p:custDataLst>
              <p:tags r:id="rId11"/>
            </p:custDataLst>
          </p:nvPr>
        </p:nvSpPr>
        <p:spPr>
          <a:xfrm>
            <a:off x="167259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7" name="任意多边形: 形状 106"/>
          <p:cNvSpPr/>
          <p:nvPr userDrawn="1">
            <p:custDataLst>
              <p:tags r:id="rId12"/>
            </p:custDataLst>
          </p:nvPr>
        </p:nvSpPr>
        <p:spPr>
          <a:xfrm>
            <a:off x="188976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8" name="任意多边形: 形状 107"/>
          <p:cNvSpPr/>
          <p:nvPr userDrawn="1">
            <p:custDataLst>
              <p:tags r:id="rId13"/>
            </p:custDataLst>
          </p:nvPr>
        </p:nvSpPr>
        <p:spPr>
          <a:xfrm>
            <a:off x="210756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7" name="任意多边形: 形状 96"/>
          <p:cNvSpPr/>
          <p:nvPr userDrawn="1">
            <p:custDataLst>
              <p:tags r:id="rId14"/>
            </p:custDataLst>
          </p:nvPr>
        </p:nvSpPr>
        <p:spPr>
          <a:xfrm>
            <a:off x="101981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8" name="任意多边形: 形状 97"/>
          <p:cNvSpPr/>
          <p:nvPr userDrawn="1">
            <p:custDataLst>
              <p:tags r:id="rId15"/>
            </p:custDataLst>
          </p:nvPr>
        </p:nvSpPr>
        <p:spPr>
          <a:xfrm>
            <a:off x="1236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9" name="任意多边形: 形状 98"/>
          <p:cNvSpPr/>
          <p:nvPr userDrawn="1">
            <p:custDataLst>
              <p:tags r:id="rId16"/>
            </p:custDataLst>
          </p:nvPr>
        </p:nvSpPr>
        <p:spPr>
          <a:xfrm>
            <a:off x="145478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0" name="任意多边形: 形状 99"/>
          <p:cNvSpPr/>
          <p:nvPr userDrawn="1">
            <p:custDataLst>
              <p:tags r:id="rId17"/>
            </p:custDataLst>
          </p:nvPr>
        </p:nvSpPr>
        <p:spPr>
          <a:xfrm>
            <a:off x="167259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1" name="任意多边形: 形状 100"/>
          <p:cNvSpPr/>
          <p:nvPr userDrawn="1">
            <p:custDataLst>
              <p:tags r:id="rId18"/>
            </p:custDataLst>
          </p:nvPr>
        </p:nvSpPr>
        <p:spPr>
          <a:xfrm>
            <a:off x="188976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02" name="任意多边形: 形状 101"/>
          <p:cNvSpPr/>
          <p:nvPr userDrawn="1">
            <p:custDataLst>
              <p:tags r:id="rId19"/>
            </p:custDataLst>
          </p:nvPr>
        </p:nvSpPr>
        <p:spPr>
          <a:xfrm>
            <a:off x="210756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1" name="任意多边形: 形状 90"/>
          <p:cNvSpPr/>
          <p:nvPr userDrawn="1">
            <p:custDataLst>
              <p:tags r:id="rId20"/>
            </p:custDataLst>
          </p:nvPr>
        </p:nvSpPr>
        <p:spPr>
          <a:xfrm>
            <a:off x="101981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2" name="任意多边形: 形状 91"/>
          <p:cNvSpPr/>
          <p:nvPr userDrawn="1">
            <p:custDataLst>
              <p:tags r:id="rId21"/>
            </p:custDataLst>
          </p:nvPr>
        </p:nvSpPr>
        <p:spPr>
          <a:xfrm>
            <a:off x="1236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3" name="任意多边形: 形状 92"/>
          <p:cNvSpPr/>
          <p:nvPr userDrawn="1">
            <p:custDataLst>
              <p:tags r:id="rId22"/>
            </p:custDataLst>
          </p:nvPr>
        </p:nvSpPr>
        <p:spPr>
          <a:xfrm>
            <a:off x="145478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4" name="任意多边形: 形状 93"/>
          <p:cNvSpPr/>
          <p:nvPr userDrawn="1">
            <p:custDataLst>
              <p:tags r:id="rId23"/>
            </p:custDataLst>
          </p:nvPr>
        </p:nvSpPr>
        <p:spPr>
          <a:xfrm>
            <a:off x="167259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5" name="任意多边形: 形状 94"/>
          <p:cNvSpPr/>
          <p:nvPr userDrawn="1">
            <p:custDataLst>
              <p:tags r:id="rId24"/>
            </p:custDataLst>
          </p:nvPr>
        </p:nvSpPr>
        <p:spPr>
          <a:xfrm>
            <a:off x="188976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96" name="任意多边形: 形状 95"/>
          <p:cNvSpPr/>
          <p:nvPr userDrawn="1">
            <p:custDataLst>
              <p:tags r:id="rId25"/>
            </p:custDataLst>
          </p:nvPr>
        </p:nvSpPr>
        <p:spPr>
          <a:xfrm>
            <a:off x="210756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16" name="任意多边形: 形状 115"/>
          <p:cNvSpPr/>
          <p:nvPr>
            <p:custDataLst>
              <p:tags r:id="rId26"/>
            </p:custDataLst>
          </p:nvPr>
        </p:nvSpPr>
        <p:spPr>
          <a:xfrm>
            <a:off x="10883032" y="5494407"/>
            <a:ext cx="1308968" cy="1363593"/>
          </a:xfrm>
          <a:custGeom>
            <a:avLst/>
            <a:gdLst>
              <a:gd name="connsiteX0" fmla="*/ 672905 w 1308968"/>
              <a:gd name="connsiteY0" fmla="*/ 0 h 1363593"/>
              <a:gd name="connsiteX1" fmla="*/ 1292915 w 1308968"/>
              <a:gd name="connsiteY1" fmla="*/ 416454 h 1363593"/>
              <a:gd name="connsiteX2" fmla="*/ 1308968 w 1308968"/>
              <a:gd name="connsiteY2" fmla="*/ 468831 h 1363593"/>
              <a:gd name="connsiteX3" fmla="*/ 1308968 w 1308968"/>
              <a:gd name="connsiteY3" fmla="*/ 1363593 h 1363593"/>
              <a:gd name="connsiteX4" fmla="*/ 0 w 1308968"/>
              <a:gd name="connsiteY4" fmla="*/ 1363593 h 1363593"/>
              <a:gd name="connsiteX5" fmla="*/ 0 w 1308968"/>
              <a:gd name="connsiteY5" fmla="*/ 681797 h 1363593"/>
              <a:gd name="connsiteX6" fmla="*/ 672905 w 1308968"/>
              <a:gd name="connsiteY6" fmla="*/ 0 h 136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8968" h="1363593">
                <a:moveTo>
                  <a:pt x="672905" y="0"/>
                </a:moveTo>
                <a:cubicBezTo>
                  <a:pt x="951555" y="0"/>
                  <a:pt x="1190739" y="171761"/>
                  <a:pt x="1292915" y="416454"/>
                </a:cubicBezTo>
                <a:lnTo>
                  <a:pt x="1308968" y="468831"/>
                </a:lnTo>
                <a:lnTo>
                  <a:pt x="1308968" y="1363593"/>
                </a:lnTo>
                <a:lnTo>
                  <a:pt x="0" y="1363593"/>
                </a:lnTo>
                <a:lnTo>
                  <a:pt x="0" y="681797"/>
                </a:lnTo>
                <a:cubicBezTo>
                  <a:pt x="0" y="305353"/>
                  <a:pt x="301371" y="0"/>
                  <a:pt x="672905" y="0"/>
                </a:cubicBezTo>
                <a:close/>
              </a:path>
            </a:pathLst>
          </a:custGeom>
          <a:solidFill>
            <a:schemeClr val="accent1">
              <a:lumMod val="60000"/>
              <a:lumOff val="40000"/>
            </a:schemeClr>
          </a:solidFill>
          <a:ln w="2934" cap="flat">
            <a:noFill/>
            <a:prstDash val="solid"/>
            <a:miter/>
          </a:ln>
        </p:spPr>
        <p:txBody>
          <a:bodyPr wrap="square" rtlCol="0" anchor="ctr">
            <a:noAutofit/>
          </a:bodyPr>
          <a:lstStyle/>
          <a:p>
            <a:endParaRPr lang="zh-CN" altLang="en-US"/>
          </a:p>
        </p:txBody>
      </p:sp>
      <p:sp>
        <p:nvSpPr>
          <p:cNvPr id="117" name="任意多边形: 形状 116"/>
          <p:cNvSpPr/>
          <p:nvPr>
            <p:custDataLst>
              <p:tags r:id="rId27"/>
            </p:custDataLst>
          </p:nvPr>
        </p:nvSpPr>
        <p:spPr>
          <a:xfrm>
            <a:off x="10503205" y="642698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6"/>
          </a:solidFill>
          <a:ln w="2934" cap="flat">
            <a:noFill/>
            <a:prstDash val="solid"/>
            <a:miter/>
          </a:ln>
        </p:spPr>
        <p:txBody>
          <a:bodyPr rtlCol="0" anchor="ctr"/>
          <a:lstStyle/>
          <a:p>
            <a:endParaRPr lang="zh-CN" altLang="en-US"/>
          </a:p>
        </p:txBody>
      </p:sp>
      <p:cxnSp>
        <p:nvCxnSpPr>
          <p:cNvPr id="124" name="直接连接符 123"/>
          <p:cNvCxnSpPr/>
          <p:nvPr>
            <p:custDataLst>
              <p:tags r:id="rId28"/>
            </p:custDataLst>
          </p:nvPr>
        </p:nvCxnSpPr>
        <p:spPr>
          <a:xfrm>
            <a:off x="4670473" y="5491317"/>
            <a:ext cx="618978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29"/>
            </p:custDataLst>
          </p:nvPr>
        </p:nvSpPr>
        <p:spPr>
          <a:xfrm>
            <a:off x="73040" y="2266101"/>
            <a:ext cx="2034412" cy="2688797"/>
          </a:xfrm>
        </p:spPr>
        <p:txBody>
          <a:bodyPr anchor="ctr">
            <a:noAutofit/>
          </a:bodyPr>
          <a:lstStyle>
            <a:lvl1pPr algn="r">
              <a:defRPr sz="7200">
                <a:solidFill>
                  <a:schemeClr val="bg1"/>
                </a:solidFill>
              </a:defRPr>
            </a:lvl1pPr>
          </a:lstStyle>
          <a:p>
            <a:r>
              <a:rPr lang="zh-CN" altLang="en-US" dirty="0"/>
              <a:t>标</a:t>
            </a:r>
            <a:br>
              <a:rPr lang="en-US" altLang="zh-CN" dirty="0"/>
            </a:br>
            <a:r>
              <a:rPr lang="zh-CN" altLang="en-US" dirty="0"/>
              <a:t>题</a:t>
            </a:r>
          </a:p>
        </p:txBody>
      </p:sp>
      <p:sp>
        <p:nvSpPr>
          <p:cNvPr id="7" name="日期占位符 6"/>
          <p:cNvSpPr>
            <a:spLocks noGrp="1"/>
          </p:cNvSpPr>
          <p:nvPr>
            <p:ph type="dt" sz="half" idx="10"/>
            <p:custDataLst>
              <p:tags r:id="rId30"/>
            </p:custDataLst>
          </p:nvPr>
        </p:nvSpPr>
        <p:spPr/>
        <p:txBody>
          <a:bodyPr/>
          <a:lstStyle/>
          <a:p>
            <a:fld id="{5592522B-0F24-4480-B9DD-A9474A6880D6}" type="datetimeFigureOut">
              <a:rPr lang="zh-CN" altLang="en-US" smtClean="0"/>
              <a:t>2025-05-26</a:t>
            </a:fld>
            <a:endParaRPr lang="zh-CN" altLang="en-US"/>
          </a:p>
        </p:txBody>
      </p:sp>
      <p:sp>
        <p:nvSpPr>
          <p:cNvPr id="8" name="页脚占位符 7"/>
          <p:cNvSpPr>
            <a:spLocks noGrp="1"/>
          </p:cNvSpPr>
          <p:nvPr>
            <p:ph type="ftr" sz="quarter" idx="11"/>
            <p:custDataLst>
              <p:tags r:id="rId31"/>
            </p:custDataLst>
          </p:nvPr>
        </p:nvSpPr>
        <p:spPr/>
        <p:txBody>
          <a:bodyPr/>
          <a:lstStyle/>
          <a:p>
            <a:endParaRPr lang="zh-CN" altLang="en-US"/>
          </a:p>
        </p:txBody>
      </p:sp>
      <p:sp>
        <p:nvSpPr>
          <p:cNvPr id="9" name="灯片编号占位符 8"/>
          <p:cNvSpPr>
            <a:spLocks noGrp="1"/>
          </p:cNvSpPr>
          <p:nvPr>
            <p:ph type="sldNum" sz="quarter" idx="12"/>
            <p:custDataLst>
              <p:tags r:id="rId32"/>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9" name="任意多边形: 形状 8"/>
          <p:cNvSpPr/>
          <p:nvPr userDrawn="1">
            <p:custDataLst>
              <p:tags r:id="rId1"/>
            </p:custDataLst>
          </p:nvPr>
        </p:nvSpPr>
        <p:spPr>
          <a:xfrm>
            <a:off x="9348036" y="816492"/>
            <a:ext cx="2843964" cy="5731457"/>
          </a:xfrm>
          <a:custGeom>
            <a:avLst/>
            <a:gdLst>
              <a:gd name="connsiteX0" fmla="*/ 2843964 w 2843964"/>
              <a:gd name="connsiteY0" fmla="*/ 0 h 5731457"/>
              <a:gd name="connsiteX1" fmla="*/ 2843964 w 2843964"/>
              <a:gd name="connsiteY1" fmla="*/ 5731457 h 5731457"/>
              <a:gd name="connsiteX2" fmla="*/ 2718794 w 2843964"/>
              <a:gd name="connsiteY2" fmla="*/ 5728292 h 5731457"/>
              <a:gd name="connsiteX3" fmla="*/ 0 w 2843964"/>
              <a:gd name="connsiteY3" fmla="*/ 2865728 h 5731457"/>
              <a:gd name="connsiteX4" fmla="*/ 2718794 w 2843964"/>
              <a:gd name="connsiteY4" fmla="*/ 3165 h 5731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3964" h="5731457">
                <a:moveTo>
                  <a:pt x="2843964" y="0"/>
                </a:moveTo>
                <a:lnTo>
                  <a:pt x="2843964" y="5731457"/>
                </a:lnTo>
                <a:lnTo>
                  <a:pt x="2718794" y="5728292"/>
                </a:lnTo>
                <a:cubicBezTo>
                  <a:pt x="1204331" y="5651523"/>
                  <a:pt x="0" y="4399269"/>
                  <a:pt x="0" y="2865728"/>
                </a:cubicBezTo>
                <a:cubicBezTo>
                  <a:pt x="0" y="1332187"/>
                  <a:pt x="1204331" y="79933"/>
                  <a:pt x="2718794" y="3165"/>
                </a:cubicBezTo>
                <a:close/>
              </a:path>
            </a:pathLst>
          </a:custGeom>
          <a:solidFill>
            <a:schemeClr val="accent6"/>
          </a:solidFill>
          <a:ln w="2934"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33" name="任意多边形: 形状 32"/>
          <p:cNvSpPr/>
          <p:nvPr userDrawn="1">
            <p:custDataLst>
              <p:tags r:id="rId2"/>
            </p:custDataLst>
          </p:nvPr>
        </p:nvSpPr>
        <p:spPr>
          <a:xfrm>
            <a:off x="1005522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4" name="任意多边形: 形状 33"/>
          <p:cNvSpPr/>
          <p:nvPr userDrawn="1">
            <p:custDataLst>
              <p:tags r:id="rId3"/>
            </p:custDataLst>
          </p:nvPr>
        </p:nvSpPr>
        <p:spPr>
          <a:xfrm>
            <a:off x="1027303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5" name="任意多边形: 形状 34"/>
          <p:cNvSpPr/>
          <p:nvPr userDrawn="1">
            <p:custDataLst>
              <p:tags r:id="rId4"/>
            </p:custDataLst>
          </p:nvPr>
        </p:nvSpPr>
        <p:spPr>
          <a:xfrm>
            <a:off x="1049020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6" name="任意多边形: 形状 35"/>
          <p:cNvSpPr/>
          <p:nvPr userDrawn="1">
            <p:custDataLst>
              <p:tags r:id="rId5"/>
            </p:custDataLst>
          </p:nvPr>
        </p:nvSpPr>
        <p:spPr>
          <a:xfrm>
            <a:off x="1070800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7" name="任意多边形: 形状 36"/>
          <p:cNvSpPr/>
          <p:nvPr userDrawn="1">
            <p:custDataLst>
              <p:tags r:id="rId6"/>
            </p:custDataLst>
          </p:nvPr>
        </p:nvSpPr>
        <p:spPr>
          <a:xfrm>
            <a:off x="10925175"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8" name="任意多边形: 形状 37"/>
          <p:cNvSpPr/>
          <p:nvPr userDrawn="1">
            <p:custDataLst>
              <p:tags r:id="rId7"/>
            </p:custDataLst>
          </p:nvPr>
        </p:nvSpPr>
        <p:spPr>
          <a:xfrm>
            <a:off x="11142980" y="522922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1"/>
                  <a:pt x="42830" y="55151"/>
                  <a:pt x="27575" y="55151"/>
                </a:cubicBezTo>
                <a:cubicBezTo>
                  <a:pt x="12027" y="55151"/>
                  <a:pt x="0" y="42537"/>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7" name="任意多边形: 形状 26"/>
          <p:cNvSpPr/>
          <p:nvPr userDrawn="1">
            <p:custDataLst>
              <p:tags r:id="rId8"/>
            </p:custDataLst>
          </p:nvPr>
        </p:nvSpPr>
        <p:spPr>
          <a:xfrm>
            <a:off x="1005522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8" name="任意多边形: 形状 27"/>
          <p:cNvSpPr/>
          <p:nvPr userDrawn="1">
            <p:custDataLst>
              <p:tags r:id="rId9"/>
            </p:custDataLst>
          </p:nvPr>
        </p:nvSpPr>
        <p:spPr>
          <a:xfrm>
            <a:off x="1027303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9" name="任意多边形: 形状 28"/>
          <p:cNvSpPr/>
          <p:nvPr userDrawn="1">
            <p:custDataLst>
              <p:tags r:id="rId10"/>
            </p:custDataLst>
          </p:nvPr>
        </p:nvSpPr>
        <p:spPr>
          <a:xfrm>
            <a:off x="1049020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0" name="任意多边形: 形状 29"/>
          <p:cNvSpPr/>
          <p:nvPr userDrawn="1">
            <p:custDataLst>
              <p:tags r:id="rId11"/>
            </p:custDataLst>
          </p:nvPr>
        </p:nvSpPr>
        <p:spPr>
          <a:xfrm>
            <a:off x="1070800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1" name="任意多边形: 形状 30"/>
          <p:cNvSpPr/>
          <p:nvPr userDrawn="1">
            <p:custDataLst>
              <p:tags r:id="rId12"/>
            </p:custDataLst>
          </p:nvPr>
        </p:nvSpPr>
        <p:spPr>
          <a:xfrm>
            <a:off x="10925175"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2" name="任意多边形: 形状 31"/>
          <p:cNvSpPr/>
          <p:nvPr userDrawn="1">
            <p:custDataLst>
              <p:tags r:id="rId13"/>
            </p:custDataLst>
          </p:nvPr>
        </p:nvSpPr>
        <p:spPr>
          <a:xfrm>
            <a:off x="11142980" y="5518785"/>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1" name="任意多边形: 形状 20"/>
          <p:cNvSpPr/>
          <p:nvPr userDrawn="1">
            <p:custDataLst>
              <p:tags r:id="rId14"/>
            </p:custDataLst>
          </p:nvPr>
        </p:nvSpPr>
        <p:spPr>
          <a:xfrm>
            <a:off x="1005522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2" name="任意多边形: 形状 21"/>
          <p:cNvSpPr/>
          <p:nvPr userDrawn="1">
            <p:custDataLst>
              <p:tags r:id="rId15"/>
            </p:custDataLst>
          </p:nvPr>
        </p:nvSpPr>
        <p:spPr>
          <a:xfrm>
            <a:off x="1027303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3" name="任意多边形: 形状 22"/>
          <p:cNvSpPr/>
          <p:nvPr userDrawn="1">
            <p:custDataLst>
              <p:tags r:id="rId16"/>
            </p:custDataLst>
          </p:nvPr>
        </p:nvSpPr>
        <p:spPr>
          <a:xfrm>
            <a:off x="1049020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4" name="任意多边形: 形状 23"/>
          <p:cNvSpPr/>
          <p:nvPr userDrawn="1">
            <p:custDataLst>
              <p:tags r:id="rId17"/>
            </p:custDataLst>
          </p:nvPr>
        </p:nvSpPr>
        <p:spPr>
          <a:xfrm>
            <a:off x="1070800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5" name="任意多边形: 形状 24"/>
          <p:cNvSpPr/>
          <p:nvPr userDrawn="1">
            <p:custDataLst>
              <p:tags r:id="rId18"/>
            </p:custDataLst>
          </p:nvPr>
        </p:nvSpPr>
        <p:spPr>
          <a:xfrm>
            <a:off x="10925175"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6" name="任意多边形: 形状 25"/>
          <p:cNvSpPr/>
          <p:nvPr userDrawn="1">
            <p:custDataLst>
              <p:tags r:id="rId19"/>
            </p:custDataLst>
          </p:nvPr>
        </p:nvSpPr>
        <p:spPr>
          <a:xfrm>
            <a:off x="11142980" y="5820410"/>
            <a:ext cx="73025" cy="73025"/>
          </a:xfrm>
          <a:custGeom>
            <a:avLst/>
            <a:gdLst>
              <a:gd name="connsiteX0" fmla="*/ 0 w 55150"/>
              <a:gd name="connsiteY0" fmla="*/ 27283 h 55151"/>
              <a:gd name="connsiteX1" fmla="*/ 27575 w 55150"/>
              <a:gd name="connsiteY1" fmla="*/ 0 h 55151"/>
              <a:gd name="connsiteX2" fmla="*/ 55151 w 55150"/>
              <a:gd name="connsiteY2" fmla="*/ 27283 h 55151"/>
              <a:gd name="connsiteX3" fmla="*/ 27575 w 55150"/>
              <a:gd name="connsiteY3" fmla="*/ 55152 h 55151"/>
              <a:gd name="connsiteX4" fmla="*/ 0 w 55150"/>
              <a:gd name="connsiteY4" fmla="*/ 27283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3"/>
                </a:moveTo>
                <a:cubicBezTo>
                  <a:pt x="0" y="12028"/>
                  <a:pt x="12027" y="0"/>
                  <a:pt x="27575" y="0"/>
                </a:cubicBezTo>
                <a:cubicBezTo>
                  <a:pt x="42830" y="0"/>
                  <a:pt x="55151" y="12028"/>
                  <a:pt x="55151" y="27283"/>
                </a:cubicBezTo>
                <a:cubicBezTo>
                  <a:pt x="55151" y="42831"/>
                  <a:pt x="42830" y="55152"/>
                  <a:pt x="27575" y="55152"/>
                </a:cubicBezTo>
                <a:cubicBezTo>
                  <a:pt x="12027" y="55152"/>
                  <a:pt x="0" y="42831"/>
                  <a:pt x="0" y="27283"/>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5" name="任意多边形: 形状 14"/>
          <p:cNvSpPr/>
          <p:nvPr userDrawn="1">
            <p:custDataLst>
              <p:tags r:id="rId20"/>
            </p:custDataLst>
          </p:nvPr>
        </p:nvSpPr>
        <p:spPr>
          <a:xfrm>
            <a:off x="1005522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6" name="任意多边形: 形状 15"/>
          <p:cNvSpPr/>
          <p:nvPr userDrawn="1">
            <p:custDataLst>
              <p:tags r:id="rId21"/>
            </p:custDataLst>
          </p:nvPr>
        </p:nvSpPr>
        <p:spPr>
          <a:xfrm>
            <a:off x="1027303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7" name="任意多边形: 形状 16"/>
          <p:cNvSpPr/>
          <p:nvPr userDrawn="1">
            <p:custDataLst>
              <p:tags r:id="rId22"/>
            </p:custDataLst>
          </p:nvPr>
        </p:nvSpPr>
        <p:spPr>
          <a:xfrm>
            <a:off x="1049020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8" name="任意多边形: 形状 17"/>
          <p:cNvSpPr/>
          <p:nvPr userDrawn="1">
            <p:custDataLst>
              <p:tags r:id="rId23"/>
            </p:custDataLst>
          </p:nvPr>
        </p:nvSpPr>
        <p:spPr>
          <a:xfrm>
            <a:off x="1070800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19" name="任意多边形: 形状 18"/>
          <p:cNvSpPr/>
          <p:nvPr userDrawn="1">
            <p:custDataLst>
              <p:tags r:id="rId24"/>
            </p:custDataLst>
          </p:nvPr>
        </p:nvSpPr>
        <p:spPr>
          <a:xfrm>
            <a:off x="10925175"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20" name="任意多边形: 形状 19"/>
          <p:cNvSpPr/>
          <p:nvPr userDrawn="1">
            <p:custDataLst>
              <p:tags r:id="rId25"/>
            </p:custDataLst>
          </p:nvPr>
        </p:nvSpPr>
        <p:spPr>
          <a:xfrm>
            <a:off x="11142980" y="6121400"/>
            <a:ext cx="73025" cy="73025"/>
          </a:xfrm>
          <a:custGeom>
            <a:avLst/>
            <a:gdLst>
              <a:gd name="connsiteX0" fmla="*/ 0 w 55150"/>
              <a:gd name="connsiteY0" fmla="*/ 27282 h 55151"/>
              <a:gd name="connsiteX1" fmla="*/ 27575 w 55150"/>
              <a:gd name="connsiteY1" fmla="*/ 0 h 55151"/>
              <a:gd name="connsiteX2" fmla="*/ 55151 w 55150"/>
              <a:gd name="connsiteY2" fmla="*/ 27282 h 55151"/>
              <a:gd name="connsiteX3" fmla="*/ 27575 w 55150"/>
              <a:gd name="connsiteY3" fmla="*/ 55151 h 55151"/>
              <a:gd name="connsiteX4" fmla="*/ 0 w 55150"/>
              <a:gd name="connsiteY4" fmla="*/ 27282 h 5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150" h="55151">
                <a:moveTo>
                  <a:pt x="0" y="27282"/>
                </a:moveTo>
                <a:cubicBezTo>
                  <a:pt x="0" y="12028"/>
                  <a:pt x="12027" y="0"/>
                  <a:pt x="27575" y="0"/>
                </a:cubicBezTo>
                <a:cubicBezTo>
                  <a:pt x="42830" y="0"/>
                  <a:pt x="55151" y="12028"/>
                  <a:pt x="55151" y="27282"/>
                </a:cubicBezTo>
                <a:cubicBezTo>
                  <a:pt x="55151" y="42830"/>
                  <a:pt x="42830" y="55151"/>
                  <a:pt x="27575" y="55151"/>
                </a:cubicBezTo>
                <a:cubicBezTo>
                  <a:pt x="12027" y="55151"/>
                  <a:pt x="0" y="42830"/>
                  <a:pt x="0" y="27282"/>
                </a:cubicBezTo>
                <a:close/>
              </a:path>
            </a:pathLst>
          </a:custGeom>
          <a:solidFill>
            <a:schemeClr val="accent1">
              <a:lumMod val="60000"/>
              <a:lumOff val="40000"/>
            </a:schemeClr>
          </a:solidFill>
          <a:ln w="2934" cap="flat">
            <a:noFill/>
            <a:prstDash val="solid"/>
            <a:miter/>
          </a:ln>
        </p:spPr>
        <p:txBody>
          <a:bodyPr rtlCol="0" anchor="ctr"/>
          <a:lstStyle/>
          <a:p>
            <a:endParaRPr lang="zh-CN" altLang="en-US"/>
          </a:p>
        </p:txBody>
      </p:sp>
      <p:sp>
        <p:nvSpPr>
          <p:cNvPr id="39" name="任意多边形 1"/>
          <p:cNvSpPr/>
          <p:nvPr userDrawn="1">
            <p:custDataLst>
              <p:tags r:id="rId26"/>
            </p:custDataLst>
          </p:nvPr>
        </p:nvSpPr>
        <p:spPr>
          <a:xfrm>
            <a:off x="206375" y="5969564"/>
            <a:ext cx="1343382" cy="889071"/>
          </a:xfrm>
          <a:custGeom>
            <a:avLst/>
            <a:gdLst/>
            <a:ahLst/>
            <a:cxnLst>
              <a:cxn ang="3">
                <a:pos x="hc" y="t"/>
              </a:cxn>
              <a:cxn ang="cd2">
                <a:pos x="l" y="vc"/>
              </a:cxn>
              <a:cxn ang="cd4">
                <a:pos x="hc" y="b"/>
              </a:cxn>
              <a:cxn ang="0">
                <a:pos x="r" y="vc"/>
              </a:cxn>
            </a:cxnLst>
            <a:rect l="l" t="t" r="r" b="b"/>
            <a:pathLst>
              <a:path w="2116" h="1400">
                <a:moveTo>
                  <a:pt x="1058" y="0"/>
                </a:moveTo>
                <a:cubicBezTo>
                  <a:pt x="1570" y="0"/>
                  <a:pt x="1997" y="368"/>
                  <a:pt x="2096" y="857"/>
                </a:cubicBezTo>
                <a:lnTo>
                  <a:pt x="2116" y="1053"/>
                </a:lnTo>
                <a:lnTo>
                  <a:pt x="1762" y="1053"/>
                </a:lnTo>
                <a:lnTo>
                  <a:pt x="1762" y="1400"/>
                </a:lnTo>
                <a:lnTo>
                  <a:pt x="0" y="1400"/>
                </a:lnTo>
                <a:lnTo>
                  <a:pt x="0" y="1053"/>
                </a:lnTo>
                <a:lnTo>
                  <a:pt x="0" y="1053"/>
                </a:lnTo>
                <a:lnTo>
                  <a:pt x="20" y="857"/>
                </a:lnTo>
                <a:cubicBezTo>
                  <a:pt x="119" y="368"/>
                  <a:pt x="546" y="0"/>
                  <a:pt x="1058" y="0"/>
                </a:cubicBezTo>
                <a:close/>
              </a:path>
            </a:pathLst>
          </a:custGeom>
          <a:solidFill>
            <a:schemeClr val="accent1"/>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40" name="直接连接符 39"/>
          <p:cNvCxnSpPr/>
          <p:nvPr userDrawn="1">
            <p:custDataLst>
              <p:tags r:id="rId27"/>
            </p:custDataLst>
          </p:nvPr>
        </p:nvCxnSpPr>
        <p:spPr>
          <a:xfrm>
            <a:off x="1549757" y="6527800"/>
            <a:ext cx="857214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 name="任意多边形: 形状 40"/>
          <p:cNvSpPr/>
          <p:nvPr userDrawn="1">
            <p:custDataLst>
              <p:tags r:id="rId28"/>
            </p:custDataLst>
          </p:nvPr>
        </p:nvSpPr>
        <p:spPr>
          <a:xfrm>
            <a:off x="1075734" y="6426567"/>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a:p>
        </p:txBody>
      </p:sp>
      <p:sp>
        <p:nvSpPr>
          <p:cNvPr id="2" name="标题 1"/>
          <p:cNvSpPr>
            <a:spLocks noGrp="1"/>
          </p:cNvSpPr>
          <p:nvPr>
            <p:ph type="title"/>
            <p:custDataLst>
              <p:tags r:id="rId29"/>
            </p:custDataLst>
          </p:nvPr>
        </p:nvSpPr>
        <p:spPr>
          <a:xfrm>
            <a:off x="1581138" y="700668"/>
            <a:ext cx="6603643" cy="4992039"/>
          </a:xfrm>
        </p:spPr>
        <p:txBody>
          <a:bodyPr anchor="ctr">
            <a:normAutofit/>
          </a:bodyPr>
          <a:lstStyle>
            <a:lvl1pPr algn="l">
              <a:defRPr sz="6000"/>
            </a:lvl1pPr>
          </a:lstStyle>
          <a:p>
            <a:r>
              <a:rPr lang="zh-CN" altLang="en-US" dirty="0"/>
              <a:t>单击此处编辑母版标题样式</a:t>
            </a:r>
          </a:p>
        </p:txBody>
      </p:sp>
      <p:sp>
        <p:nvSpPr>
          <p:cNvPr id="4" name="日期占位符 3"/>
          <p:cNvSpPr>
            <a:spLocks noGrp="1"/>
          </p:cNvSpPr>
          <p:nvPr>
            <p:ph type="dt" sz="half" idx="10"/>
            <p:custDataLst>
              <p:tags r:id="rId30"/>
            </p:custDataLst>
          </p:nvPr>
        </p:nvSpPr>
        <p:spPr/>
        <p:txBody>
          <a:bodyPr/>
          <a:lstStyle/>
          <a:p>
            <a:fld id="{5592522B-0F24-4480-B9DD-A9474A6880D6}" type="datetimeFigureOut">
              <a:rPr lang="zh-CN" altLang="en-US" smtClean="0"/>
              <a:t>2025-05-26</a:t>
            </a:fld>
            <a:endParaRPr lang="zh-CN" altLang="en-US"/>
          </a:p>
        </p:txBody>
      </p:sp>
      <p:sp>
        <p:nvSpPr>
          <p:cNvPr id="5" name="页脚占位符 4"/>
          <p:cNvSpPr>
            <a:spLocks noGrp="1"/>
          </p:cNvSpPr>
          <p:nvPr>
            <p:ph type="ftr" sz="quarter" idx="11"/>
            <p:custDataLst>
              <p:tags r:id="rId31"/>
            </p:custDataLst>
          </p:nvPr>
        </p:nvSpPr>
        <p:spPr/>
        <p:txBody>
          <a:bodyPr/>
          <a:lstStyle/>
          <a:p>
            <a:endParaRPr lang="zh-CN" altLang="en-US"/>
          </a:p>
        </p:txBody>
      </p:sp>
      <p:sp>
        <p:nvSpPr>
          <p:cNvPr id="6" name="灯片编号占位符 5"/>
          <p:cNvSpPr>
            <a:spLocks noGrp="1"/>
          </p:cNvSpPr>
          <p:nvPr>
            <p:ph type="sldNum" sz="quarter" idx="12"/>
            <p:custDataLst>
              <p:tags r:id="rId32"/>
            </p:custDataLst>
          </p:nvPr>
        </p:nvSpPr>
        <p:spPr/>
        <p:txBody>
          <a:bodyPr/>
          <a:lstStyle/>
          <a:p>
            <a:fld id="{BE5F26B5-172A-4DC2-B0B7-181CFC56B87C}" type="slidenum">
              <a:rPr lang="zh-CN" altLang="en-US" smtClean="0"/>
              <a:t>‹#›</a:t>
            </a:fld>
            <a:endParaRPr lang="zh-CN" altLang="en-US"/>
          </a:p>
        </p:txBody>
      </p:sp>
      <p:sp>
        <p:nvSpPr>
          <p:cNvPr id="8" name="文本占位符 7"/>
          <p:cNvSpPr>
            <a:spLocks noGrp="1"/>
          </p:cNvSpPr>
          <p:nvPr>
            <p:ph type="body" sz="quarter" idx="13" hasCustomPrompt="1"/>
            <p:custDataLst>
              <p:tags r:id="rId33"/>
            </p:custDataLst>
          </p:nvPr>
        </p:nvSpPr>
        <p:spPr>
          <a:xfrm>
            <a:off x="10270349" y="2560320"/>
            <a:ext cx="1632479" cy="1869606"/>
          </a:xfrm>
        </p:spPr>
        <p:txBody>
          <a:bodyPr anchor="ctr">
            <a:noAutofit/>
          </a:bodyPr>
          <a:lstStyle>
            <a:lvl1pPr marL="0" indent="0" algn="ctr">
              <a:buNone/>
              <a:defRPr sz="7200" b="1">
                <a:solidFill>
                  <a:schemeClr val="bg1"/>
                </a:solidFill>
              </a:defRPr>
            </a:lvl1pPr>
          </a:lstStyle>
          <a:p>
            <a:pPr lvl="0"/>
            <a:r>
              <a:rPr lang="zh-CN" altLang="en-US" dirty="0"/>
              <a:t>节编号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p:cNvSpPr>
            <a:spLocks noGrp="1"/>
          </p:cNvSpPr>
          <p:nvPr>
            <p:ph type="dt" sz="half" idx="10"/>
            <p:custDataLst>
              <p:tags r:id="rId4"/>
            </p:custDataLst>
          </p:nvPr>
        </p:nvSpPr>
        <p:spPr/>
        <p:txBody>
          <a:bodyPr/>
          <a:lstStyle/>
          <a:p>
            <a:fld id="{5592522B-0F24-4480-B9DD-A9474A6880D6}" type="datetimeFigureOut">
              <a:rPr lang="zh-CN" altLang="en-US" smtClean="0"/>
              <a:t>2025-05-26</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p>
        </p:txBody>
      </p:sp>
      <p:sp>
        <p:nvSpPr>
          <p:cNvPr id="3" name="文本占位符 2"/>
          <p:cNvSpPr>
            <a:spLocks noGrp="1"/>
          </p:cNvSpPr>
          <p:nvPr>
            <p:ph type="body" idx="1"/>
            <p:custDataLst>
              <p:tags r:id="rId2"/>
            </p:custDataLst>
          </p:nvPr>
        </p:nvSpPr>
        <p:spPr>
          <a:xfrm>
            <a:off x="69596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69596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p:cNvSpPr>
            <a:spLocks noGrp="1"/>
          </p:cNvSpPr>
          <p:nvPr>
            <p:ph type="body" sz="quarter" idx="3"/>
            <p:custDataLst>
              <p:tags r:id="rId4"/>
            </p:custDataLst>
          </p:nvPr>
        </p:nvSpPr>
        <p:spPr>
          <a:xfrm>
            <a:off x="6172200" y="1301750"/>
            <a:ext cx="5323840" cy="4113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72200" y="1875099"/>
            <a:ext cx="5323840" cy="4300276"/>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p:cNvSpPr>
            <a:spLocks noGrp="1"/>
          </p:cNvSpPr>
          <p:nvPr>
            <p:ph type="dt" sz="half" idx="10"/>
            <p:custDataLst>
              <p:tags r:id="rId6"/>
            </p:custDataLst>
          </p:nvPr>
        </p:nvSpPr>
        <p:spPr/>
        <p:txBody>
          <a:bodyPr/>
          <a:lstStyle/>
          <a:p>
            <a:fld id="{5592522B-0F24-4480-B9DD-A9474A6880D6}" type="datetimeFigureOut">
              <a:rPr lang="zh-CN" altLang="en-US" smtClean="0"/>
              <a:t>2025-05-26</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5592522B-0F24-4480-B9DD-A9474A6880D6}" type="datetimeFigureOut">
              <a:rPr lang="zh-CN" altLang="en-US" smtClean="0"/>
              <a:t>2025-05-26</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5592522B-0F24-4480-B9DD-A9474A6880D6}" type="datetimeFigureOut">
              <a:rPr lang="zh-CN" altLang="en-US" smtClean="0"/>
              <a:t>2025-05-26</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1"/>
            </p:custDataLst>
          </p:nvPr>
        </p:nvSpPr>
        <p:spPr>
          <a:xfrm>
            <a:off x="695960" y="360045"/>
            <a:ext cx="10801985" cy="5817870"/>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custDataLst>
              <p:tags r:id="rId2"/>
            </p:custDataLst>
          </p:nvPr>
        </p:nvSpPr>
        <p:spPr/>
        <p:txBody>
          <a:bodyPr/>
          <a:lstStyle/>
          <a:p>
            <a:fld id="{5592522B-0F24-4480-B9DD-A9474A6880D6}" type="datetimeFigureOut">
              <a:rPr lang="zh-CN" altLang="en-US" smtClean="0"/>
              <a:t>2025-05-26</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BE5F26B5-172A-4DC2-B0B7-181CFC56B87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10.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23" Type="http://schemas.openxmlformats.org/officeDocument/2006/relationships/tags" Target="../tags/tag12.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 Id="rId22"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95960" y="360000"/>
            <a:ext cx="10800000" cy="720000"/>
          </a:xfrm>
          <a:prstGeom prst="rect">
            <a:avLst/>
          </a:prstGeom>
        </p:spPr>
        <p:txBody>
          <a:bodyPr vert="horz" lIns="0" tIns="0" rIns="0" bIns="0" rtlCol="0" anchor="ctr">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95960" y="1301749"/>
            <a:ext cx="10800000" cy="4873625"/>
          </a:xfrm>
          <a:prstGeom prst="rect">
            <a:avLst/>
          </a:prstGeom>
        </p:spPr>
        <p:txBody>
          <a:bodyPr vert="horz" lIns="0" tIns="0" rIns="0" bIns="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custDataLst>
              <p:tags r:id="rId15"/>
            </p:custDataLst>
          </p:nvPr>
        </p:nvSpPr>
        <p:spPr>
          <a:xfrm>
            <a:off x="69596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t>2025-05-26</a:t>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75398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cxnSp>
        <p:nvCxnSpPr>
          <p:cNvPr id="14" name="直接连接符 13"/>
          <p:cNvCxnSpPr/>
          <p:nvPr userDrawn="1">
            <p:custDataLst>
              <p:tags r:id="rId18"/>
            </p:custDataLst>
          </p:nvPr>
        </p:nvCxnSpPr>
        <p:spPr>
          <a:xfrm>
            <a:off x="818147" y="1123697"/>
            <a:ext cx="10535653"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任意多边形: 形状 14"/>
          <p:cNvSpPr/>
          <p:nvPr userDrawn="1">
            <p:custDataLst>
              <p:tags r:id="rId19"/>
            </p:custDataLst>
          </p:nvPr>
        </p:nvSpPr>
        <p:spPr>
          <a:xfrm>
            <a:off x="206549" y="6189274"/>
            <a:ext cx="1343208" cy="668726"/>
          </a:xfrm>
          <a:custGeom>
            <a:avLst/>
            <a:gdLst>
              <a:gd name="connsiteX0" fmla="*/ 671605 w 1343208"/>
              <a:gd name="connsiteY0" fmla="*/ 0 h 668726"/>
              <a:gd name="connsiteX1" fmla="*/ 1330834 w 1343208"/>
              <a:gd name="connsiteY1" fmla="*/ 544421 h 668726"/>
              <a:gd name="connsiteX2" fmla="*/ 1343208 w 1343208"/>
              <a:gd name="connsiteY2" fmla="*/ 668726 h 668726"/>
              <a:gd name="connsiteX3" fmla="*/ 0 w 1343208"/>
              <a:gd name="connsiteY3" fmla="*/ 668726 h 668726"/>
              <a:gd name="connsiteX4" fmla="*/ 12374 w 1343208"/>
              <a:gd name="connsiteY4" fmla="*/ 544421 h 668726"/>
              <a:gd name="connsiteX5" fmla="*/ 671605 w 1343208"/>
              <a:gd name="connsiteY5" fmla="*/ 0 h 66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3208" h="668726">
                <a:moveTo>
                  <a:pt x="671605" y="0"/>
                </a:moveTo>
                <a:cubicBezTo>
                  <a:pt x="996697" y="0"/>
                  <a:pt x="1268070" y="233786"/>
                  <a:pt x="1330834" y="544421"/>
                </a:cubicBezTo>
                <a:lnTo>
                  <a:pt x="1343208" y="668726"/>
                </a:lnTo>
                <a:lnTo>
                  <a:pt x="0" y="668726"/>
                </a:lnTo>
                <a:lnTo>
                  <a:pt x="12374" y="544421"/>
                </a:lnTo>
                <a:cubicBezTo>
                  <a:pt x="75138" y="233786"/>
                  <a:pt x="346512" y="0"/>
                  <a:pt x="671605" y="0"/>
                </a:cubicBezTo>
                <a:close/>
              </a:path>
            </a:pathLst>
          </a:custGeom>
          <a:solidFill>
            <a:schemeClr val="accent1"/>
          </a:solidFill>
          <a:ln w="2934" cap="flat">
            <a:noFill/>
            <a:prstDash val="solid"/>
            <a:miter/>
          </a:ln>
        </p:spPr>
        <p:txBody>
          <a:bodyPr wrap="square" rtlCol="0" anchor="ctr">
            <a:noAutofit/>
          </a:bodyPr>
          <a:lstStyle/>
          <a:p>
            <a:endParaRPr lang="zh-CN" altLang="en-US"/>
          </a:p>
        </p:txBody>
      </p:sp>
      <p:cxnSp>
        <p:nvCxnSpPr>
          <p:cNvPr id="16" name="直接连接符 15"/>
          <p:cNvCxnSpPr/>
          <p:nvPr userDrawn="1">
            <p:custDataLst>
              <p:tags r:id="rId20"/>
            </p:custDataLst>
          </p:nvPr>
        </p:nvCxnSpPr>
        <p:spPr>
          <a:xfrm>
            <a:off x="1549757" y="6527800"/>
            <a:ext cx="9013825" cy="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任意多边形: 形状 16"/>
          <p:cNvSpPr/>
          <p:nvPr userDrawn="1">
            <p:custDataLst>
              <p:tags r:id="rId21"/>
            </p:custDataLst>
          </p:nvPr>
        </p:nvSpPr>
        <p:spPr>
          <a:xfrm>
            <a:off x="1075734" y="6425363"/>
            <a:ext cx="862759" cy="431379"/>
          </a:xfrm>
          <a:custGeom>
            <a:avLst/>
            <a:gdLst>
              <a:gd name="connsiteX0" fmla="*/ 523059 w 1046117"/>
              <a:gd name="connsiteY0" fmla="*/ 0 h 523058"/>
              <a:gd name="connsiteX1" fmla="*/ 0 w 1046117"/>
              <a:gd name="connsiteY1" fmla="*/ 523059 h 523058"/>
              <a:gd name="connsiteX2" fmla="*/ 1046118 w 1046117"/>
              <a:gd name="connsiteY2" fmla="*/ 523059 h 523058"/>
              <a:gd name="connsiteX3" fmla="*/ 523059 w 1046117"/>
              <a:gd name="connsiteY3" fmla="*/ 0 h 523058"/>
            </a:gdLst>
            <a:ahLst/>
            <a:cxnLst>
              <a:cxn ang="0">
                <a:pos x="connsiteX0" y="connsiteY0"/>
              </a:cxn>
              <a:cxn ang="0">
                <a:pos x="connsiteX1" y="connsiteY1"/>
              </a:cxn>
              <a:cxn ang="0">
                <a:pos x="connsiteX2" y="connsiteY2"/>
              </a:cxn>
              <a:cxn ang="0">
                <a:pos x="connsiteX3" y="connsiteY3"/>
              </a:cxn>
            </a:cxnLst>
            <a:rect l="l" t="t" r="r" b="b"/>
            <a:pathLst>
              <a:path w="1046117" h="523058">
                <a:moveTo>
                  <a:pt x="523059" y="0"/>
                </a:moveTo>
                <a:cubicBezTo>
                  <a:pt x="234100" y="0"/>
                  <a:pt x="0" y="234100"/>
                  <a:pt x="0" y="523059"/>
                </a:cubicBezTo>
                <a:lnTo>
                  <a:pt x="1046118" y="523059"/>
                </a:lnTo>
                <a:cubicBezTo>
                  <a:pt x="1045825" y="234100"/>
                  <a:pt x="811724" y="0"/>
                  <a:pt x="523059" y="0"/>
                </a:cubicBezTo>
                <a:close/>
              </a:path>
            </a:pathLst>
          </a:custGeom>
          <a:solidFill>
            <a:schemeClr val="accent2"/>
          </a:solidFill>
          <a:ln w="2934" cap="flat">
            <a:noFill/>
            <a:prstDash val="solid"/>
            <a:miter/>
          </a:ln>
        </p:spPr>
        <p:txBody>
          <a:bodyPr rtlCol="0" anchor="ctr"/>
          <a:lstStyle/>
          <a:p>
            <a:endParaRPr lang="zh-CN" altLang="en-US" dirty="0"/>
          </a:p>
        </p:txBody>
      </p:sp>
      <p:sp>
        <p:nvSpPr>
          <p:cNvPr id="18" name="任意多边形: 形状 17"/>
          <p:cNvSpPr/>
          <p:nvPr userDrawn="1">
            <p:custDataLst>
              <p:tags r:id="rId22"/>
            </p:custDataLst>
          </p:nvPr>
        </p:nvSpPr>
        <p:spPr>
          <a:xfrm>
            <a:off x="10319385" y="6057265"/>
            <a:ext cx="1872615" cy="800735"/>
          </a:xfrm>
          <a:custGeom>
            <a:avLst/>
            <a:gdLst>
              <a:gd name="connsiteX0" fmla="*/ 1267016 w 2192479"/>
              <a:gd name="connsiteY0" fmla="*/ 0 h 936989"/>
              <a:gd name="connsiteX1" fmla="*/ 2109873 w 2192479"/>
              <a:gd name="connsiteY1" fmla="*/ 302578 h 936989"/>
              <a:gd name="connsiteX2" fmla="*/ 2192479 w 2192479"/>
              <a:gd name="connsiteY2" fmla="*/ 377655 h 936989"/>
              <a:gd name="connsiteX3" fmla="*/ 2192479 w 2192479"/>
              <a:gd name="connsiteY3" fmla="*/ 936989 h 936989"/>
              <a:gd name="connsiteX4" fmla="*/ 0 w 2192479"/>
              <a:gd name="connsiteY4" fmla="*/ 936989 h 936989"/>
              <a:gd name="connsiteX5" fmla="*/ 1534 w 2192479"/>
              <a:gd name="connsiteY5" fmla="*/ 931024 h 936989"/>
              <a:gd name="connsiteX6" fmla="*/ 1267016 w 2192479"/>
              <a:gd name="connsiteY6" fmla="*/ 0 h 93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2479" h="936989">
                <a:moveTo>
                  <a:pt x="1267016" y="0"/>
                </a:moveTo>
                <a:cubicBezTo>
                  <a:pt x="1587182" y="0"/>
                  <a:pt x="1880826" y="113551"/>
                  <a:pt x="2109873" y="302578"/>
                </a:cubicBezTo>
                <a:lnTo>
                  <a:pt x="2192479" y="377655"/>
                </a:lnTo>
                <a:lnTo>
                  <a:pt x="2192479" y="936989"/>
                </a:lnTo>
                <a:lnTo>
                  <a:pt x="0" y="936989"/>
                </a:lnTo>
                <a:lnTo>
                  <a:pt x="1534" y="931024"/>
                </a:lnTo>
                <a:cubicBezTo>
                  <a:pt x="169301" y="391636"/>
                  <a:pt x="672423" y="0"/>
                  <a:pt x="1267016" y="0"/>
                </a:cubicBezTo>
                <a:close/>
              </a:path>
            </a:pathLst>
          </a:custGeom>
          <a:solidFill>
            <a:schemeClr val="accent6"/>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KSO_TEMPLATE" hidden="1"/>
          <p:cNvSpPr/>
          <p:nvPr userDrawn="1">
            <p:custDataLst>
              <p:tags r:id="rId23"/>
            </p:custDataLst>
          </p:nvPr>
        </p:nvSpPr>
        <p:spPr>
          <a:xfrm>
            <a:off x="0" y="0"/>
            <a:ext cx="0" cy="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18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2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232.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33.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3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35.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20.xml"/><Relationship Id="rId7" Type="http://schemas.openxmlformats.org/officeDocument/2006/relationships/tags" Target="../tags/tag224.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5.xml"/><Relationship Id="rId1" Type="http://schemas.openxmlformats.org/officeDocument/2006/relationships/tags" Target="../tags/tag225.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5.xml"/><Relationship Id="rId1" Type="http://schemas.openxmlformats.org/officeDocument/2006/relationships/tags" Target="../tags/tag226.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22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2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29.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230.xml"/><Relationship Id="rId4" Type="http://schemas.openxmlformats.org/officeDocument/2006/relationships/hyperlink" Target="https://blog.csdn.net/weixin_52032759/article/details/14358902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2"/>
            </p:custDataLst>
          </p:nvPr>
        </p:nvSpPr>
        <p:spPr>
          <a:xfrm>
            <a:off x="838200" y="1656000"/>
            <a:ext cx="10515600" cy="1800000"/>
          </a:xfrm>
        </p:spPr>
        <p:txBody>
          <a:bodyPr/>
          <a:lstStyle/>
          <a:p>
            <a:r>
              <a:rPr lang="zh-CN" altLang="en-US" dirty="0"/>
              <a:t>基于</a:t>
            </a:r>
            <a:r>
              <a:rPr lang="en-US" altLang="zh-CN" dirty="0"/>
              <a:t>Hive</a:t>
            </a:r>
            <a:r>
              <a:rPr lang="zh-CN" altLang="en-US" dirty="0"/>
              <a:t>的汽车推荐平台</a:t>
            </a:r>
          </a:p>
        </p:txBody>
      </p:sp>
      <p:sp>
        <p:nvSpPr>
          <p:cNvPr id="6" name="公司名"/>
          <p:cNvSpPr>
            <a:spLocks noGrp="1"/>
          </p:cNvSpPr>
          <p:nvPr>
            <p:ph type="body" sz="quarter" idx="4294967295"/>
            <p:custDataLst>
              <p:tags r:id="rId3"/>
            </p:custDataLst>
          </p:nvPr>
        </p:nvSpPr>
        <p:spPr>
          <a:xfrm>
            <a:off x="533083" y="330200"/>
            <a:ext cx="1432877" cy="503238"/>
          </a:xfrm>
        </p:spPr>
        <p:txBody>
          <a:bodyPr anchor="ctr">
            <a:normAutofit/>
          </a:bodyPr>
          <a:lstStyle/>
          <a:p>
            <a:pPr marL="0" indent="0">
              <a:buNone/>
            </a:pPr>
            <a:endParaRPr lang="zh-CN" altLang="en-US" sz="1200" b="1" dirty="0"/>
          </a:p>
        </p:txBody>
      </p:sp>
      <p:sp>
        <p:nvSpPr>
          <p:cNvPr id="7" name="日期时间"/>
          <p:cNvSpPr>
            <a:spLocks noGrp="1"/>
          </p:cNvSpPr>
          <p:nvPr>
            <p:ph type="body" sz="quarter" idx="4294967295"/>
            <p:custDataLst>
              <p:tags r:id="rId4"/>
            </p:custDataLst>
          </p:nvPr>
        </p:nvSpPr>
        <p:spPr>
          <a:xfrm>
            <a:off x="8867500" y="331469"/>
            <a:ext cx="2880000" cy="504000"/>
          </a:xfrm>
        </p:spPr>
        <p:txBody>
          <a:bodyPr anchor="ctr">
            <a:normAutofit/>
          </a:bodyPr>
          <a:lstStyle/>
          <a:p>
            <a:pPr marL="0" indent="0" algn="r">
              <a:buNone/>
            </a:pPr>
            <a:r>
              <a:rPr lang="en-US" altLang="zh-CN" sz="1200" b="1" dirty="0">
                <a:solidFill>
                  <a:schemeClr val="accent6"/>
                </a:solidFill>
              </a:rPr>
              <a:t>2024.11.08</a:t>
            </a:r>
          </a:p>
        </p:txBody>
      </p:sp>
      <p:sp>
        <p:nvSpPr>
          <p:cNvPr id="5" name="文本占位符 4">
            <a:extLst>
              <a:ext uri="{FF2B5EF4-FFF2-40B4-BE49-F238E27FC236}">
                <a16:creationId xmlns:a16="http://schemas.microsoft.com/office/drawing/2014/main" id="{9212D26C-0176-45D0-9686-349AA01E56B8}"/>
              </a:ext>
            </a:extLst>
          </p:cNvPr>
          <p:cNvSpPr>
            <a:spLocks noGrp="1"/>
          </p:cNvSpPr>
          <p:nvPr>
            <p:ph type="body" sz="quarter" idx="17"/>
          </p:nvPr>
        </p:nvSpPr>
        <p:spPr/>
        <p:txBody>
          <a:bodyPr/>
          <a:lstStyle/>
          <a:p>
            <a:r>
              <a:rPr lang="en-US" altLang="zh-CN" dirty="0"/>
              <a:t>xxx</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60000"/>
                    <a:lumOff val="40000"/>
                  </a:schemeClr>
                </a:solidFill>
              </a:rPr>
              <a:t>系统</a:t>
            </a:r>
            <a:r>
              <a:rPr lang="zh-CN" altLang="en-US" dirty="0"/>
              <a:t>功能：</a:t>
            </a:r>
            <a:r>
              <a:rPr lang="en-US" altLang="zh-CN" dirty="0"/>
              <a:t>DB+GPT</a:t>
            </a:r>
            <a:endParaRPr lang="zh-CN" altLang="en-US" dirty="0"/>
          </a:p>
        </p:txBody>
      </p:sp>
      <p:sp>
        <p:nvSpPr>
          <p:cNvPr id="7" name="矩形 6">
            <a:extLst>
              <a:ext uri="{FF2B5EF4-FFF2-40B4-BE49-F238E27FC236}">
                <a16:creationId xmlns:a16="http://schemas.microsoft.com/office/drawing/2014/main" id="{35171BDF-9B0F-4514-A488-41D312C3D69B}"/>
              </a:ext>
            </a:extLst>
          </p:cNvPr>
          <p:cNvSpPr/>
          <p:nvPr/>
        </p:nvSpPr>
        <p:spPr>
          <a:xfrm>
            <a:off x="695960" y="1674674"/>
            <a:ext cx="3973694" cy="1754326"/>
          </a:xfrm>
          <a:prstGeom prst="rect">
            <a:avLst/>
          </a:prstGeom>
        </p:spPr>
        <p:txBody>
          <a:bodyPr wrap="square">
            <a:spAutoFit/>
          </a:bodyPr>
          <a:lstStyle/>
          <a:p>
            <a:r>
              <a:rPr lang="zh-CN" altLang="en-US" dirty="0"/>
              <a:t>数据库与</a:t>
            </a:r>
            <a:r>
              <a:rPr lang="en-US" altLang="zh-CN" dirty="0"/>
              <a:t>LLM</a:t>
            </a:r>
            <a:r>
              <a:rPr lang="zh-CN" altLang="en-US" dirty="0"/>
              <a:t>的融合，允许用户通过自然语言与数据库交互。</a:t>
            </a:r>
            <a:endParaRPr lang="en-US" altLang="zh-CN" dirty="0"/>
          </a:p>
          <a:p>
            <a:endParaRPr lang="en-US" altLang="zh-CN" dirty="0"/>
          </a:p>
          <a:p>
            <a:r>
              <a:rPr lang="zh-CN" altLang="en-US" dirty="0"/>
              <a:t>这种系统通常利用</a:t>
            </a:r>
            <a:r>
              <a:rPr lang="en-US" altLang="zh-CN" dirty="0"/>
              <a:t>LLM</a:t>
            </a:r>
            <a:r>
              <a:rPr lang="zh-CN" altLang="en-US" dirty="0"/>
              <a:t>的自然语言处理能力来解析用户的查询，然后生成相应的 SQL 语句从数据库中检索数据。</a:t>
            </a:r>
          </a:p>
        </p:txBody>
      </p:sp>
      <p:pic>
        <p:nvPicPr>
          <p:cNvPr id="3076" name="Picture 4" descr="https://i-blog.csdnimg.cn/blog_migrate/b5f3def03221bda10df495d5094c76e7.png">
            <a:extLst>
              <a:ext uri="{FF2B5EF4-FFF2-40B4-BE49-F238E27FC236}">
                <a16:creationId xmlns:a16="http://schemas.microsoft.com/office/drawing/2014/main" id="{48C23955-2A30-426C-A251-395EF23F92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78" r="10529" b="5145"/>
          <a:stretch/>
        </p:blipFill>
        <p:spPr bwMode="auto">
          <a:xfrm>
            <a:off x="4888498" y="1438585"/>
            <a:ext cx="7030267" cy="221997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E8A7539E-270A-4746-B671-DB07E3744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967" y="3918234"/>
            <a:ext cx="8087986" cy="2115889"/>
          </a:xfrm>
          <a:prstGeom prst="rect">
            <a:avLst/>
          </a:prstGeom>
        </p:spPr>
      </p:pic>
    </p:spTree>
    <p:custDataLst>
      <p:tags r:id="rId1"/>
    </p:custDataLst>
    <p:extLst>
      <p:ext uri="{BB962C8B-B14F-4D97-AF65-F5344CB8AC3E}">
        <p14:creationId xmlns:p14="http://schemas.microsoft.com/office/powerpoint/2010/main" val="363801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wipe(down)">
                                      <p:cBhvr>
                                        <p:cTn id="7" dur="500"/>
                                        <p:tgtEl>
                                          <p:spTgt spid="307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E83BCC4-B5E7-4771-A734-652D236CE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612" y="1456139"/>
            <a:ext cx="10214696" cy="4653362"/>
          </a:xfrm>
          <a:prstGeom prst="rect">
            <a:avLst/>
          </a:prstGeom>
        </p:spPr>
      </p:pic>
      <p:pic>
        <p:nvPicPr>
          <p:cNvPr id="6" name="图片 5">
            <a:extLst>
              <a:ext uri="{FF2B5EF4-FFF2-40B4-BE49-F238E27FC236}">
                <a16:creationId xmlns:a16="http://schemas.microsoft.com/office/drawing/2014/main" id="{7872C0F1-E3DE-4601-9E14-8342E56CB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252" y="1446903"/>
            <a:ext cx="10287000" cy="4686300"/>
          </a:xfrm>
          <a:prstGeom prst="rect">
            <a:avLst/>
          </a:prstGeom>
        </p:spPr>
      </p:pic>
      <p:sp>
        <p:nvSpPr>
          <p:cNvPr id="2" name="标题 1"/>
          <p:cNvSpPr>
            <a:spLocks noGrp="1"/>
          </p:cNvSpPr>
          <p:nvPr>
            <p:ph type="title"/>
          </p:nvPr>
        </p:nvSpPr>
        <p:spPr/>
        <p:txBody>
          <a:bodyPr/>
          <a:lstStyle/>
          <a:p>
            <a:r>
              <a:rPr lang="zh-CN" altLang="en-US" dirty="0">
                <a:solidFill>
                  <a:schemeClr val="tx2">
                    <a:lumMod val="60000"/>
                    <a:lumOff val="40000"/>
                  </a:schemeClr>
                </a:solidFill>
              </a:rPr>
              <a:t>系统</a:t>
            </a:r>
            <a:r>
              <a:rPr lang="zh-CN" altLang="en-US" dirty="0"/>
              <a:t>功能：</a:t>
            </a:r>
            <a:r>
              <a:rPr lang="en-US" altLang="zh-CN" dirty="0"/>
              <a:t>RAG</a:t>
            </a:r>
            <a:r>
              <a:rPr lang="zh-CN" altLang="en-US" dirty="0"/>
              <a:t>（检索增强生成）</a:t>
            </a:r>
          </a:p>
        </p:txBody>
      </p:sp>
    </p:spTree>
    <p:custDataLst>
      <p:tags r:id="rId1"/>
    </p:custDataLst>
    <p:extLst>
      <p:ext uri="{BB962C8B-B14F-4D97-AF65-F5344CB8AC3E}">
        <p14:creationId xmlns:p14="http://schemas.microsoft.com/office/powerpoint/2010/main" val="154391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60000"/>
                    <a:lumOff val="40000"/>
                  </a:schemeClr>
                </a:solidFill>
              </a:rPr>
              <a:t>系统</a:t>
            </a:r>
            <a:r>
              <a:rPr lang="zh-CN" altLang="en-US" dirty="0"/>
              <a:t>功能：</a:t>
            </a:r>
            <a:r>
              <a:rPr lang="en-US" altLang="zh-CN"/>
              <a:t>Chatbot</a:t>
            </a:r>
            <a:endParaRPr lang="zh-CN" altLang="en-US" dirty="0"/>
          </a:p>
        </p:txBody>
      </p:sp>
      <p:pic>
        <p:nvPicPr>
          <p:cNvPr id="4" name="图片 3">
            <a:extLst>
              <a:ext uri="{FF2B5EF4-FFF2-40B4-BE49-F238E27FC236}">
                <a16:creationId xmlns:a16="http://schemas.microsoft.com/office/drawing/2014/main" id="{751B292F-5310-4520-8173-E81740F2D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658" y="1343918"/>
            <a:ext cx="9898603" cy="5154082"/>
          </a:xfrm>
          <a:prstGeom prst="rect">
            <a:avLst/>
          </a:prstGeom>
        </p:spPr>
      </p:pic>
    </p:spTree>
    <p:custDataLst>
      <p:tags r:id="rId1"/>
    </p:custDataLst>
    <p:extLst>
      <p:ext uri="{BB962C8B-B14F-4D97-AF65-F5344CB8AC3E}">
        <p14:creationId xmlns:p14="http://schemas.microsoft.com/office/powerpoint/2010/main" val="22034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感谢观看</a:t>
            </a:r>
          </a:p>
        </p:txBody>
      </p:sp>
      <p:sp>
        <p:nvSpPr>
          <p:cNvPr id="5" name="文本占位符 4"/>
          <p:cNvSpPr>
            <a:spLocks noGrp="1"/>
          </p:cNvSpPr>
          <p:nvPr>
            <p:ph type="body" sz="quarter" idx="18"/>
          </p:nvPr>
        </p:nvSpPr>
        <p:spPr/>
        <p:txBody>
          <a:bodyPr/>
          <a:lstStyle/>
          <a:p>
            <a:r>
              <a:rPr lang="en-US" altLang="zh-CN"/>
              <a:t>1</a:t>
            </a:r>
          </a:p>
        </p:txBody>
      </p:sp>
      <p:sp>
        <p:nvSpPr>
          <p:cNvPr id="3" name="文本占位符 2">
            <a:extLst>
              <a:ext uri="{FF2B5EF4-FFF2-40B4-BE49-F238E27FC236}">
                <a16:creationId xmlns:a16="http://schemas.microsoft.com/office/drawing/2014/main" id="{B03649BD-B684-45D3-ABF0-4C05F23883A4}"/>
              </a:ext>
            </a:extLst>
          </p:cNvPr>
          <p:cNvSpPr>
            <a:spLocks noGrp="1"/>
          </p:cNvSpPr>
          <p:nvPr>
            <p:ph type="body" sz="quarter" idx="19"/>
          </p:nvPr>
        </p:nvSpPr>
        <p:spPr/>
        <p:txBody>
          <a:bodyPr/>
          <a:lstStyle/>
          <a:p>
            <a:r>
              <a:rPr lang="en-US" altLang="zh-CN" dirty="0"/>
              <a:t>xxx</a:t>
            </a:r>
            <a:endParaRPr lang="zh-CN" altLang="en-US" dirty="0"/>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目录</a:t>
            </a:r>
          </a:p>
        </p:txBody>
      </p:sp>
      <p:grpSp>
        <p:nvGrpSpPr>
          <p:cNvPr id="2" name="组合 1">
            <a:extLst>
              <a:ext uri="{FF2B5EF4-FFF2-40B4-BE49-F238E27FC236}">
                <a16:creationId xmlns:a16="http://schemas.microsoft.com/office/drawing/2014/main" id="{A7C9DAEA-88E9-46C0-9764-5F1F2339DDA0}"/>
              </a:ext>
            </a:extLst>
          </p:cNvPr>
          <p:cNvGrpSpPr/>
          <p:nvPr/>
        </p:nvGrpSpPr>
        <p:grpSpPr>
          <a:xfrm>
            <a:off x="4439195" y="1318488"/>
            <a:ext cx="4977220" cy="781050"/>
            <a:chOff x="4439195" y="1318488"/>
            <a:chExt cx="4977220" cy="781050"/>
          </a:xfrm>
        </p:grpSpPr>
        <p:sp>
          <p:nvSpPr>
            <p:cNvPr id="5" name="文本框 4"/>
            <p:cNvSpPr txBox="1"/>
            <p:nvPr>
              <p:custDataLst>
                <p:tags r:id="rId6"/>
              </p:custDataLst>
            </p:nvPr>
          </p:nvSpPr>
          <p:spPr>
            <a:xfrm>
              <a:off x="5351780" y="1355070"/>
              <a:ext cx="4064635" cy="707886"/>
            </a:xfrm>
            <a:prstGeom prst="rect">
              <a:avLst/>
            </a:prstGeom>
            <a:noFill/>
          </p:spPr>
          <p:txBody>
            <a:bodyPr wrap="square" rtlCol="0">
              <a:spAutoFit/>
            </a:bodyPr>
            <a:lstStyle/>
            <a:p>
              <a:r>
                <a:rPr lang="zh-CN" altLang="en-US" sz="4000" dirty="0"/>
                <a:t>框架技术</a:t>
              </a:r>
            </a:p>
          </p:txBody>
        </p:sp>
        <p:sp>
          <p:nvSpPr>
            <p:cNvPr id="10" name="深度视觉·原创设计 https://www.docer.com/works?userid=22383862"/>
            <p:cNvSpPr/>
            <p:nvPr>
              <p:custDataLst>
                <p:tags r:id="rId7"/>
              </p:custDataLst>
            </p:nvPr>
          </p:nvSpPr>
          <p:spPr>
            <a:xfrm>
              <a:off x="4439195" y="1318488"/>
              <a:ext cx="781050" cy="781050"/>
            </a:xfrm>
            <a:prstGeom prst="oc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正圆-55W" panose="00020600040101010101" pitchFamily="18" charset="-122"/>
                  <a:ea typeface="汉仪正圆-55W" panose="00020600040101010101" pitchFamily="18" charset="-122"/>
                  <a:sym typeface="汉仪正圆-55W" panose="00020600040101010101" pitchFamily="18" charset="-122"/>
                </a:rPr>
                <a:t>01</a:t>
              </a:r>
              <a:endParaRPr lang="zh-CN" altLang="en-US" sz="2400"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grpSp>
      <p:grpSp>
        <p:nvGrpSpPr>
          <p:cNvPr id="3" name="组合 2">
            <a:extLst>
              <a:ext uri="{FF2B5EF4-FFF2-40B4-BE49-F238E27FC236}">
                <a16:creationId xmlns:a16="http://schemas.microsoft.com/office/drawing/2014/main" id="{FC342304-A92B-4E55-B29F-28AD4C907A57}"/>
              </a:ext>
            </a:extLst>
          </p:cNvPr>
          <p:cNvGrpSpPr/>
          <p:nvPr/>
        </p:nvGrpSpPr>
        <p:grpSpPr>
          <a:xfrm>
            <a:off x="4439195" y="2925932"/>
            <a:ext cx="5055325" cy="781050"/>
            <a:chOff x="4439195" y="2925932"/>
            <a:chExt cx="5055325" cy="781050"/>
          </a:xfrm>
        </p:grpSpPr>
        <p:sp>
          <p:nvSpPr>
            <p:cNvPr id="7" name="文本框 6"/>
            <p:cNvSpPr txBox="1"/>
            <p:nvPr>
              <p:custDataLst>
                <p:tags r:id="rId4"/>
              </p:custDataLst>
            </p:nvPr>
          </p:nvSpPr>
          <p:spPr>
            <a:xfrm>
              <a:off x="5351780" y="2957744"/>
              <a:ext cx="4142740" cy="707886"/>
            </a:xfrm>
            <a:prstGeom prst="rect">
              <a:avLst/>
            </a:prstGeom>
            <a:noFill/>
          </p:spPr>
          <p:txBody>
            <a:bodyPr wrap="square" rtlCol="0">
              <a:spAutoFit/>
            </a:bodyPr>
            <a:lstStyle/>
            <a:p>
              <a:r>
                <a:rPr lang="zh-CN" altLang="en-US" sz="4000" dirty="0"/>
                <a:t>数据处理</a:t>
              </a:r>
            </a:p>
          </p:txBody>
        </p:sp>
        <p:sp>
          <p:nvSpPr>
            <p:cNvPr id="11" name="深度视觉·原创设计 https://www.docer.com/works?userid=22383862"/>
            <p:cNvSpPr/>
            <p:nvPr>
              <p:custDataLst>
                <p:tags r:id="rId5"/>
              </p:custDataLst>
            </p:nvPr>
          </p:nvSpPr>
          <p:spPr>
            <a:xfrm>
              <a:off x="4439195" y="2925932"/>
              <a:ext cx="781050" cy="781050"/>
            </a:xfrm>
            <a:prstGeom prst="oc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正圆-55W" panose="00020600040101010101" pitchFamily="18" charset="-122"/>
                  <a:ea typeface="汉仪正圆-55W" panose="00020600040101010101" pitchFamily="18" charset="-122"/>
                  <a:sym typeface="汉仪正圆-55W" panose="00020600040101010101" pitchFamily="18" charset="-122"/>
                </a:rPr>
                <a:t>02</a:t>
              </a:r>
              <a:endParaRPr lang="zh-CN" altLang="en-US" sz="2400"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grpSp>
      <p:grpSp>
        <p:nvGrpSpPr>
          <p:cNvPr id="6" name="组合 5">
            <a:extLst>
              <a:ext uri="{FF2B5EF4-FFF2-40B4-BE49-F238E27FC236}">
                <a16:creationId xmlns:a16="http://schemas.microsoft.com/office/drawing/2014/main" id="{67DD378C-1008-4D88-8102-0FDEC74B492B}"/>
              </a:ext>
            </a:extLst>
          </p:cNvPr>
          <p:cNvGrpSpPr/>
          <p:nvPr/>
        </p:nvGrpSpPr>
        <p:grpSpPr>
          <a:xfrm>
            <a:off x="4439195" y="4533604"/>
            <a:ext cx="7395935" cy="781050"/>
            <a:chOff x="4439195" y="4533604"/>
            <a:chExt cx="7395935" cy="781050"/>
          </a:xfrm>
        </p:grpSpPr>
        <p:sp>
          <p:nvSpPr>
            <p:cNvPr id="8" name="文本框 7"/>
            <p:cNvSpPr txBox="1"/>
            <p:nvPr>
              <p:custDataLst>
                <p:tags r:id="rId2"/>
              </p:custDataLst>
            </p:nvPr>
          </p:nvSpPr>
          <p:spPr>
            <a:xfrm>
              <a:off x="5351780" y="4570186"/>
              <a:ext cx="6483350" cy="707886"/>
            </a:xfrm>
            <a:prstGeom prst="rect">
              <a:avLst/>
            </a:prstGeom>
            <a:noFill/>
          </p:spPr>
          <p:txBody>
            <a:bodyPr wrap="square" rtlCol="0">
              <a:spAutoFit/>
            </a:bodyPr>
            <a:lstStyle/>
            <a:p>
              <a:r>
                <a:rPr lang="zh-CN" altLang="en-US" sz="4000" dirty="0">
                  <a:sym typeface="+mn-ea"/>
                </a:rPr>
                <a:t>系统功能</a:t>
              </a:r>
            </a:p>
          </p:txBody>
        </p:sp>
        <p:sp>
          <p:nvSpPr>
            <p:cNvPr id="12" name="深度视觉·原创设计 https://www.docer.com/works?userid=22383862"/>
            <p:cNvSpPr/>
            <p:nvPr>
              <p:custDataLst>
                <p:tags r:id="rId3"/>
              </p:custDataLst>
            </p:nvPr>
          </p:nvSpPr>
          <p:spPr>
            <a:xfrm>
              <a:off x="4439195" y="4533604"/>
              <a:ext cx="781050" cy="781050"/>
            </a:xfrm>
            <a:prstGeom prst="oct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汉仪正圆-55W" panose="00020600040101010101" pitchFamily="18" charset="-122"/>
                  <a:ea typeface="汉仪正圆-55W" panose="00020600040101010101" pitchFamily="18" charset="-122"/>
                  <a:sym typeface="汉仪正圆-55W" panose="00020600040101010101" pitchFamily="18" charset="-122"/>
                </a:rPr>
                <a:t>03</a:t>
              </a:r>
              <a:endParaRPr lang="zh-CN" altLang="en-US" sz="2400" dirty="0">
                <a:latin typeface="汉仪正圆-55W" panose="00020600040101010101" pitchFamily="18" charset="-122"/>
                <a:ea typeface="汉仪正圆-55W" panose="00020600040101010101" pitchFamily="18" charset="-122"/>
                <a:sym typeface="汉仪正圆-55W" panose="00020600040101010101" pitchFamily="18" charset="-122"/>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框架</a:t>
            </a:r>
            <a:r>
              <a:rPr lang="zh-CN" altLang="en-US" dirty="0">
                <a:solidFill>
                  <a:schemeClr val="tx2">
                    <a:lumMod val="60000"/>
                    <a:lumOff val="40000"/>
                  </a:schemeClr>
                </a:solidFill>
              </a:rPr>
              <a:t>技术</a:t>
            </a:r>
          </a:p>
        </p:txBody>
      </p:sp>
      <p:sp>
        <p:nvSpPr>
          <p:cNvPr id="18" name="环形箭头 344">
            <a:extLst>
              <a:ext uri="{FF2B5EF4-FFF2-40B4-BE49-F238E27FC236}">
                <a16:creationId xmlns:a16="http://schemas.microsoft.com/office/drawing/2014/main" id="{CCAA94F5-C779-48B8-B9C0-E5813B744A87}"/>
              </a:ext>
            </a:extLst>
          </p:cNvPr>
          <p:cNvSpPr/>
          <p:nvPr/>
        </p:nvSpPr>
        <p:spPr>
          <a:xfrm>
            <a:off x="1482820" y="1186910"/>
            <a:ext cx="2352107" cy="2382401"/>
          </a:xfrm>
          <a:prstGeom prst="circularArrow">
            <a:avLst>
              <a:gd name="adj1" fmla="val 10980"/>
              <a:gd name="adj2" fmla="val 1142322"/>
              <a:gd name="adj3" fmla="val 4500000"/>
              <a:gd name="adj4" fmla="val 10800000"/>
              <a:gd name="adj5" fmla="val 12500"/>
            </a:avLst>
          </a:pr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19" name="形状 18">
            <a:extLst>
              <a:ext uri="{FF2B5EF4-FFF2-40B4-BE49-F238E27FC236}">
                <a16:creationId xmlns:a16="http://schemas.microsoft.com/office/drawing/2014/main" id="{73BE3A98-AFAB-43C9-9C1C-D5FE8362F87D}"/>
              </a:ext>
            </a:extLst>
          </p:cNvPr>
          <p:cNvSpPr/>
          <p:nvPr/>
        </p:nvSpPr>
        <p:spPr>
          <a:xfrm>
            <a:off x="865896" y="2541231"/>
            <a:ext cx="2352107" cy="2382401"/>
          </a:xfrm>
          <a:prstGeom prst="leftCircularArrow">
            <a:avLst>
              <a:gd name="adj1" fmla="val 10980"/>
              <a:gd name="adj2" fmla="val 1142322"/>
              <a:gd name="adj3" fmla="val 6300000"/>
              <a:gd name="adj4" fmla="val 18900000"/>
              <a:gd name="adj5" fmla="val 12500"/>
            </a:avLst>
          </a:pr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20" name="空心弧 19">
            <a:extLst>
              <a:ext uri="{FF2B5EF4-FFF2-40B4-BE49-F238E27FC236}">
                <a16:creationId xmlns:a16="http://schemas.microsoft.com/office/drawing/2014/main" id="{6A318C68-576D-493D-A57C-EFC91A1FF66F}"/>
              </a:ext>
            </a:extLst>
          </p:cNvPr>
          <p:cNvSpPr/>
          <p:nvPr/>
        </p:nvSpPr>
        <p:spPr>
          <a:xfrm>
            <a:off x="1648461" y="4049374"/>
            <a:ext cx="2020824" cy="2047361"/>
          </a:xfrm>
          <a:prstGeom prst="blockArc">
            <a:avLst>
              <a:gd name="adj1" fmla="val 13500000"/>
              <a:gd name="adj2" fmla="val 10800000"/>
              <a:gd name="adj3" fmla="val 12740"/>
            </a:avLst>
          </a:prstGeom>
          <a:solidFill>
            <a:schemeClr val="accent1">
              <a:lumMod val="60000"/>
              <a:lumOff val="40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dirty="0"/>
          </a:p>
        </p:txBody>
      </p:sp>
      <p:sp>
        <p:nvSpPr>
          <p:cNvPr id="21" name="文本框 20">
            <a:extLst>
              <a:ext uri="{FF2B5EF4-FFF2-40B4-BE49-F238E27FC236}">
                <a16:creationId xmlns:a16="http://schemas.microsoft.com/office/drawing/2014/main" id="{69FCFED7-DAFC-47B8-8781-B6297F642968}"/>
              </a:ext>
            </a:extLst>
          </p:cNvPr>
          <p:cNvSpPr txBox="1"/>
          <p:nvPr/>
        </p:nvSpPr>
        <p:spPr>
          <a:xfrm>
            <a:off x="5034629" y="1304256"/>
            <a:ext cx="845103" cy="769441"/>
          </a:xfrm>
          <a:prstGeom prst="rect">
            <a:avLst/>
          </a:prstGeom>
          <a:noFill/>
        </p:spPr>
        <p:txBody>
          <a:bodyPr wrap="square" rtlCol="0">
            <a:spAutoFit/>
          </a:bodyPr>
          <a:lstStyle/>
          <a:p>
            <a:r>
              <a:rPr lang="en-US" altLang="zh-CN" sz="4400" dirty="0">
                <a:solidFill>
                  <a:schemeClr val="accent1"/>
                </a:solidFill>
              </a:rPr>
              <a:t>01</a:t>
            </a:r>
            <a:endParaRPr lang="zh-CN" altLang="en-US" sz="4400" dirty="0">
              <a:solidFill>
                <a:schemeClr val="accent1"/>
              </a:solidFill>
            </a:endParaRPr>
          </a:p>
        </p:txBody>
      </p:sp>
      <p:grpSp>
        <p:nvGrpSpPr>
          <p:cNvPr id="22" name="组合 22">
            <a:extLst>
              <a:ext uri="{FF2B5EF4-FFF2-40B4-BE49-F238E27FC236}">
                <a16:creationId xmlns:a16="http://schemas.microsoft.com/office/drawing/2014/main" id="{ABC384E6-2DF5-431B-BE49-445E123A59E9}"/>
              </a:ext>
            </a:extLst>
          </p:cNvPr>
          <p:cNvGrpSpPr/>
          <p:nvPr/>
        </p:nvGrpSpPr>
        <p:grpSpPr>
          <a:xfrm rot="11641273">
            <a:off x="5556662" y="1317836"/>
            <a:ext cx="353725" cy="1127475"/>
            <a:chOff x="10412" y="854555"/>
            <a:chExt cx="1615188" cy="5148312"/>
          </a:xfrm>
        </p:grpSpPr>
        <p:cxnSp>
          <p:nvCxnSpPr>
            <p:cNvPr id="23" name="直接连接符 23">
              <a:extLst>
                <a:ext uri="{FF2B5EF4-FFF2-40B4-BE49-F238E27FC236}">
                  <a16:creationId xmlns:a16="http://schemas.microsoft.com/office/drawing/2014/main" id="{3775A2FB-8CF6-4812-B513-6132724D41E7}"/>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4" name="矩形 23">
              <a:extLst>
                <a:ext uri="{FF2B5EF4-FFF2-40B4-BE49-F238E27FC236}">
                  <a16:creationId xmlns:a16="http://schemas.microsoft.com/office/drawing/2014/main" id="{856713DB-B81B-4117-B4EE-8E489741D2F9}"/>
                </a:ext>
              </a:extLst>
            </p:cNvPr>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5" name="文本框 24">
            <a:extLst>
              <a:ext uri="{FF2B5EF4-FFF2-40B4-BE49-F238E27FC236}">
                <a16:creationId xmlns:a16="http://schemas.microsoft.com/office/drawing/2014/main" id="{508DFBE0-891B-4426-8389-240034A29E12}"/>
              </a:ext>
            </a:extLst>
          </p:cNvPr>
          <p:cNvSpPr txBox="1"/>
          <p:nvPr/>
        </p:nvSpPr>
        <p:spPr>
          <a:xfrm>
            <a:off x="5034629" y="2911002"/>
            <a:ext cx="845103" cy="769441"/>
          </a:xfrm>
          <a:prstGeom prst="rect">
            <a:avLst/>
          </a:prstGeom>
          <a:noFill/>
        </p:spPr>
        <p:txBody>
          <a:bodyPr wrap="square" rtlCol="0">
            <a:spAutoFit/>
          </a:bodyPr>
          <a:lstStyle/>
          <a:p>
            <a:r>
              <a:rPr lang="en-US" altLang="zh-CN" sz="4400" dirty="0">
                <a:solidFill>
                  <a:schemeClr val="accent1"/>
                </a:solidFill>
              </a:rPr>
              <a:t>02</a:t>
            </a:r>
            <a:endParaRPr lang="zh-CN" altLang="en-US" sz="4400" dirty="0">
              <a:solidFill>
                <a:schemeClr val="accent1"/>
              </a:solidFill>
            </a:endParaRPr>
          </a:p>
        </p:txBody>
      </p:sp>
      <p:grpSp>
        <p:nvGrpSpPr>
          <p:cNvPr id="26" name="组合 27">
            <a:extLst>
              <a:ext uri="{FF2B5EF4-FFF2-40B4-BE49-F238E27FC236}">
                <a16:creationId xmlns:a16="http://schemas.microsoft.com/office/drawing/2014/main" id="{D8091BE5-7CB8-4DAF-942B-A900B4E3C507}"/>
              </a:ext>
            </a:extLst>
          </p:cNvPr>
          <p:cNvGrpSpPr/>
          <p:nvPr/>
        </p:nvGrpSpPr>
        <p:grpSpPr>
          <a:xfrm rot="11641273">
            <a:off x="5554801" y="2931927"/>
            <a:ext cx="415317" cy="1135269"/>
            <a:chOff x="-270831" y="818968"/>
            <a:chExt cx="1896431" cy="5183899"/>
          </a:xfrm>
        </p:grpSpPr>
        <p:cxnSp>
          <p:nvCxnSpPr>
            <p:cNvPr id="27" name="直接连接符 28">
              <a:extLst>
                <a:ext uri="{FF2B5EF4-FFF2-40B4-BE49-F238E27FC236}">
                  <a16:creationId xmlns:a16="http://schemas.microsoft.com/office/drawing/2014/main" id="{8B4F8176-FCB2-44B6-B94A-8B7D1F64109D}"/>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8" name="矩形 27">
              <a:extLst>
                <a:ext uri="{FF2B5EF4-FFF2-40B4-BE49-F238E27FC236}">
                  <a16:creationId xmlns:a16="http://schemas.microsoft.com/office/drawing/2014/main" id="{34E945EA-8CE0-4778-BB10-B504D272F913}"/>
                </a:ext>
              </a:extLst>
            </p:cNvPr>
            <p:cNvSpPr/>
            <p:nvPr/>
          </p:nvSpPr>
          <p:spPr>
            <a:xfrm rot="865294">
              <a:off x="-270831" y="818968"/>
              <a:ext cx="1502696"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9" name="文本框 28">
            <a:extLst>
              <a:ext uri="{FF2B5EF4-FFF2-40B4-BE49-F238E27FC236}">
                <a16:creationId xmlns:a16="http://schemas.microsoft.com/office/drawing/2014/main" id="{90CD1234-1C76-42E2-B880-03A33B6CA7CD}"/>
              </a:ext>
            </a:extLst>
          </p:cNvPr>
          <p:cNvSpPr txBox="1"/>
          <p:nvPr/>
        </p:nvSpPr>
        <p:spPr>
          <a:xfrm>
            <a:off x="5034629" y="4352735"/>
            <a:ext cx="845103" cy="769441"/>
          </a:xfrm>
          <a:prstGeom prst="rect">
            <a:avLst/>
          </a:prstGeom>
          <a:noFill/>
        </p:spPr>
        <p:txBody>
          <a:bodyPr wrap="square" rtlCol="0">
            <a:spAutoFit/>
          </a:bodyPr>
          <a:lstStyle/>
          <a:p>
            <a:r>
              <a:rPr lang="en-US" altLang="zh-CN" sz="4400" dirty="0">
                <a:solidFill>
                  <a:schemeClr val="accent1"/>
                </a:solidFill>
              </a:rPr>
              <a:t>03</a:t>
            </a:r>
            <a:endParaRPr lang="zh-CN" altLang="en-US" sz="4400" dirty="0">
              <a:solidFill>
                <a:schemeClr val="accent1"/>
              </a:solidFill>
            </a:endParaRPr>
          </a:p>
        </p:txBody>
      </p:sp>
      <p:grpSp>
        <p:nvGrpSpPr>
          <p:cNvPr id="30" name="组合 38">
            <a:extLst>
              <a:ext uri="{FF2B5EF4-FFF2-40B4-BE49-F238E27FC236}">
                <a16:creationId xmlns:a16="http://schemas.microsoft.com/office/drawing/2014/main" id="{41CED79E-BE4E-40CC-BEE3-9807AC9E4D96}"/>
              </a:ext>
            </a:extLst>
          </p:cNvPr>
          <p:cNvGrpSpPr/>
          <p:nvPr/>
        </p:nvGrpSpPr>
        <p:grpSpPr>
          <a:xfrm rot="11641273">
            <a:off x="5559902" y="4353532"/>
            <a:ext cx="246536" cy="1113914"/>
            <a:chOff x="499860" y="916478"/>
            <a:chExt cx="1125740" cy="5086389"/>
          </a:xfrm>
        </p:grpSpPr>
        <p:cxnSp>
          <p:nvCxnSpPr>
            <p:cNvPr id="31" name="直接连接符 42">
              <a:extLst>
                <a:ext uri="{FF2B5EF4-FFF2-40B4-BE49-F238E27FC236}">
                  <a16:creationId xmlns:a16="http://schemas.microsoft.com/office/drawing/2014/main" id="{8291FFBA-284E-4D31-8444-E29DA9E8754E}"/>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2" name="矩形 31">
              <a:extLst>
                <a:ext uri="{FF2B5EF4-FFF2-40B4-BE49-F238E27FC236}">
                  <a16:creationId xmlns:a16="http://schemas.microsoft.com/office/drawing/2014/main" id="{5264A201-3435-4937-BDF2-BCCA12630DA5}"/>
                </a:ext>
              </a:extLst>
            </p:cNvPr>
            <p:cNvSpPr/>
            <p:nvPr/>
          </p:nvSpPr>
          <p:spPr>
            <a:xfrm rot="865294">
              <a:off x="499860" y="916478"/>
              <a:ext cx="719665"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3" name="矩形 32">
            <a:extLst>
              <a:ext uri="{FF2B5EF4-FFF2-40B4-BE49-F238E27FC236}">
                <a16:creationId xmlns:a16="http://schemas.microsoft.com/office/drawing/2014/main" id="{696F306D-2502-4D9A-8BDA-0D99CC8C29EC}"/>
              </a:ext>
            </a:extLst>
          </p:cNvPr>
          <p:cNvSpPr/>
          <p:nvPr/>
        </p:nvSpPr>
        <p:spPr>
          <a:xfrm>
            <a:off x="6012810" y="1251357"/>
            <a:ext cx="4818369" cy="455125"/>
          </a:xfrm>
          <a:prstGeom prst="rect">
            <a:avLst/>
          </a:prstGeom>
        </p:spPr>
        <p:txBody>
          <a:bodyPr wrap="square">
            <a:spAutoFit/>
          </a:bodyPr>
          <a:lstStyle/>
          <a:p>
            <a:pPr lvl="0">
              <a:lnSpc>
                <a:spcPct val="130000"/>
              </a:lnSpc>
            </a:pPr>
            <a:r>
              <a:rPr lang="zh-CN" altLang="en-US" sz="2000" b="1" dirty="0">
                <a:solidFill>
                  <a:schemeClr val="accent1"/>
                </a:solidFill>
              </a:rPr>
              <a:t>前端技术：</a:t>
            </a:r>
            <a:r>
              <a:rPr lang="en-US" altLang="zh-CN" sz="2000" b="1" dirty="0">
                <a:solidFill>
                  <a:schemeClr val="accent1"/>
                </a:solidFill>
              </a:rPr>
              <a:t>Vue</a:t>
            </a:r>
          </a:p>
        </p:txBody>
      </p:sp>
      <p:sp>
        <p:nvSpPr>
          <p:cNvPr id="34" name="矩形 33">
            <a:extLst>
              <a:ext uri="{FF2B5EF4-FFF2-40B4-BE49-F238E27FC236}">
                <a16:creationId xmlns:a16="http://schemas.microsoft.com/office/drawing/2014/main" id="{A5CE38A8-7947-4F95-A921-8AFE553FD5DC}"/>
              </a:ext>
            </a:extLst>
          </p:cNvPr>
          <p:cNvSpPr/>
          <p:nvPr/>
        </p:nvSpPr>
        <p:spPr>
          <a:xfrm>
            <a:off x="6012810" y="2898527"/>
            <a:ext cx="3228843" cy="452945"/>
          </a:xfrm>
          <a:prstGeom prst="rect">
            <a:avLst/>
          </a:prstGeom>
        </p:spPr>
        <p:txBody>
          <a:bodyPr wrap="square">
            <a:spAutoFit/>
          </a:bodyPr>
          <a:lstStyle/>
          <a:p>
            <a:pPr lvl="0">
              <a:lnSpc>
                <a:spcPct val="130000"/>
              </a:lnSpc>
            </a:pPr>
            <a:r>
              <a:rPr lang="zh-CN" altLang="en-US" sz="2000" b="1" dirty="0">
                <a:solidFill>
                  <a:schemeClr val="accent1"/>
                </a:solidFill>
              </a:rPr>
              <a:t>后端：</a:t>
            </a:r>
            <a:r>
              <a:rPr lang="en-US" altLang="zh-CN" sz="2000" b="1" dirty="0">
                <a:solidFill>
                  <a:schemeClr val="accent1"/>
                </a:solidFill>
              </a:rPr>
              <a:t>Flask</a:t>
            </a:r>
            <a:r>
              <a:rPr lang="zh-CN" altLang="en-US" sz="2000" b="1" dirty="0">
                <a:solidFill>
                  <a:schemeClr val="accent1"/>
                </a:solidFill>
              </a:rPr>
              <a:t>、</a:t>
            </a:r>
            <a:r>
              <a:rPr lang="en-US" altLang="zh-CN" sz="2000" b="1" dirty="0" err="1">
                <a:solidFill>
                  <a:schemeClr val="accent1"/>
                </a:solidFill>
              </a:rPr>
              <a:t>Gradio</a:t>
            </a:r>
            <a:r>
              <a:rPr lang="zh-CN" altLang="en-US" sz="2000" b="1" dirty="0">
                <a:solidFill>
                  <a:schemeClr val="accent1"/>
                </a:solidFill>
              </a:rPr>
              <a:t>等</a:t>
            </a:r>
            <a:endParaRPr lang="en-US" altLang="zh-CN" sz="2000" b="1" dirty="0">
              <a:solidFill>
                <a:schemeClr val="accent1"/>
              </a:solidFill>
            </a:endParaRPr>
          </a:p>
        </p:txBody>
      </p:sp>
      <p:sp>
        <p:nvSpPr>
          <p:cNvPr id="35" name="矩形 34">
            <a:extLst>
              <a:ext uri="{FF2B5EF4-FFF2-40B4-BE49-F238E27FC236}">
                <a16:creationId xmlns:a16="http://schemas.microsoft.com/office/drawing/2014/main" id="{14629A93-1672-4936-A233-E2DE1A7605DC}"/>
              </a:ext>
            </a:extLst>
          </p:cNvPr>
          <p:cNvSpPr/>
          <p:nvPr/>
        </p:nvSpPr>
        <p:spPr>
          <a:xfrm>
            <a:off x="6012810" y="4338811"/>
            <a:ext cx="2712843" cy="455125"/>
          </a:xfrm>
          <a:prstGeom prst="rect">
            <a:avLst/>
          </a:prstGeom>
        </p:spPr>
        <p:txBody>
          <a:bodyPr wrap="square">
            <a:spAutoFit/>
          </a:bodyPr>
          <a:lstStyle/>
          <a:p>
            <a:pPr lvl="0">
              <a:lnSpc>
                <a:spcPct val="130000"/>
              </a:lnSpc>
            </a:pPr>
            <a:r>
              <a:rPr lang="zh-CN" altLang="en-US" sz="2000" b="1" dirty="0">
                <a:solidFill>
                  <a:schemeClr val="accent1"/>
                </a:solidFill>
              </a:rPr>
              <a:t>数据库：</a:t>
            </a:r>
            <a:r>
              <a:rPr lang="en-US" altLang="zh-CN" sz="2000" b="1" dirty="0">
                <a:solidFill>
                  <a:schemeClr val="accent1"/>
                </a:solidFill>
              </a:rPr>
              <a:t>Hive</a:t>
            </a:r>
          </a:p>
        </p:txBody>
      </p:sp>
      <p:sp>
        <p:nvSpPr>
          <p:cNvPr id="36" name="矩形 35">
            <a:extLst>
              <a:ext uri="{FF2B5EF4-FFF2-40B4-BE49-F238E27FC236}">
                <a16:creationId xmlns:a16="http://schemas.microsoft.com/office/drawing/2014/main" id="{0C6BCEEA-0201-4E2B-A6F6-350C63F8EC4F}"/>
              </a:ext>
            </a:extLst>
          </p:cNvPr>
          <p:cNvSpPr/>
          <p:nvPr/>
        </p:nvSpPr>
        <p:spPr>
          <a:xfrm>
            <a:off x="6033490" y="1683632"/>
            <a:ext cx="4279436" cy="1164999"/>
          </a:xfrm>
          <a:prstGeom prst="rect">
            <a:avLst/>
          </a:prstGeom>
        </p:spPr>
        <p:txBody>
          <a:bodyPr wrap="square">
            <a:spAutoFit/>
          </a:bodyPr>
          <a:lstStyle/>
          <a:p>
            <a:pPr algn="just">
              <a:lnSpc>
                <a:spcPct val="120000"/>
              </a:lnSpc>
              <a:spcBef>
                <a:spcPts val="600"/>
              </a:spcBef>
            </a:pPr>
            <a:r>
              <a:rPr lang="zh-CN" altLang="en-US" sz="2000" dirty="0">
                <a:solidFill>
                  <a:schemeClr val="tx1">
                    <a:lumMod val="85000"/>
                    <a:lumOff val="15000"/>
                  </a:schemeClr>
                </a:solidFill>
                <a:cs typeface="Times New Roman" panose="02020603050405020304" pitchFamily="18" charset="0"/>
              </a:rPr>
              <a:t>渐进式</a:t>
            </a:r>
            <a:r>
              <a:rPr lang="en-US" altLang="zh-CN" sz="2000" dirty="0">
                <a:solidFill>
                  <a:schemeClr val="tx1">
                    <a:lumMod val="85000"/>
                    <a:lumOff val="15000"/>
                  </a:schemeClr>
                </a:solidFill>
                <a:cs typeface="Times New Roman" panose="02020603050405020304" pitchFamily="18" charset="0"/>
              </a:rPr>
              <a:t>JavaScript</a:t>
            </a:r>
            <a:r>
              <a:rPr lang="zh-CN" altLang="en-US" sz="2000" dirty="0">
                <a:solidFill>
                  <a:schemeClr val="tx1">
                    <a:lumMod val="85000"/>
                    <a:lumOff val="15000"/>
                  </a:schemeClr>
                </a:solidFill>
                <a:cs typeface="Times New Roman" panose="02020603050405020304" pitchFamily="18" charset="0"/>
              </a:rPr>
              <a:t>框架，用于构建用户界面，其双向数据绑定和组件化设计，使前端开发灵活高效。</a:t>
            </a:r>
            <a:endParaRPr lang="en-US" altLang="zh-CN" sz="2000" dirty="0">
              <a:solidFill>
                <a:schemeClr val="tx1">
                  <a:lumMod val="85000"/>
                  <a:lumOff val="15000"/>
                </a:schemeClr>
              </a:solidFill>
              <a:cs typeface="Times New Roman" panose="02020603050405020304" pitchFamily="18" charset="0"/>
            </a:endParaRPr>
          </a:p>
        </p:txBody>
      </p:sp>
      <p:sp>
        <p:nvSpPr>
          <p:cNvPr id="37" name="矩形 36">
            <a:extLst>
              <a:ext uri="{FF2B5EF4-FFF2-40B4-BE49-F238E27FC236}">
                <a16:creationId xmlns:a16="http://schemas.microsoft.com/office/drawing/2014/main" id="{B3616D41-AB78-436D-B0E7-7E227D837ABF}"/>
              </a:ext>
            </a:extLst>
          </p:cNvPr>
          <p:cNvSpPr/>
          <p:nvPr/>
        </p:nvSpPr>
        <p:spPr>
          <a:xfrm>
            <a:off x="6033489" y="3382879"/>
            <a:ext cx="5560747" cy="876137"/>
          </a:xfrm>
          <a:prstGeom prst="rect">
            <a:avLst/>
          </a:prstGeom>
        </p:spPr>
        <p:txBody>
          <a:bodyPr wrap="square">
            <a:spAutoFit/>
          </a:bodyPr>
          <a:lstStyle/>
          <a:p>
            <a:pPr>
              <a:lnSpc>
                <a:spcPct val="120000"/>
              </a:lnSpc>
              <a:spcBef>
                <a:spcPts val="600"/>
              </a:spcBef>
            </a:pPr>
            <a:r>
              <a:rPr lang="en-US" altLang="zh-CN" sz="2000" b="1" dirty="0">
                <a:solidFill>
                  <a:schemeClr val="tx1">
                    <a:lumMod val="85000"/>
                    <a:lumOff val="15000"/>
                  </a:schemeClr>
                </a:solidFill>
              </a:rPr>
              <a:t>Flask</a:t>
            </a:r>
            <a:r>
              <a:rPr lang="zh-CN" altLang="en-US" sz="2000" dirty="0">
                <a:solidFill>
                  <a:schemeClr val="tx1">
                    <a:lumMod val="85000"/>
                    <a:lumOff val="15000"/>
                  </a:schemeClr>
                </a:solidFill>
              </a:rPr>
              <a:t>：轻量级</a:t>
            </a:r>
            <a:r>
              <a:rPr lang="en-US" altLang="zh-CN" sz="2000" dirty="0">
                <a:solidFill>
                  <a:schemeClr val="tx1">
                    <a:lumMod val="85000"/>
                    <a:lumOff val="15000"/>
                  </a:schemeClr>
                </a:solidFill>
              </a:rPr>
              <a:t>Python Web</a:t>
            </a:r>
            <a:r>
              <a:rPr lang="zh-CN" altLang="en-US" sz="2000" dirty="0">
                <a:solidFill>
                  <a:schemeClr val="tx1">
                    <a:lumMod val="85000"/>
                    <a:lumOff val="15000"/>
                  </a:schemeClr>
                </a:solidFill>
              </a:rPr>
              <a:t>框架，灵活且模块化。</a:t>
            </a:r>
            <a:endParaRPr lang="en-US" altLang="zh-CN" sz="2000" dirty="0">
              <a:solidFill>
                <a:schemeClr val="tx1">
                  <a:lumMod val="85000"/>
                  <a:lumOff val="15000"/>
                </a:schemeClr>
              </a:solidFill>
            </a:endParaRPr>
          </a:p>
          <a:p>
            <a:pPr>
              <a:lnSpc>
                <a:spcPct val="120000"/>
              </a:lnSpc>
              <a:spcBef>
                <a:spcPts val="600"/>
              </a:spcBef>
            </a:pPr>
            <a:r>
              <a:rPr lang="en-US" altLang="zh-CN" sz="2000" b="1" dirty="0" err="1">
                <a:solidFill>
                  <a:schemeClr val="tx1">
                    <a:lumMod val="85000"/>
                    <a:lumOff val="15000"/>
                  </a:schemeClr>
                </a:solidFill>
              </a:rPr>
              <a:t>Gradio</a:t>
            </a:r>
            <a:r>
              <a:rPr lang="zh-CN" altLang="en-US" sz="2000" dirty="0">
                <a:solidFill>
                  <a:schemeClr val="tx1">
                    <a:lumMod val="85000"/>
                    <a:lumOff val="15000"/>
                  </a:schemeClr>
                </a:solidFill>
              </a:rPr>
              <a:t>：可以快速为模型创建</a:t>
            </a:r>
            <a:r>
              <a:rPr lang="en-US" altLang="zh-CN" sz="2000" dirty="0">
                <a:solidFill>
                  <a:schemeClr val="tx1">
                    <a:lumMod val="85000"/>
                    <a:lumOff val="15000"/>
                  </a:schemeClr>
                </a:solidFill>
              </a:rPr>
              <a:t>Web</a:t>
            </a:r>
            <a:r>
              <a:rPr lang="zh-CN" altLang="en-US" sz="2000" dirty="0">
                <a:solidFill>
                  <a:schemeClr val="tx1">
                    <a:lumMod val="85000"/>
                    <a:lumOff val="15000"/>
                  </a:schemeClr>
                </a:solidFill>
              </a:rPr>
              <a:t>界面</a:t>
            </a:r>
            <a:endParaRPr lang="en-US" altLang="zh-CN" sz="2000" dirty="0">
              <a:solidFill>
                <a:schemeClr val="tx1">
                  <a:lumMod val="85000"/>
                  <a:lumOff val="15000"/>
                </a:schemeClr>
              </a:solidFill>
            </a:endParaRPr>
          </a:p>
        </p:txBody>
      </p:sp>
      <p:sp>
        <p:nvSpPr>
          <p:cNvPr id="38" name="矩形 37">
            <a:extLst>
              <a:ext uri="{FF2B5EF4-FFF2-40B4-BE49-F238E27FC236}">
                <a16:creationId xmlns:a16="http://schemas.microsoft.com/office/drawing/2014/main" id="{34552BD2-CAFB-4FA3-AFE4-6AE297C7DABF}"/>
              </a:ext>
            </a:extLst>
          </p:cNvPr>
          <p:cNvSpPr/>
          <p:nvPr/>
        </p:nvSpPr>
        <p:spPr>
          <a:xfrm>
            <a:off x="6035306" y="4793264"/>
            <a:ext cx="4795873" cy="1768689"/>
          </a:xfrm>
          <a:prstGeom prst="rect">
            <a:avLst/>
          </a:prstGeom>
        </p:spPr>
        <p:txBody>
          <a:bodyPr wrap="square">
            <a:spAutoFit/>
          </a:bodyPr>
          <a:lstStyle/>
          <a:p>
            <a:pPr>
              <a:lnSpc>
                <a:spcPct val="120000"/>
              </a:lnSpc>
              <a:spcBef>
                <a:spcPts val="600"/>
              </a:spcBef>
            </a:pPr>
            <a:r>
              <a:rPr lang="zh-CN" altLang="en-US" sz="2000" dirty="0">
                <a:solidFill>
                  <a:schemeClr val="tx1">
                    <a:lumMod val="85000"/>
                    <a:lumOff val="15000"/>
                  </a:schemeClr>
                </a:solidFill>
              </a:rPr>
              <a:t>基于</a:t>
            </a:r>
            <a:r>
              <a:rPr lang="en-US" altLang="zh-CN" sz="2000" b="1" dirty="0">
                <a:solidFill>
                  <a:schemeClr val="tx1">
                    <a:lumMod val="85000"/>
                    <a:lumOff val="15000"/>
                  </a:schemeClr>
                </a:solidFill>
              </a:rPr>
              <a:t>Hadoop</a:t>
            </a:r>
            <a:r>
              <a:rPr lang="zh-CN" altLang="en-US" sz="2000" dirty="0">
                <a:solidFill>
                  <a:schemeClr val="tx1">
                    <a:lumMod val="85000"/>
                    <a:lumOff val="15000"/>
                  </a:schemeClr>
                </a:solidFill>
              </a:rPr>
              <a:t>的数据仓库工具，</a:t>
            </a:r>
            <a:endParaRPr lang="en-US" altLang="zh-CN" sz="2000" dirty="0">
              <a:solidFill>
                <a:schemeClr val="tx1">
                  <a:lumMod val="85000"/>
                  <a:lumOff val="15000"/>
                </a:schemeClr>
              </a:solidFill>
            </a:endParaRPr>
          </a:p>
          <a:p>
            <a:pPr>
              <a:lnSpc>
                <a:spcPct val="120000"/>
              </a:lnSpc>
              <a:spcBef>
                <a:spcPts val="600"/>
              </a:spcBef>
            </a:pPr>
            <a:r>
              <a:rPr lang="zh-CN" altLang="en-US" sz="2000" dirty="0">
                <a:solidFill>
                  <a:schemeClr val="tx1">
                    <a:lumMod val="85000"/>
                    <a:lumOff val="15000"/>
                  </a:schemeClr>
                </a:solidFill>
              </a:rPr>
              <a:t>用于</a:t>
            </a:r>
            <a:r>
              <a:rPr lang="en-US" altLang="zh-CN" sz="2000" b="1" dirty="0">
                <a:solidFill>
                  <a:schemeClr val="tx1">
                    <a:lumMod val="85000"/>
                    <a:lumOff val="15000"/>
                  </a:schemeClr>
                </a:solidFill>
              </a:rPr>
              <a:t>HDFS</a:t>
            </a:r>
            <a:r>
              <a:rPr lang="zh-CN" altLang="en-US" sz="2000" dirty="0">
                <a:solidFill>
                  <a:schemeClr val="tx1">
                    <a:lumMod val="85000"/>
                    <a:lumOff val="15000"/>
                  </a:schemeClr>
                </a:solidFill>
              </a:rPr>
              <a:t>上的数据查询工作。</a:t>
            </a:r>
            <a:endParaRPr lang="en-US" altLang="zh-CN" sz="2000" dirty="0">
              <a:solidFill>
                <a:schemeClr val="tx1">
                  <a:lumMod val="85000"/>
                  <a:lumOff val="15000"/>
                </a:schemeClr>
              </a:solidFill>
            </a:endParaRPr>
          </a:p>
          <a:p>
            <a:pPr>
              <a:lnSpc>
                <a:spcPct val="120000"/>
              </a:lnSpc>
              <a:spcBef>
                <a:spcPts val="600"/>
              </a:spcBef>
            </a:pPr>
            <a:r>
              <a:rPr lang="zh-CN" altLang="en-US" sz="2000" dirty="0">
                <a:solidFill>
                  <a:schemeClr val="tx1">
                    <a:lumMod val="85000"/>
                    <a:lumOff val="15000"/>
                  </a:schemeClr>
                </a:solidFill>
              </a:rPr>
              <a:t>将类</a:t>
            </a:r>
            <a:r>
              <a:rPr lang="en-US" altLang="zh-CN" sz="2000" dirty="0">
                <a:solidFill>
                  <a:schemeClr val="tx1">
                    <a:lumMod val="85000"/>
                    <a:lumOff val="15000"/>
                  </a:schemeClr>
                </a:solidFill>
              </a:rPr>
              <a:t>SQL</a:t>
            </a:r>
            <a:r>
              <a:rPr lang="zh-CN" altLang="en-US" sz="2000" dirty="0">
                <a:solidFill>
                  <a:schemeClr val="tx1">
                    <a:lumMod val="85000"/>
                    <a:lumOff val="15000"/>
                  </a:schemeClr>
                </a:solidFill>
              </a:rPr>
              <a:t>查询转换为</a:t>
            </a:r>
            <a:r>
              <a:rPr lang="en-US" altLang="zh-CN" sz="2000" dirty="0">
                <a:solidFill>
                  <a:schemeClr val="tx1">
                    <a:lumMod val="85000"/>
                    <a:lumOff val="15000"/>
                  </a:schemeClr>
                </a:solidFill>
              </a:rPr>
              <a:t>MapReduce</a:t>
            </a:r>
            <a:r>
              <a:rPr lang="zh-CN" altLang="en-US" sz="2000" dirty="0">
                <a:solidFill>
                  <a:schemeClr val="tx1">
                    <a:lumMod val="85000"/>
                    <a:lumOff val="15000"/>
                  </a:schemeClr>
                </a:solidFill>
              </a:rPr>
              <a:t>作业，</a:t>
            </a:r>
            <a:endParaRPr lang="en-US" altLang="zh-CN" sz="2000" dirty="0">
              <a:solidFill>
                <a:schemeClr val="tx1">
                  <a:lumMod val="85000"/>
                  <a:lumOff val="15000"/>
                </a:schemeClr>
              </a:solidFill>
            </a:endParaRPr>
          </a:p>
          <a:p>
            <a:pPr>
              <a:lnSpc>
                <a:spcPct val="120000"/>
              </a:lnSpc>
              <a:spcBef>
                <a:spcPts val="600"/>
              </a:spcBef>
            </a:pPr>
            <a:r>
              <a:rPr lang="zh-CN" altLang="en-US" sz="2000" dirty="0">
                <a:solidFill>
                  <a:schemeClr val="tx1">
                    <a:lumMod val="85000"/>
                    <a:lumOff val="15000"/>
                  </a:schemeClr>
                </a:solidFill>
              </a:rPr>
              <a:t>高效处理大规模数据。</a:t>
            </a:r>
          </a:p>
        </p:txBody>
      </p:sp>
      <p:sp>
        <p:nvSpPr>
          <p:cNvPr id="39" name="AutoShape 10" descr="Python Logo - José Manuel Gilpérez">
            <a:extLst>
              <a:ext uri="{FF2B5EF4-FFF2-40B4-BE49-F238E27FC236}">
                <a16:creationId xmlns:a16="http://schemas.microsoft.com/office/drawing/2014/main" id="{722029C9-D06C-42BF-9983-17FCB5FC457B}"/>
              </a:ext>
            </a:extLst>
          </p:cNvPr>
          <p:cNvSpPr>
            <a:spLocks noChangeAspect="1" noChangeArrowheads="1"/>
          </p:cNvSpPr>
          <p:nvPr/>
        </p:nvSpPr>
        <p:spPr bwMode="auto">
          <a:xfrm>
            <a:off x="6106780" y="288975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Flask Logo PNG Transparent &amp; SVG Vector - Freebie Supply">
            <a:extLst>
              <a:ext uri="{FF2B5EF4-FFF2-40B4-BE49-F238E27FC236}">
                <a16:creationId xmlns:a16="http://schemas.microsoft.com/office/drawing/2014/main" id="{6CBCE77B-9D0A-4BD6-B6BA-EE8CAB779C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14890" y="3324671"/>
            <a:ext cx="634482" cy="815520"/>
          </a:xfrm>
          <a:prstGeom prst="rect">
            <a:avLst/>
          </a:prstGeom>
          <a:noFill/>
          <a:extLst>
            <a:ext uri="{909E8E84-426E-40DD-AFC4-6F175D3DCCD1}">
              <a14:hiddenFill xmlns:a14="http://schemas.microsoft.com/office/drawing/2010/main">
                <a:solidFill>
                  <a:srgbClr val="FFFFFF"/>
                </a:solidFill>
              </a14:hiddenFill>
            </a:ext>
          </a:extLst>
        </p:spPr>
      </p:pic>
      <p:pic>
        <p:nvPicPr>
          <p:cNvPr id="42" name="图形 41">
            <a:extLst>
              <a:ext uri="{FF2B5EF4-FFF2-40B4-BE49-F238E27FC236}">
                <a16:creationId xmlns:a16="http://schemas.microsoft.com/office/drawing/2014/main" id="{39A85EDF-0A67-4039-9FDF-B6FE31F9636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01406" y="4547717"/>
            <a:ext cx="1167414" cy="1050673"/>
          </a:xfrm>
          <a:prstGeom prst="rect">
            <a:avLst/>
          </a:prstGeom>
        </p:spPr>
      </p:pic>
      <p:pic>
        <p:nvPicPr>
          <p:cNvPr id="1028" name="Picture 4" descr="Vue.js - 知乎">
            <a:extLst>
              <a:ext uri="{FF2B5EF4-FFF2-40B4-BE49-F238E27FC236}">
                <a16:creationId xmlns:a16="http://schemas.microsoft.com/office/drawing/2014/main" id="{DA99D8F3-43AC-4BF2-BA41-2A1D758DF0D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16226" y="1947416"/>
            <a:ext cx="773936" cy="7739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dio - 开源的机器学习模型UI界面搭建工具 | AI工具集">
            <a:extLst>
              <a:ext uri="{FF2B5EF4-FFF2-40B4-BE49-F238E27FC236}">
                <a16:creationId xmlns:a16="http://schemas.microsoft.com/office/drawing/2014/main" id="{FB2861DE-CDBC-4AEA-A943-6B0FADD80B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8273" y="2995824"/>
            <a:ext cx="773936" cy="77393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847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1000"/>
                                        <p:tgtEl>
                                          <p:spTgt spid="34"/>
                                        </p:tgtEl>
                                      </p:cBhvr>
                                    </p:animEffect>
                                    <p:anim calcmode="lin" valueType="num">
                                      <p:cBhvr>
                                        <p:cTn id="28" dur="1000" fill="hold"/>
                                        <p:tgtEl>
                                          <p:spTgt spid="34"/>
                                        </p:tgtEl>
                                        <p:attrNameLst>
                                          <p:attrName>ppt_x</p:attrName>
                                        </p:attrNameLst>
                                      </p:cBhvr>
                                      <p:tavLst>
                                        <p:tav tm="0">
                                          <p:val>
                                            <p:strVal val="#ppt_x"/>
                                          </p:val>
                                        </p:tav>
                                        <p:tav tm="100000">
                                          <p:val>
                                            <p:strVal val="#ppt_x"/>
                                          </p:val>
                                        </p:tav>
                                      </p:tavLst>
                                    </p:anim>
                                    <p:anim calcmode="lin" valueType="num">
                                      <p:cBhvr>
                                        <p:cTn id="29" dur="1000" fill="hold"/>
                                        <p:tgtEl>
                                          <p:spTgt spid="3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1000"/>
                                        <p:tgtEl>
                                          <p:spTgt spid="37"/>
                                        </p:tgtEl>
                                      </p:cBhvr>
                                    </p:animEffect>
                                    <p:anim calcmode="lin" valueType="num">
                                      <p:cBhvr>
                                        <p:cTn id="33" dur="1000" fill="hold"/>
                                        <p:tgtEl>
                                          <p:spTgt spid="37"/>
                                        </p:tgtEl>
                                        <p:attrNameLst>
                                          <p:attrName>ppt_x</p:attrName>
                                        </p:attrNameLst>
                                      </p:cBhvr>
                                      <p:tavLst>
                                        <p:tav tm="0">
                                          <p:val>
                                            <p:strVal val="#ppt_x"/>
                                          </p:val>
                                        </p:tav>
                                        <p:tav tm="100000">
                                          <p:val>
                                            <p:strVal val="#ppt_x"/>
                                          </p:val>
                                        </p:tav>
                                      </p:tavLst>
                                    </p:anim>
                                    <p:anim calcmode="lin" valueType="num">
                                      <p:cBhvr>
                                        <p:cTn id="34" dur="1000" fill="hold"/>
                                        <p:tgtEl>
                                          <p:spTgt spid="3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1000"/>
                                        <p:tgtEl>
                                          <p:spTgt spid="35"/>
                                        </p:tgtEl>
                                      </p:cBhvr>
                                    </p:animEffect>
                                    <p:anim calcmode="lin" valueType="num">
                                      <p:cBhvr>
                                        <p:cTn id="38" dur="1000" fill="hold"/>
                                        <p:tgtEl>
                                          <p:spTgt spid="35"/>
                                        </p:tgtEl>
                                        <p:attrNameLst>
                                          <p:attrName>ppt_x</p:attrName>
                                        </p:attrNameLst>
                                      </p:cBhvr>
                                      <p:tavLst>
                                        <p:tav tm="0">
                                          <p:val>
                                            <p:strVal val="#ppt_x"/>
                                          </p:val>
                                        </p:tav>
                                        <p:tav tm="100000">
                                          <p:val>
                                            <p:strVal val="#ppt_x"/>
                                          </p:val>
                                        </p:tav>
                                      </p:tavLst>
                                    </p:anim>
                                    <p:anim calcmode="lin" valueType="num">
                                      <p:cBhvr>
                                        <p:cTn id="39" dur="1000" fill="hold"/>
                                        <p:tgtEl>
                                          <p:spTgt spid="35"/>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1000"/>
                                        <p:tgtEl>
                                          <p:spTgt spid="38"/>
                                        </p:tgtEl>
                                      </p:cBhvr>
                                    </p:animEffect>
                                    <p:anim calcmode="lin" valueType="num">
                                      <p:cBhvr>
                                        <p:cTn id="43" dur="1000" fill="hold"/>
                                        <p:tgtEl>
                                          <p:spTgt spid="38"/>
                                        </p:tgtEl>
                                        <p:attrNameLst>
                                          <p:attrName>ppt_x</p:attrName>
                                        </p:attrNameLst>
                                      </p:cBhvr>
                                      <p:tavLst>
                                        <p:tav tm="0">
                                          <p:val>
                                            <p:strVal val="#ppt_x"/>
                                          </p:val>
                                        </p:tav>
                                        <p:tav tm="100000">
                                          <p:val>
                                            <p:strVal val="#ppt_x"/>
                                          </p:val>
                                        </p:tav>
                                      </p:tavLst>
                                    </p:anim>
                                    <p:anim calcmode="lin" valueType="num">
                                      <p:cBhvr>
                                        <p:cTn id="44" dur="1000" fill="hold"/>
                                        <p:tgtEl>
                                          <p:spTgt spid="38"/>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1000"/>
                                        <p:tgtEl>
                                          <p:spTgt spid="26"/>
                                        </p:tgtEl>
                                      </p:cBhvr>
                                    </p:animEffect>
                                    <p:anim calcmode="lin" valueType="num">
                                      <p:cBhvr>
                                        <p:cTn id="58" dur="1000" fill="hold"/>
                                        <p:tgtEl>
                                          <p:spTgt spid="26"/>
                                        </p:tgtEl>
                                        <p:attrNameLst>
                                          <p:attrName>ppt_x</p:attrName>
                                        </p:attrNameLst>
                                      </p:cBhvr>
                                      <p:tavLst>
                                        <p:tav tm="0">
                                          <p:val>
                                            <p:strVal val="#ppt_x"/>
                                          </p:val>
                                        </p:tav>
                                        <p:tav tm="100000">
                                          <p:val>
                                            <p:strVal val="#ppt_x"/>
                                          </p:val>
                                        </p:tav>
                                      </p:tavLst>
                                    </p:anim>
                                    <p:anim calcmode="lin" valueType="num">
                                      <p:cBhvr>
                                        <p:cTn id="59" dur="1000" fill="hold"/>
                                        <p:tgtEl>
                                          <p:spTgt spid="2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29" grpId="0"/>
      <p:bldP spid="33" grpId="0"/>
      <p:bldP spid="34" grpId="0"/>
      <p:bldP spid="35" grpId="0"/>
      <p:bldP spid="36" grpId="0"/>
      <p:bldP spid="37" grpId="0"/>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solidFill>
                  <a:schemeClr val="tx2">
                    <a:lumMod val="60000"/>
                    <a:lumOff val="40000"/>
                  </a:schemeClr>
                </a:solidFill>
              </a:rPr>
              <a:t>框架</a:t>
            </a:r>
            <a:r>
              <a:rPr lang="zh-CN" altLang="en-US" dirty="0"/>
              <a:t>技术</a:t>
            </a:r>
          </a:p>
        </p:txBody>
      </p:sp>
      <p:sp>
        <p:nvSpPr>
          <p:cNvPr id="21" name="文本框 20">
            <a:extLst>
              <a:ext uri="{FF2B5EF4-FFF2-40B4-BE49-F238E27FC236}">
                <a16:creationId xmlns:a16="http://schemas.microsoft.com/office/drawing/2014/main" id="{69FCFED7-DAFC-47B8-8781-B6297F642968}"/>
              </a:ext>
            </a:extLst>
          </p:cNvPr>
          <p:cNvSpPr txBox="1"/>
          <p:nvPr/>
        </p:nvSpPr>
        <p:spPr>
          <a:xfrm>
            <a:off x="695960" y="1518949"/>
            <a:ext cx="845103" cy="769441"/>
          </a:xfrm>
          <a:prstGeom prst="rect">
            <a:avLst/>
          </a:prstGeom>
          <a:noFill/>
        </p:spPr>
        <p:txBody>
          <a:bodyPr wrap="square" rtlCol="0">
            <a:spAutoFit/>
          </a:bodyPr>
          <a:lstStyle/>
          <a:p>
            <a:r>
              <a:rPr lang="en-US" altLang="zh-CN" sz="4400" dirty="0">
                <a:solidFill>
                  <a:schemeClr val="accent1"/>
                </a:solidFill>
              </a:rPr>
              <a:t>01</a:t>
            </a:r>
            <a:endParaRPr lang="zh-CN" altLang="en-US" sz="4400" dirty="0">
              <a:solidFill>
                <a:schemeClr val="accent1"/>
              </a:solidFill>
            </a:endParaRPr>
          </a:p>
        </p:txBody>
      </p:sp>
      <p:grpSp>
        <p:nvGrpSpPr>
          <p:cNvPr id="22" name="组合 22">
            <a:extLst>
              <a:ext uri="{FF2B5EF4-FFF2-40B4-BE49-F238E27FC236}">
                <a16:creationId xmlns:a16="http://schemas.microsoft.com/office/drawing/2014/main" id="{ABC384E6-2DF5-431B-BE49-445E123A59E9}"/>
              </a:ext>
            </a:extLst>
          </p:cNvPr>
          <p:cNvGrpSpPr/>
          <p:nvPr/>
        </p:nvGrpSpPr>
        <p:grpSpPr>
          <a:xfrm rot="11641273">
            <a:off x="1217993" y="1532529"/>
            <a:ext cx="353725" cy="1127475"/>
            <a:chOff x="10412" y="854555"/>
            <a:chExt cx="1615188" cy="5148312"/>
          </a:xfrm>
        </p:grpSpPr>
        <p:cxnSp>
          <p:nvCxnSpPr>
            <p:cNvPr id="23" name="直接连接符 23">
              <a:extLst>
                <a:ext uri="{FF2B5EF4-FFF2-40B4-BE49-F238E27FC236}">
                  <a16:creationId xmlns:a16="http://schemas.microsoft.com/office/drawing/2014/main" id="{3775A2FB-8CF6-4812-B513-6132724D41E7}"/>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4" name="矩形 23">
              <a:extLst>
                <a:ext uri="{FF2B5EF4-FFF2-40B4-BE49-F238E27FC236}">
                  <a16:creationId xmlns:a16="http://schemas.microsoft.com/office/drawing/2014/main" id="{856713DB-B81B-4117-B4EE-8E489741D2F9}"/>
                </a:ext>
              </a:extLst>
            </p:cNvPr>
            <p:cNvSpPr/>
            <p:nvPr/>
          </p:nvSpPr>
          <p:spPr>
            <a:xfrm rot="865294">
              <a:off x="10412" y="854555"/>
              <a:ext cx="1216950"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25" name="文本框 24">
            <a:extLst>
              <a:ext uri="{FF2B5EF4-FFF2-40B4-BE49-F238E27FC236}">
                <a16:creationId xmlns:a16="http://schemas.microsoft.com/office/drawing/2014/main" id="{508DFBE0-891B-4426-8389-240034A29E12}"/>
              </a:ext>
            </a:extLst>
          </p:cNvPr>
          <p:cNvSpPr txBox="1"/>
          <p:nvPr/>
        </p:nvSpPr>
        <p:spPr>
          <a:xfrm>
            <a:off x="5496266" y="3691083"/>
            <a:ext cx="845103" cy="769441"/>
          </a:xfrm>
          <a:prstGeom prst="rect">
            <a:avLst/>
          </a:prstGeom>
          <a:noFill/>
        </p:spPr>
        <p:txBody>
          <a:bodyPr wrap="square" rtlCol="0">
            <a:spAutoFit/>
          </a:bodyPr>
          <a:lstStyle/>
          <a:p>
            <a:r>
              <a:rPr lang="en-US" altLang="zh-CN" sz="4400" dirty="0">
                <a:solidFill>
                  <a:schemeClr val="accent1"/>
                </a:solidFill>
              </a:rPr>
              <a:t>02</a:t>
            </a:r>
            <a:endParaRPr lang="zh-CN" altLang="en-US" sz="4400" dirty="0">
              <a:solidFill>
                <a:schemeClr val="accent1"/>
              </a:solidFill>
            </a:endParaRPr>
          </a:p>
        </p:txBody>
      </p:sp>
      <p:grpSp>
        <p:nvGrpSpPr>
          <p:cNvPr id="26" name="组合 27">
            <a:extLst>
              <a:ext uri="{FF2B5EF4-FFF2-40B4-BE49-F238E27FC236}">
                <a16:creationId xmlns:a16="http://schemas.microsoft.com/office/drawing/2014/main" id="{D8091BE5-7CB8-4DAF-942B-A900B4E3C507}"/>
              </a:ext>
            </a:extLst>
          </p:cNvPr>
          <p:cNvGrpSpPr/>
          <p:nvPr/>
        </p:nvGrpSpPr>
        <p:grpSpPr>
          <a:xfrm rot="11641273">
            <a:off x="6016438" y="3712008"/>
            <a:ext cx="415317" cy="1135269"/>
            <a:chOff x="-270831" y="818968"/>
            <a:chExt cx="1896431" cy="5183899"/>
          </a:xfrm>
        </p:grpSpPr>
        <p:cxnSp>
          <p:nvCxnSpPr>
            <p:cNvPr id="27" name="直接连接符 28">
              <a:extLst>
                <a:ext uri="{FF2B5EF4-FFF2-40B4-BE49-F238E27FC236}">
                  <a16:creationId xmlns:a16="http://schemas.microsoft.com/office/drawing/2014/main" id="{8B4F8176-FCB2-44B6-B94A-8B7D1F64109D}"/>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28" name="矩形 27">
              <a:extLst>
                <a:ext uri="{FF2B5EF4-FFF2-40B4-BE49-F238E27FC236}">
                  <a16:creationId xmlns:a16="http://schemas.microsoft.com/office/drawing/2014/main" id="{34E945EA-8CE0-4778-BB10-B504D272F913}"/>
                </a:ext>
              </a:extLst>
            </p:cNvPr>
            <p:cNvSpPr/>
            <p:nvPr/>
          </p:nvSpPr>
          <p:spPr>
            <a:xfrm rot="865294">
              <a:off x="-270831" y="818968"/>
              <a:ext cx="1502696" cy="50725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sp>
        <p:nvSpPr>
          <p:cNvPr id="33" name="矩形 32">
            <a:extLst>
              <a:ext uri="{FF2B5EF4-FFF2-40B4-BE49-F238E27FC236}">
                <a16:creationId xmlns:a16="http://schemas.microsoft.com/office/drawing/2014/main" id="{696F306D-2502-4D9A-8BDA-0D99CC8C29EC}"/>
              </a:ext>
            </a:extLst>
          </p:cNvPr>
          <p:cNvSpPr/>
          <p:nvPr/>
        </p:nvSpPr>
        <p:spPr>
          <a:xfrm>
            <a:off x="1674141" y="1466050"/>
            <a:ext cx="4818369" cy="455125"/>
          </a:xfrm>
          <a:prstGeom prst="rect">
            <a:avLst/>
          </a:prstGeom>
        </p:spPr>
        <p:txBody>
          <a:bodyPr wrap="square">
            <a:spAutoFit/>
          </a:bodyPr>
          <a:lstStyle/>
          <a:p>
            <a:pPr lvl="0">
              <a:lnSpc>
                <a:spcPct val="130000"/>
              </a:lnSpc>
            </a:pPr>
            <a:r>
              <a:rPr lang="zh-CN" altLang="en-US" sz="2000" b="1" dirty="0">
                <a:solidFill>
                  <a:schemeClr val="accent1"/>
                </a:solidFill>
              </a:rPr>
              <a:t>协同过滤方法的推荐系统</a:t>
            </a:r>
          </a:p>
        </p:txBody>
      </p:sp>
      <p:sp>
        <p:nvSpPr>
          <p:cNvPr id="34" name="矩形 33">
            <a:extLst>
              <a:ext uri="{FF2B5EF4-FFF2-40B4-BE49-F238E27FC236}">
                <a16:creationId xmlns:a16="http://schemas.microsoft.com/office/drawing/2014/main" id="{A5CE38A8-7947-4F95-A921-8AFE553FD5DC}"/>
              </a:ext>
            </a:extLst>
          </p:cNvPr>
          <p:cNvSpPr/>
          <p:nvPr/>
        </p:nvSpPr>
        <p:spPr>
          <a:xfrm>
            <a:off x="6474447" y="3678608"/>
            <a:ext cx="3228843" cy="452945"/>
          </a:xfrm>
          <a:prstGeom prst="rect">
            <a:avLst/>
          </a:prstGeom>
        </p:spPr>
        <p:txBody>
          <a:bodyPr wrap="square">
            <a:spAutoFit/>
          </a:bodyPr>
          <a:lstStyle/>
          <a:p>
            <a:pPr lvl="0">
              <a:lnSpc>
                <a:spcPct val="130000"/>
              </a:lnSpc>
            </a:pPr>
            <a:r>
              <a:rPr lang="zh-CN" altLang="en-US" sz="2000" b="1" dirty="0">
                <a:solidFill>
                  <a:schemeClr val="accent1"/>
                </a:solidFill>
              </a:rPr>
              <a:t>基于</a:t>
            </a:r>
            <a:r>
              <a:rPr lang="en-US" altLang="zh-CN" sz="2000" b="1" dirty="0">
                <a:solidFill>
                  <a:schemeClr val="accent1"/>
                </a:solidFill>
              </a:rPr>
              <a:t>Hive</a:t>
            </a:r>
            <a:r>
              <a:rPr lang="zh-CN" altLang="en-US" sz="2000" b="1" dirty="0">
                <a:solidFill>
                  <a:schemeClr val="accent1"/>
                </a:solidFill>
              </a:rPr>
              <a:t>的</a:t>
            </a:r>
            <a:r>
              <a:rPr lang="en-US" altLang="zh-CN" sz="2000" b="1" dirty="0">
                <a:solidFill>
                  <a:schemeClr val="accent1"/>
                </a:solidFill>
              </a:rPr>
              <a:t>RAG</a:t>
            </a:r>
            <a:r>
              <a:rPr lang="zh-CN" altLang="en-US" sz="2000" b="1" dirty="0">
                <a:solidFill>
                  <a:schemeClr val="accent1"/>
                </a:solidFill>
              </a:rPr>
              <a:t>技术</a:t>
            </a:r>
          </a:p>
        </p:txBody>
      </p:sp>
      <p:sp>
        <p:nvSpPr>
          <p:cNvPr id="36" name="矩形 35">
            <a:extLst>
              <a:ext uri="{FF2B5EF4-FFF2-40B4-BE49-F238E27FC236}">
                <a16:creationId xmlns:a16="http://schemas.microsoft.com/office/drawing/2014/main" id="{0C6BCEEA-0201-4E2B-A6F6-350C63F8EC4F}"/>
              </a:ext>
            </a:extLst>
          </p:cNvPr>
          <p:cNvSpPr/>
          <p:nvPr/>
        </p:nvSpPr>
        <p:spPr>
          <a:xfrm>
            <a:off x="1694821" y="1898325"/>
            <a:ext cx="4279436" cy="1537857"/>
          </a:xfrm>
          <a:prstGeom prst="rect">
            <a:avLst/>
          </a:prstGeom>
        </p:spPr>
        <p:txBody>
          <a:bodyPr wrap="square">
            <a:spAutoFit/>
          </a:bodyPr>
          <a:lstStyle/>
          <a:p>
            <a:pPr algn="just">
              <a:lnSpc>
                <a:spcPct val="120000"/>
              </a:lnSpc>
              <a:spcBef>
                <a:spcPts val="600"/>
              </a:spcBef>
            </a:pPr>
            <a:r>
              <a:rPr lang="zh-CN" altLang="en-US" sz="2000" dirty="0">
                <a:solidFill>
                  <a:schemeClr val="tx1">
                    <a:lumMod val="85000"/>
                    <a:lumOff val="15000"/>
                  </a:schemeClr>
                </a:solidFill>
                <a:cs typeface="Times New Roman" panose="02020603050405020304" pitchFamily="18" charset="0"/>
              </a:rPr>
              <a:t>基于</a:t>
            </a:r>
            <a:r>
              <a:rPr lang="en-US" altLang="zh-CN" dirty="0"/>
              <a:t>Pearson</a:t>
            </a:r>
            <a:r>
              <a:rPr lang="zh-CN" altLang="en-US" sz="2000" dirty="0">
                <a:solidFill>
                  <a:schemeClr val="tx1">
                    <a:lumMod val="85000"/>
                    <a:lumOff val="15000"/>
                  </a:schemeClr>
                </a:solidFill>
                <a:cs typeface="Times New Roman" panose="02020603050405020304" pitchFamily="18" charset="0"/>
              </a:rPr>
              <a:t>系数的推荐是一种协同过滤方法，它通过计算用户或物品之间的相似度来预测用户对未评分项目的偏好。</a:t>
            </a:r>
            <a:endParaRPr lang="en-US" altLang="zh-CN" sz="2000" dirty="0">
              <a:solidFill>
                <a:schemeClr val="tx1">
                  <a:lumMod val="85000"/>
                  <a:lumOff val="15000"/>
                </a:schemeClr>
              </a:solidFill>
              <a:cs typeface="Times New Roman" panose="02020603050405020304" pitchFamily="18" charset="0"/>
            </a:endParaRPr>
          </a:p>
        </p:txBody>
      </p:sp>
      <p:sp>
        <p:nvSpPr>
          <p:cNvPr id="37" name="矩形 36">
            <a:extLst>
              <a:ext uri="{FF2B5EF4-FFF2-40B4-BE49-F238E27FC236}">
                <a16:creationId xmlns:a16="http://schemas.microsoft.com/office/drawing/2014/main" id="{B3616D41-AB78-436D-B0E7-7E227D837ABF}"/>
              </a:ext>
            </a:extLst>
          </p:cNvPr>
          <p:cNvSpPr/>
          <p:nvPr/>
        </p:nvSpPr>
        <p:spPr>
          <a:xfrm>
            <a:off x="6495126" y="4162960"/>
            <a:ext cx="5560747" cy="1614801"/>
          </a:xfrm>
          <a:prstGeom prst="rect">
            <a:avLst/>
          </a:prstGeom>
        </p:spPr>
        <p:txBody>
          <a:bodyPr wrap="square">
            <a:spAutoFit/>
          </a:bodyPr>
          <a:lstStyle/>
          <a:p>
            <a:pPr>
              <a:lnSpc>
                <a:spcPct val="120000"/>
              </a:lnSpc>
              <a:spcBef>
                <a:spcPts val="600"/>
              </a:spcBef>
            </a:pPr>
            <a:r>
              <a:rPr lang="en-US" altLang="zh-CN" sz="2000" dirty="0">
                <a:solidFill>
                  <a:schemeClr val="tx1">
                    <a:lumMod val="85000"/>
                    <a:lumOff val="15000"/>
                  </a:schemeClr>
                </a:solidFill>
              </a:rPr>
              <a:t>RAG</a:t>
            </a:r>
            <a:r>
              <a:rPr lang="zh-CN" altLang="en-US" sz="2000" dirty="0">
                <a:solidFill>
                  <a:schemeClr val="tx1">
                    <a:lumMod val="85000"/>
                    <a:lumOff val="15000"/>
                  </a:schemeClr>
                </a:solidFill>
              </a:rPr>
              <a:t>（</a:t>
            </a:r>
            <a:r>
              <a:rPr lang="en-US" altLang="zh-CN" sz="2000" dirty="0">
                <a:solidFill>
                  <a:schemeClr val="tx1">
                    <a:lumMod val="85000"/>
                    <a:lumOff val="15000"/>
                  </a:schemeClr>
                </a:solidFill>
              </a:rPr>
              <a:t>Retrieval-Augmented Generation</a:t>
            </a:r>
            <a:r>
              <a:rPr lang="zh-CN" altLang="en-US" sz="2000" dirty="0">
                <a:solidFill>
                  <a:schemeClr val="tx1">
                    <a:lumMod val="85000"/>
                    <a:lumOff val="15000"/>
                  </a:schemeClr>
                </a:solidFill>
              </a:rPr>
              <a:t>）‌是一种结合了信息检索和文本生成的技术。</a:t>
            </a:r>
            <a:endParaRPr lang="en-US" altLang="zh-CN" sz="2000" dirty="0">
              <a:solidFill>
                <a:schemeClr val="tx1">
                  <a:lumMod val="85000"/>
                  <a:lumOff val="15000"/>
                </a:schemeClr>
              </a:solidFill>
            </a:endParaRPr>
          </a:p>
          <a:p>
            <a:pPr>
              <a:lnSpc>
                <a:spcPct val="120000"/>
              </a:lnSpc>
              <a:spcBef>
                <a:spcPts val="600"/>
              </a:spcBef>
            </a:pPr>
            <a:r>
              <a:rPr lang="en-US" altLang="zh-CN" sz="2000" dirty="0">
                <a:solidFill>
                  <a:schemeClr val="tx1">
                    <a:lumMod val="85000"/>
                    <a:lumOff val="15000"/>
                  </a:schemeClr>
                </a:solidFill>
              </a:rPr>
              <a:t>RAG</a:t>
            </a:r>
            <a:r>
              <a:rPr lang="zh-CN" altLang="en-US" sz="2000" dirty="0">
                <a:solidFill>
                  <a:schemeClr val="tx1">
                    <a:lumMod val="85000"/>
                    <a:lumOff val="15000"/>
                  </a:schemeClr>
                </a:solidFill>
              </a:rPr>
              <a:t>通过整合外部知识库，将检索到的信息作为上下文，增强模型提供准确和相关响应的能力。</a:t>
            </a:r>
            <a:endParaRPr lang="en-US" altLang="zh-CN" sz="2000" dirty="0">
              <a:solidFill>
                <a:schemeClr val="tx1">
                  <a:lumMod val="85000"/>
                  <a:lumOff val="15000"/>
                </a:schemeClr>
              </a:solidFill>
            </a:endParaRPr>
          </a:p>
        </p:txBody>
      </p:sp>
      <p:sp>
        <p:nvSpPr>
          <p:cNvPr id="39" name="AutoShape 10" descr="Python Logo - José Manuel Gilpérez">
            <a:extLst>
              <a:ext uri="{FF2B5EF4-FFF2-40B4-BE49-F238E27FC236}">
                <a16:creationId xmlns:a16="http://schemas.microsoft.com/office/drawing/2014/main" id="{722029C9-D06C-42BF-9983-17FCB5FC457B}"/>
              </a:ext>
            </a:extLst>
          </p:cNvPr>
          <p:cNvSpPr>
            <a:spLocks noChangeAspect="1" noChangeArrowheads="1"/>
          </p:cNvSpPr>
          <p:nvPr/>
        </p:nvSpPr>
        <p:spPr bwMode="auto">
          <a:xfrm>
            <a:off x="6106780" y="36698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descr="协同过滤推荐算法的原理及实现">
            <a:extLst>
              <a:ext uri="{FF2B5EF4-FFF2-40B4-BE49-F238E27FC236}">
                <a16:creationId xmlns:a16="http://schemas.microsoft.com/office/drawing/2014/main" id="{93A9D2B3-74F8-4F91-BB6F-D2FC6037F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736" y="1310437"/>
            <a:ext cx="3299079" cy="22268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blog.csdnimg.cn/blog_migrate/d1ffa30894aa6f92fdd4128183377ecd.png">
            <a:extLst>
              <a:ext uri="{FF2B5EF4-FFF2-40B4-BE49-F238E27FC236}">
                <a16:creationId xmlns:a16="http://schemas.microsoft.com/office/drawing/2014/main" id="{9DF8EAFB-0BF3-4072-B244-8242BE434A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60" t="35728" r="4402" b="4917"/>
          <a:stretch/>
        </p:blipFill>
        <p:spPr bwMode="auto">
          <a:xfrm>
            <a:off x="1185397" y="3822233"/>
            <a:ext cx="4279436" cy="185866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0749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1000"/>
                                        <p:tgtEl>
                                          <p:spTgt spid="36"/>
                                        </p:tgtEl>
                                      </p:cBhvr>
                                    </p:animEffect>
                                    <p:anim calcmode="lin" valueType="num">
                                      <p:cBhvr>
                                        <p:cTn id="18" dur="1000" fill="hold"/>
                                        <p:tgtEl>
                                          <p:spTgt spid="36"/>
                                        </p:tgtEl>
                                        <p:attrNameLst>
                                          <p:attrName>ppt_x</p:attrName>
                                        </p:attrNameLst>
                                      </p:cBhvr>
                                      <p:tavLst>
                                        <p:tav tm="0">
                                          <p:val>
                                            <p:strVal val="#ppt_x"/>
                                          </p:val>
                                        </p:tav>
                                        <p:tav tm="100000">
                                          <p:val>
                                            <p:strVal val="#ppt_x"/>
                                          </p:val>
                                        </p:tav>
                                      </p:tavLst>
                                    </p:anim>
                                    <p:anim calcmode="lin" valueType="num">
                                      <p:cBhvr>
                                        <p:cTn id="19" dur="1000" fill="hold"/>
                                        <p:tgtEl>
                                          <p:spTgt spid="36"/>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fade">
                                      <p:cBhvr>
                                        <p:cTn id="22" dur="1000"/>
                                        <p:tgtEl>
                                          <p:spTgt spid="2050"/>
                                        </p:tgtEl>
                                      </p:cBhvr>
                                    </p:animEffect>
                                    <p:anim calcmode="lin" valueType="num">
                                      <p:cBhvr>
                                        <p:cTn id="23" dur="1000" fill="hold"/>
                                        <p:tgtEl>
                                          <p:spTgt spid="2050"/>
                                        </p:tgtEl>
                                        <p:attrNameLst>
                                          <p:attrName>ppt_x</p:attrName>
                                        </p:attrNameLst>
                                      </p:cBhvr>
                                      <p:tavLst>
                                        <p:tav tm="0">
                                          <p:val>
                                            <p:strVal val="#ppt_x"/>
                                          </p:val>
                                        </p:tav>
                                        <p:tav tm="100000">
                                          <p:val>
                                            <p:strVal val="#ppt_x"/>
                                          </p:val>
                                        </p:tav>
                                      </p:tavLst>
                                    </p:anim>
                                    <p:anim calcmode="lin" valueType="num">
                                      <p:cBhvr>
                                        <p:cTn id="24" dur="1000" fill="hold"/>
                                        <p:tgtEl>
                                          <p:spTgt spid="205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1000"/>
                                        <p:tgtEl>
                                          <p:spTgt spid="25"/>
                                        </p:tgtEl>
                                      </p:cBhvr>
                                    </p:animEffect>
                                    <p:anim calcmode="lin" valueType="num">
                                      <p:cBhvr>
                                        <p:cTn id="35" dur="1000" fill="hold"/>
                                        <p:tgtEl>
                                          <p:spTgt spid="25"/>
                                        </p:tgtEl>
                                        <p:attrNameLst>
                                          <p:attrName>ppt_x</p:attrName>
                                        </p:attrNameLst>
                                      </p:cBhvr>
                                      <p:tavLst>
                                        <p:tav tm="0">
                                          <p:val>
                                            <p:strVal val="#ppt_x"/>
                                          </p:val>
                                        </p:tav>
                                        <p:tav tm="100000">
                                          <p:val>
                                            <p:strVal val="#ppt_x"/>
                                          </p:val>
                                        </p:tav>
                                      </p:tavLst>
                                    </p:anim>
                                    <p:anim calcmode="lin" valueType="num">
                                      <p:cBhvr>
                                        <p:cTn id="36" dur="1000" fill="hold"/>
                                        <p:tgtEl>
                                          <p:spTgt spid="2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1000"/>
                                        <p:tgtEl>
                                          <p:spTgt spid="34"/>
                                        </p:tgtEl>
                                      </p:cBhvr>
                                    </p:animEffect>
                                    <p:anim calcmode="lin" valueType="num">
                                      <p:cBhvr>
                                        <p:cTn id="40" dur="1000" fill="hold"/>
                                        <p:tgtEl>
                                          <p:spTgt spid="34"/>
                                        </p:tgtEl>
                                        <p:attrNameLst>
                                          <p:attrName>ppt_x</p:attrName>
                                        </p:attrNameLst>
                                      </p:cBhvr>
                                      <p:tavLst>
                                        <p:tav tm="0">
                                          <p:val>
                                            <p:strVal val="#ppt_x"/>
                                          </p:val>
                                        </p:tav>
                                        <p:tav tm="100000">
                                          <p:val>
                                            <p:strVal val="#ppt_x"/>
                                          </p:val>
                                        </p:tav>
                                      </p:tavLst>
                                    </p:anim>
                                    <p:anim calcmode="lin" valueType="num">
                                      <p:cBhvr>
                                        <p:cTn id="41" dur="1000" fill="hold"/>
                                        <p:tgtEl>
                                          <p:spTgt spid="3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1000"/>
                                        <p:tgtEl>
                                          <p:spTgt spid="37"/>
                                        </p:tgtEl>
                                      </p:cBhvr>
                                    </p:animEffect>
                                    <p:anim calcmode="lin" valueType="num">
                                      <p:cBhvr>
                                        <p:cTn id="45" dur="1000" fill="hold"/>
                                        <p:tgtEl>
                                          <p:spTgt spid="37"/>
                                        </p:tgtEl>
                                        <p:attrNameLst>
                                          <p:attrName>ppt_x</p:attrName>
                                        </p:attrNameLst>
                                      </p:cBhvr>
                                      <p:tavLst>
                                        <p:tav tm="0">
                                          <p:val>
                                            <p:strVal val="#ppt_x"/>
                                          </p:val>
                                        </p:tav>
                                        <p:tav tm="100000">
                                          <p:val>
                                            <p:strVal val="#ppt_x"/>
                                          </p:val>
                                        </p:tav>
                                      </p:tavLst>
                                    </p:anim>
                                    <p:anim calcmode="lin" valueType="num">
                                      <p:cBhvr>
                                        <p:cTn id="46" dur="1000" fill="hold"/>
                                        <p:tgtEl>
                                          <p:spTgt spid="3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052"/>
                                        </p:tgtEl>
                                        <p:attrNameLst>
                                          <p:attrName>style.visibility</p:attrName>
                                        </p:attrNameLst>
                                      </p:cBhvr>
                                      <p:to>
                                        <p:strVal val="visible"/>
                                      </p:to>
                                    </p:set>
                                    <p:animEffect transition="in" filter="fade">
                                      <p:cBhvr>
                                        <p:cTn id="49" dur="1000"/>
                                        <p:tgtEl>
                                          <p:spTgt spid="2052"/>
                                        </p:tgtEl>
                                      </p:cBhvr>
                                    </p:animEffect>
                                    <p:anim calcmode="lin" valueType="num">
                                      <p:cBhvr>
                                        <p:cTn id="50" dur="1000" fill="hold"/>
                                        <p:tgtEl>
                                          <p:spTgt spid="2052"/>
                                        </p:tgtEl>
                                        <p:attrNameLst>
                                          <p:attrName>ppt_x</p:attrName>
                                        </p:attrNameLst>
                                      </p:cBhvr>
                                      <p:tavLst>
                                        <p:tav tm="0">
                                          <p:val>
                                            <p:strVal val="#ppt_x"/>
                                          </p:val>
                                        </p:tav>
                                        <p:tav tm="100000">
                                          <p:val>
                                            <p:strVal val="#ppt_x"/>
                                          </p:val>
                                        </p:tav>
                                      </p:tavLst>
                                    </p:anim>
                                    <p:anim calcmode="lin" valueType="num">
                                      <p:cBhvr>
                                        <p:cTn id="51" dur="1000" fill="hold"/>
                                        <p:tgtEl>
                                          <p:spTgt spid="205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1000"/>
                                        <p:tgtEl>
                                          <p:spTgt spid="26"/>
                                        </p:tgtEl>
                                      </p:cBhvr>
                                    </p:animEffect>
                                    <p:anim calcmode="lin" valueType="num">
                                      <p:cBhvr>
                                        <p:cTn id="55" dur="1000" fill="hold"/>
                                        <p:tgtEl>
                                          <p:spTgt spid="26"/>
                                        </p:tgtEl>
                                        <p:attrNameLst>
                                          <p:attrName>ppt_x</p:attrName>
                                        </p:attrNameLst>
                                      </p:cBhvr>
                                      <p:tavLst>
                                        <p:tav tm="0">
                                          <p:val>
                                            <p:strVal val="#ppt_x"/>
                                          </p:val>
                                        </p:tav>
                                        <p:tav tm="100000">
                                          <p:val>
                                            <p:strVal val="#ppt_x"/>
                                          </p:val>
                                        </p:tav>
                                      </p:tavLst>
                                    </p:anim>
                                    <p:anim calcmode="lin" valueType="num">
                                      <p:cBhvr>
                                        <p:cTn id="56"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5" grpId="0"/>
      <p:bldP spid="33" grpId="0"/>
      <p:bldP spid="34" grpId="0"/>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r>
              <a:rPr lang="zh-CN" altLang="en-US" dirty="0">
                <a:solidFill>
                  <a:schemeClr val="tx2">
                    <a:lumMod val="60000"/>
                    <a:lumOff val="40000"/>
                  </a:schemeClr>
                </a:solidFill>
              </a:rPr>
              <a:t>处理</a:t>
            </a:r>
          </a:p>
        </p:txBody>
      </p:sp>
      <p:pic>
        <p:nvPicPr>
          <p:cNvPr id="3" name="图片 2"/>
          <p:cNvPicPr>
            <a:picLocks noChangeAspect="1"/>
          </p:cNvPicPr>
          <p:nvPr/>
        </p:nvPicPr>
        <p:blipFill>
          <a:blip r:embed="rId3"/>
          <a:stretch>
            <a:fillRect/>
          </a:stretch>
        </p:blipFill>
        <p:spPr>
          <a:xfrm>
            <a:off x="695960" y="1976087"/>
            <a:ext cx="5138668" cy="3294127"/>
          </a:xfrm>
          <a:prstGeom prst="rect">
            <a:avLst/>
          </a:prstGeom>
        </p:spPr>
      </p:pic>
      <p:cxnSp>
        <p:nvCxnSpPr>
          <p:cNvPr id="6" name="连接符: 曲线 5">
            <a:extLst>
              <a:ext uri="{FF2B5EF4-FFF2-40B4-BE49-F238E27FC236}">
                <a16:creationId xmlns:a16="http://schemas.microsoft.com/office/drawing/2014/main" id="{1D1EBB07-B153-4975-82FD-A048430B4591}"/>
              </a:ext>
            </a:extLst>
          </p:cNvPr>
          <p:cNvCxnSpPr>
            <a:cxnSpLocks/>
          </p:cNvCxnSpPr>
          <p:nvPr/>
        </p:nvCxnSpPr>
        <p:spPr>
          <a:xfrm flipV="1">
            <a:off x="4585944" y="3207943"/>
            <a:ext cx="1762731" cy="332718"/>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30907E62-5180-4AA4-826E-E22106CD5D57}"/>
              </a:ext>
            </a:extLst>
          </p:cNvPr>
          <p:cNvGrpSpPr/>
          <p:nvPr/>
        </p:nvGrpSpPr>
        <p:grpSpPr>
          <a:xfrm>
            <a:off x="6344977" y="1879766"/>
            <a:ext cx="4611132" cy="906456"/>
            <a:chOff x="6346200" y="1879766"/>
            <a:chExt cx="3087248" cy="906456"/>
          </a:xfrm>
        </p:grpSpPr>
        <p:cxnSp>
          <p:nvCxnSpPr>
            <p:cNvPr id="10" name="直接连接符 9">
              <a:extLst>
                <a:ext uri="{FF2B5EF4-FFF2-40B4-BE49-F238E27FC236}">
                  <a16:creationId xmlns:a16="http://schemas.microsoft.com/office/drawing/2014/main" id="{A5C2EA2D-916B-4D72-A7F8-4B2676BDFF10}"/>
                </a:ext>
              </a:extLst>
            </p:cNvPr>
            <p:cNvCxnSpPr>
              <a:cxnSpLocks/>
            </p:cNvCxnSpPr>
            <p:nvPr/>
          </p:nvCxnSpPr>
          <p:spPr>
            <a:xfrm>
              <a:off x="6348675" y="2786222"/>
              <a:ext cx="3082298"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1" name="文本框 10">
              <a:extLst>
                <a:ext uri="{FF2B5EF4-FFF2-40B4-BE49-F238E27FC236}">
                  <a16:creationId xmlns:a16="http://schemas.microsoft.com/office/drawing/2014/main" id="{BF97EDF2-9552-4164-9D96-7BB6FAE6B757}"/>
                </a:ext>
              </a:extLst>
            </p:cNvPr>
            <p:cNvSpPr txBox="1"/>
            <p:nvPr/>
          </p:nvSpPr>
          <p:spPr>
            <a:xfrm>
              <a:off x="6346200" y="1879766"/>
              <a:ext cx="3087248" cy="581057"/>
            </a:xfrm>
            <a:prstGeom prst="rect">
              <a:avLst/>
            </a:prstGeom>
            <a:noFill/>
          </p:spPr>
          <p:txBody>
            <a:bodyPr wrap="square" lIns="72000" rIns="72000" rtlCol="0">
              <a:spAutoFit/>
            </a:bodyPr>
            <a:lstStyle>
              <a:defPPr>
                <a:defRPr lang="zh-CN"/>
              </a:defPPr>
              <a:lvl1pPr algn="just">
                <a:lnSpc>
                  <a:spcPct val="15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sym typeface="+mn-ea"/>
                </a:rPr>
                <a:t> 数据来源：“懂车帝”汽车数据</a:t>
              </a:r>
              <a:endParaRPr lang="zh-CN" altLang="en-US" sz="2400" dirty="0"/>
            </a:p>
          </p:txBody>
        </p:sp>
      </p:grpSp>
      <p:grpSp>
        <p:nvGrpSpPr>
          <p:cNvPr id="19" name="组合 18">
            <a:extLst>
              <a:ext uri="{FF2B5EF4-FFF2-40B4-BE49-F238E27FC236}">
                <a16:creationId xmlns:a16="http://schemas.microsoft.com/office/drawing/2014/main" id="{515E5015-B21E-4B13-876B-4AA360D52291}"/>
              </a:ext>
            </a:extLst>
          </p:cNvPr>
          <p:cNvGrpSpPr/>
          <p:nvPr/>
        </p:nvGrpSpPr>
        <p:grpSpPr>
          <a:xfrm>
            <a:off x="6398982" y="3245833"/>
            <a:ext cx="4573818" cy="1753726"/>
            <a:chOff x="6398982" y="3245833"/>
            <a:chExt cx="4573818" cy="1753726"/>
          </a:xfrm>
        </p:grpSpPr>
        <p:cxnSp>
          <p:nvCxnSpPr>
            <p:cNvPr id="14" name="直接连接符 13">
              <a:extLst>
                <a:ext uri="{FF2B5EF4-FFF2-40B4-BE49-F238E27FC236}">
                  <a16:creationId xmlns:a16="http://schemas.microsoft.com/office/drawing/2014/main" id="{55DD0929-9EAA-4F8E-9E3E-06B313711F22}"/>
                </a:ext>
              </a:extLst>
            </p:cNvPr>
            <p:cNvCxnSpPr>
              <a:cxnSpLocks/>
            </p:cNvCxnSpPr>
            <p:nvPr/>
          </p:nvCxnSpPr>
          <p:spPr>
            <a:xfrm>
              <a:off x="6398982" y="4999559"/>
              <a:ext cx="4573818" cy="0"/>
            </a:xfrm>
            <a:prstGeom prst="line">
              <a:avLst/>
            </a:prstGeom>
            <a:ln/>
          </p:spPr>
          <p:style>
            <a:lnRef idx="3">
              <a:schemeClr val="accent1"/>
            </a:lnRef>
            <a:fillRef idx="0">
              <a:schemeClr val="accent1"/>
            </a:fillRef>
            <a:effectRef idx="2">
              <a:schemeClr val="accent1"/>
            </a:effectRef>
            <a:fontRef idx="minor">
              <a:schemeClr val="tx1"/>
            </a:fontRef>
          </p:style>
        </p:cxnSp>
        <p:sp>
          <p:nvSpPr>
            <p:cNvPr id="15" name="文本框 14">
              <a:extLst>
                <a:ext uri="{FF2B5EF4-FFF2-40B4-BE49-F238E27FC236}">
                  <a16:creationId xmlns:a16="http://schemas.microsoft.com/office/drawing/2014/main" id="{9A5EBE27-F81D-4E4E-9A8A-A7A7408F980F}"/>
                </a:ext>
              </a:extLst>
            </p:cNvPr>
            <p:cNvSpPr txBox="1"/>
            <p:nvPr/>
          </p:nvSpPr>
          <p:spPr>
            <a:xfrm>
              <a:off x="6398982" y="3245833"/>
              <a:ext cx="4573818" cy="1689052"/>
            </a:xfrm>
            <a:prstGeom prst="rect">
              <a:avLst/>
            </a:prstGeom>
            <a:noFill/>
          </p:spPr>
          <p:txBody>
            <a:bodyPr wrap="square" lIns="72000" rIns="72000" rtlCol="0">
              <a:spAutoFit/>
            </a:bodyPr>
            <a:lstStyle>
              <a:defPPr>
                <a:defRPr lang="zh-CN"/>
              </a:defPPr>
              <a:lvl1pPr algn="just">
                <a:lnSpc>
                  <a:spcPct val="150000"/>
                </a:lnSpc>
                <a:defRPr sz="16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2400" dirty="0"/>
                <a:t>数据类型：</a:t>
              </a:r>
              <a:endParaRPr lang="en-US" altLang="zh-CN" sz="2400" dirty="0"/>
            </a:p>
            <a:p>
              <a:r>
                <a:rPr lang="zh-CN" altLang="en-US" sz="2400" dirty="0"/>
                <a:t>车型，价格，级别，生产厂商，发布时间，最大速度，名称等</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22" presetClass="entr" presetSubtype="4"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60000"/>
                    <a:lumOff val="40000"/>
                  </a:schemeClr>
                </a:solidFill>
                <a:sym typeface="+mn-ea"/>
              </a:rPr>
              <a:t>数据</a:t>
            </a:r>
            <a:r>
              <a:rPr lang="zh-CN" altLang="en-US" dirty="0">
                <a:sym typeface="+mn-ea"/>
              </a:rPr>
              <a:t>处理</a:t>
            </a:r>
            <a:endParaRPr lang="zh-CN" altLang="en-US" dirty="0"/>
          </a:p>
        </p:txBody>
      </p:sp>
      <p:pic>
        <p:nvPicPr>
          <p:cNvPr id="4" name="图片 3"/>
          <p:cNvPicPr>
            <a:picLocks noChangeAspect="1"/>
          </p:cNvPicPr>
          <p:nvPr/>
        </p:nvPicPr>
        <p:blipFill rotWithShape="1">
          <a:blip r:embed="rId3"/>
          <a:srcRect b="9190"/>
          <a:stretch/>
        </p:blipFill>
        <p:spPr>
          <a:xfrm>
            <a:off x="2255528" y="3785869"/>
            <a:ext cx="3969583" cy="2551505"/>
          </a:xfrm>
          <a:prstGeom prst="rect">
            <a:avLst/>
          </a:prstGeom>
        </p:spPr>
      </p:pic>
      <p:sp>
        <p:nvSpPr>
          <p:cNvPr id="5" name="圆角矩形 11">
            <a:extLst>
              <a:ext uri="{FF2B5EF4-FFF2-40B4-BE49-F238E27FC236}">
                <a16:creationId xmlns:a16="http://schemas.microsoft.com/office/drawing/2014/main" id="{31DFCFA7-C144-408F-AA78-ED1D1700E818}"/>
              </a:ext>
            </a:extLst>
          </p:cNvPr>
          <p:cNvSpPr/>
          <p:nvPr/>
        </p:nvSpPr>
        <p:spPr>
          <a:xfrm>
            <a:off x="1588240" y="1747519"/>
            <a:ext cx="2067912"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汽车数据</a:t>
            </a:r>
            <a:endParaRPr sz="1600" b="1" dirty="0">
              <a:solidFill>
                <a:schemeClr val="tx1"/>
              </a:solidFill>
              <a:latin typeface="楷体" charset="0"/>
              <a:ea typeface="楷体" charset="0"/>
              <a:cs typeface="楷体" charset="0"/>
            </a:endParaRPr>
          </a:p>
        </p:txBody>
      </p:sp>
      <p:sp>
        <p:nvSpPr>
          <p:cNvPr id="6" name="圆角矩形 18">
            <a:extLst>
              <a:ext uri="{FF2B5EF4-FFF2-40B4-BE49-F238E27FC236}">
                <a16:creationId xmlns:a16="http://schemas.microsoft.com/office/drawing/2014/main" id="{8ACDEFB8-EDB5-4139-AC76-C7A0E9035F02}"/>
              </a:ext>
            </a:extLst>
          </p:cNvPr>
          <p:cNvSpPr/>
          <p:nvPr/>
        </p:nvSpPr>
        <p:spPr>
          <a:xfrm>
            <a:off x="1588240" y="2567304"/>
            <a:ext cx="2067912"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推荐数据</a:t>
            </a:r>
            <a:endParaRPr lang="zh-CN" sz="1600" b="1" dirty="0">
              <a:solidFill>
                <a:schemeClr val="tx1"/>
              </a:solidFill>
              <a:latin typeface="楷体" charset="0"/>
              <a:ea typeface="楷体" charset="0"/>
              <a:cs typeface="楷体" charset="0"/>
            </a:endParaRPr>
          </a:p>
        </p:txBody>
      </p:sp>
      <p:sp>
        <p:nvSpPr>
          <p:cNvPr id="7" name="文本框 6">
            <a:extLst>
              <a:ext uri="{FF2B5EF4-FFF2-40B4-BE49-F238E27FC236}">
                <a16:creationId xmlns:a16="http://schemas.microsoft.com/office/drawing/2014/main" id="{A44C570D-4978-4E04-B5F0-0D578593B3BA}"/>
              </a:ext>
            </a:extLst>
          </p:cNvPr>
          <p:cNvSpPr txBox="1"/>
          <p:nvPr/>
        </p:nvSpPr>
        <p:spPr>
          <a:xfrm>
            <a:off x="2034645" y="1420494"/>
            <a:ext cx="1226737" cy="328936"/>
          </a:xfrm>
          <a:prstGeom prst="rect">
            <a:avLst/>
          </a:prstGeom>
          <a:noFill/>
        </p:spPr>
        <p:txBody>
          <a:bodyPr wrap="square" rtlCol="0" anchor="t">
            <a:spAutoFit/>
          </a:bodyPr>
          <a:lstStyle/>
          <a:p>
            <a:pPr algn="ctr">
              <a:lnSpc>
                <a:spcPct val="120000"/>
              </a:lnSpc>
              <a:spcBef>
                <a:spcPts val="0"/>
              </a:spcBef>
              <a:spcAft>
                <a:spcPts val="0"/>
              </a:spcAft>
            </a:pPr>
            <a:r>
              <a:rPr lang="zh-CN" altLang="en-US" sz="1400" b="1" dirty="0">
                <a:solidFill>
                  <a:schemeClr val="bg2">
                    <a:lumMod val="50000"/>
                  </a:schemeClr>
                </a:solidFill>
                <a:latin typeface="微软雅黑" charset="0"/>
                <a:ea typeface="微软雅黑" charset="0"/>
                <a:sym typeface="+mn-ea"/>
              </a:rPr>
              <a:t>数据类型</a:t>
            </a:r>
          </a:p>
        </p:txBody>
      </p:sp>
      <p:sp>
        <p:nvSpPr>
          <p:cNvPr id="8" name="圆角矩形 34">
            <a:extLst>
              <a:ext uri="{FF2B5EF4-FFF2-40B4-BE49-F238E27FC236}">
                <a16:creationId xmlns:a16="http://schemas.microsoft.com/office/drawing/2014/main" id="{232BB307-F1A5-436F-B0EA-346840DCB247}"/>
              </a:ext>
            </a:extLst>
          </p:cNvPr>
          <p:cNvSpPr/>
          <p:nvPr/>
        </p:nvSpPr>
        <p:spPr>
          <a:xfrm>
            <a:off x="1451081" y="1408429"/>
            <a:ext cx="2325952" cy="205041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25">
            <a:extLst>
              <a:ext uri="{FF2B5EF4-FFF2-40B4-BE49-F238E27FC236}">
                <a16:creationId xmlns:a16="http://schemas.microsoft.com/office/drawing/2014/main" id="{6601191C-BC6A-49F6-BA5C-2736E6122797}"/>
              </a:ext>
            </a:extLst>
          </p:cNvPr>
          <p:cNvSpPr/>
          <p:nvPr/>
        </p:nvSpPr>
        <p:spPr>
          <a:xfrm>
            <a:off x="4820345" y="1756463"/>
            <a:ext cx="2188793"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八爪鱼采集器获取</a:t>
            </a:r>
          </a:p>
        </p:txBody>
      </p:sp>
      <p:sp>
        <p:nvSpPr>
          <p:cNvPr id="10" name="圆角矩形 26">
            <a:extLst>
              <a:ext uri="{FF2B5EF4-FFF2-40B4-BE49-F238E27FC236}">
                <a16:creationId xmlns:a16="http://schemas.microsoft.com/office/drawing/2014/main" id="{51185067-55E4-46D8-9F1B-D130712063A3}"/>
              </a:ext>
            </a:extLst>
          </p:cNvPr>
          <p:cNvSpPr/>
          <p:nvPr/>
        </p:nvSpPr>
        <p:spPr>
          <a:xfrm>
            <a:off x="4820346" y="2576248"/>
            <a:ext cx="2188792"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问卷数据集</a:t>
            </a:r>
            <a:endParaRPr lang="en-US" altLang="zh-CN" sz="1600" b="1" dirty="0">
              <a:solidFill>
                <a:schemeClr val="tx1"/>
              </a:solidFill>
              <a:latin typeface="楷体" charset="0"/>
              <a:ea typeface="楷体" charset="0"/>
              <a:cs typeface="楷体" charset="0"/>
            </a:endParaRPr>
          </a:p>
        </p:txBody>
      </p:sp>
      <p:sp>
        <p:nvSpPr>
          <p:cNvPr id="11" name="文本框 10">
            <a:extLst>
              <a:ext uri="{FF2B5EF4-FFF2-40B4-BE49-F238E27FC236}">
                <a16:creationId xmlns:a16="http://schemas.microsoft.com/office/drawing/2014/main" id="{A69E4BDD-D4C2-4FF7-9321-E33A11FEFF9B}"/>
              </a:ext>
            </a:extLst>
          </p:cNvPr>
          <p:cNvSpPr txBox="1"/>
          <p:nvPr/>
        </p:nvSpPr>
        <p:spPr>
          <a:xfrm>
            <a:off x="5280828" y="1429438"/>
            <a:ext cx="1301939" cy="328936"/>
          </a:xfrm>
          <a:prstGeom prst="rect">
            <a:avLst/>
          </a:prstGeom>
          <a:noFill/>
        </p:spPr>
        <p:txBody>
          <a:bodyPr wrap="square" rtlCol="0" anchor="t">
            <a:spAutoFit/>
          </a:bodyPr>
          <a:lstStyle/>
          <a:p>
            <a:pPr algn="ctr">
              <a:lnSpc>
                <a:spcPct val="120000"/>
              </a:lnSpc>
              <a:spcBef>
                <a:spcPts val="0"/>
              </a:spcBef>
              <a:spcAft>
                <a:spcPts val="0"/>
              </a:spcAft>
            </a:pPr>
            <a:r>
              <a:rPr lang="zh-CN" altLang="en-US" sz="1400" b="1" dirty="0">
                <a:solidFill>
                  <a:schemeClr val="bg2">
                    <a:lumMod val="50000"/>
                  </a:schemeClr>
                </a:solidFill>
                <a:latin typeface="微软雅黑" charset="0"/>
                <a:ea typeface="微软雅黑" charset="0"/>
                <a:sym typeface="+mn-ea"/>
              </a:rPr>
              <a:t>数据采集</a:t>
            </a:r>
          </a:p>
        </p:txBody>
      </p:sp>
      <p:sp>
        <p:nvSpPr>
          <p:cNvPr id="12" name="圆角矩形 35">
            <a:extLst>
              <a:ext uri="{FF2B5EF4-FFF2-40B4-BE49-F238E27FC236}">
                <a16:creationId xmlns:a16="http://schemas.microsoft.com/office/drawing/2014/main" id="{C5771BFC-FBDB-440F-AD85-AAFBE295DF1F}"/>
              </a:ext>
            </a:extLst>
          </p:cNvPr>
          <p:cNvSpPr/>
          <p:nvPr/>
        </p:nvSpPr>
        <p:spPr>
          <a:xfrm>
            <a:off x="4683186" y="1417373"/>
            <a:ext cx="2399029" cy="205041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9D57AD89-5C28-4123-AFCF-C97B36044141}"/>
              </a:ext>
            </a:extLst>
          </p:cNvPr>
          <p:cNvCxnSpPr>
            <a:cxnSpLocks/>
            <a:stCxn id="5" idx="3"/>
            <a:endCxn id="9" idx="1"/>
          </p:cNvCxnSpPr>
          <p:nvPr/>
        </p:nvCxnSpPr>
        <p:spPr>
          <a:xfrm>
            <a:off x="3656152" y="2087244"/>
            <a:ext cx="1164193" cy="8944"/>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8D1ACDA-7F49-47DF-97BD-27556FD6FEF1}"/>
              </a:ext>
            </a:extLst>
          </p:cNvPr>
          <p:cNvCxnSpPr>
            <a:cxnSpLocks/>
            <a:stCxn id="9" idx="3"/>
            <a:endCxn id="16" idx="1"/>
          </p:cNvCxnSpPr>
          <p:nvPr/>
        </p:nvCxnSpPr>
        <p:spPr>
          <a:xfrm>
            <a:off x="7009138" y="2096188"/>
            <a:ext cx="979230" cy="1959753"/>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57E47ED2-18AC-45B6-BF42-CCCFCA74C8CB}"/>
              </a:ext>
            </a:extLst>
          </p:cNvPr>
          <p:cNvCxnSpPr>
            <a:cxnSpLocks/>
            <a:stCxn id="6" idx="3"/>
            <a:endCxn id="10" idx="1"/>
          </p:cNvCxnSpPr>
          <p:nvPr/>
        </p:nvCxnSpPr>
        <p:spPr>
          <a:xfrm>
            <a:off x="3656152" y="2907029"/>
            <a:ext cx="1164194" cy="8944"/>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9110611-178D-4B58-B3CD-6CC800E33349}"/>
              </a:ext>
            </a:extLst>
          </p:cNvPr>
          <p:cNvCxnSpPr>
            <a:cxnSpLocks/>
            <a:stCxn id="10" idx="3"/>
            <a:endCxn id="16" idx="1"/>
          </p:cNvCxnSpPr>
          <p:nvPr/>
        </p:nvCxnSpPr>
        <p:spPr>
          <a:xfrm>
            <a:off x="7009138" y="2915973"/>
            <a:ext cx="979230" cy="1139968"/>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5877AB39-90F1-4B2B-982C-3B60E1D0DD5D}"/>
              </a:ext>
            </a:extLst>
          </p:cNvPr>
          <p:cNvGrpSpPr/>
          <p:nvPr/>
        </p:nvGrpSpPr>
        <p:grpSpPr>
          <a:xfrm>
            <a:off x="7988368" y="2576248"/>
            <a:ext cx="3180896" cy="2959385"/>
            <a:chOff x="7125441" y="1408429"/>
            <a:chExt cx="3180896" cy="2959385"/>
          </a:xfrm>
        </p:grpSpPr>
        <p:sp>
          <p:nvSpPr>
            <p:cNvPr id="13" name="圆角矩形 29">
              <a:extLst>
                <a:ext uri="{FF2B5EF4-FFF2-40B4-BE49-F238E27FC236}">
                  <a16:creationId xmlns:a16="http://schemas.microsoft.com/office/drawing/2014/main" id="{1ED7AD13-0971-432A-8597-83E5EDEA7BDB}"/>
                </a:ext>
              </a:extLst>
            </p:cNvPr>
            <p:cNvSpPr/>
            <p:nvPr/>
          </p:nvSpPr>
          <p:spPr>
            <a:xfrm>
              <a:off x="7258155" y="1747519"/>
              <a:ext cx="2930639"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异常值处理</a:t>
              </a:r>
              <a:endParaRPr lang="zh-CN" sz="1600" b="1" dirty="0">
                <a:solidFill>
                  <a:schemeClr val="tx1"/>
                </a:solidFill>
                <a:latin typeface="楷体" charset="0"/>
                <a:ea typeface="楷体" charset="0"/>
                <a:cs typeface="楷体" charset="0"/>
              </a:endParaRPr>
            </a:p>
          </p:txBody>
        </p:sp>
        <p:sp>
          <p:nvSpPr>
            <p:cNvPr id="14" name="圆角矩形 31">
              <a:extLst>
                <a:ext uri="{FF2B5EF4-FFF2-40B4-BE49-F238E27FC236}">
                  <a16:creationId xmlns:a16="http://schemas.microsoft.com/office/drawing/2014/main" id="{436FA40D-E9D8-476D-9566-A385C3BC3362}"/>
                </a:ext>
              </a:extLst>
            </p:cNvPr>
            <p:cNvSpPr/>
            <p:nvPr/>
          </p:nvSpPr>
          <p:spPr>
            <a:xfrm>
              <a:off x="7258155" y="2567304"/>
              <a:ext cx="2930639"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缺省值处理</a:t>
              </a:r>
              <a:endParaRPr lang="en-US" altLang="zh-CN" sz="1600" b="1" dirty="0">
                <a:solidFill>
                  <a:schemeClr val="tx1"/>
                </a:solidFill>
                <a:latin typeface="楷体" charset="0"/>
                <a:ea typeface="楷体" charset="0"/>
                <a:cs typeface="楷体" charset="0"/>
              </a:endParaRPr>
            </a:p>
          </p:txBody>
        </p:sp>
        <p:sp>
          <p:nvSpPr>
            <p:cNvPr id="15" name="文本框 14">
              <a:extLst>
                <a:ext uri="{FF2B5EF4-FFF2-40B4-BE49-F238E27FC236}">
                  <a16:creationId xmlns:a16="http://schemas.microsoft.com/office/drawing/2014/main" id="{C382FE1A-F45B-4898-A690-F1D91B373B16}"/>
                </a:ext>
              </a:extLst>
            </p:cNvPr>
            <p:cNvSpPr txBox="1"/>
            <p:nvPr/>
          </p:nvSpPr>
          <p:spPr>
            <a:xfrm>
              <a:off x="7952471" y="1412874"/>
              <a:ext cx="1542006" cy="328936"/>
            </a:xfrm>
            <a:prstGeom prst="rect">
              <a:avLst/>
            </a:prstGeom>
            <a:noFill/>
          </p:spPr>
          <p:txBody>
            <a:bodyPr wrap="square" rtlCol="0" anchor="t">
              <a:spAutoFit/>
            </a:bodyPr>
            <a:lstStyle/>
            <a:p>
              <a:pPr algn="ctr">
                <a:lnSpc>
                  <a:spcPct val="120000"/>
                </a:lnSpc>
                <a:spcBef>
                  <a:spcPts val="0"/>
                </a:spcBef>
                <a:spcAft>
                  <a:spcPts val="0"/>
                </a:spcAft>
              </a:pPr>
              <a:r>
                <a:rPr lang="zh-CN" altLang="en-US" sz="1400" b="1" dirty="0">
                  <a:solidFill>
                    <a:schemeClr val="bg2">
                      <a:lumMod val="50000"/>
                    </a:schemeClr>
                  </a:solidFill>
                  <a:latin typeface="微软雅黑" charset="0"/>
                  <a:ea typeface="微软雅黑" charset="0"/>
                  <a:sym typeface="+mn-ea"/>
                </a:rPr>
                <a:t>数据预处理</a:t>
              </a:r>
            </a:p>
          </p:txBody>
        </p:sp>
        <p:sp>
          <p:nvSpPr>
            <p:cNvPr id="16" name="圆角矩形 36">
              <a:extLst>
                <a:ext uri="{FF2B5EF4-FFF2-40B4-BE49-F238E27FC236}">
                  <a16:creationId xmlns:a16="http://schemas.microsoft.com/office/drawing/2014/main" id="{37641EBF-4044-43BC-AF0C-C01E865E0121}"/>
                </a:ext>
              </a:extLst>
            </p:cNvPr>
            <p:cNvSpPr/>
            <p:nvPr/>
          </p:nvSpPr>
          <p:spPr>
            <a:xfrm>
              <a:off x="7125441" y="1408429"/>
              <a:ext cx="3180896" cy="295938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圆角矩形 31">
              <a:extLst>
                <a:ext uri="{FF2B5EF4-FFF2-40B4-BE49-F238E27FC236}">
                  <a16:creationId xmlns:a16="http://schemas.microsoft.com/office/drawing/2014/main" id="{10F7D35E-4B0F-4A8A-A429-2B23E02ACEEB}"/>
                </a:ext>
              </a:extLst>
            </p:cNvPr>
            <p:cNvSpPr/>
            <p:nvPr/>
          </p:nvSpPr>
          <p:spPr>
            <a:xfrm>
              <a:off x="7250569" y="3458844"/>
              <a:ext cx="2930639" cy="67945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楷体" charset="0"/>
                  <a:ea typeface="楷体" charset="0"/>
                  <a:cs typeface="楷体" charset="0"/>
                </a:rPr>
                <a:t>乱码处理</a:t>
              </a:r>
              <a:endParaRPr lang="en-US" altLang="zh-CN" sz="1600" b="1" dirty="0">
                <a:solidFill>
                  <a:schemeClr val="tx1"/>
                </a:solidFill>
                <a:latin typeface="楷体" charset="0"/>
                <a:ea typeface="楷体" charset="0"/>
                <a:cs typeface="楷体" charset="0"/>
              </a:endParaRPr>
            </a:p>
          </p:txBody>
        </p:sp>
      </p:grpSp>
    </p:spTree>
    <p:custDataLst>
      <p:tags r:id="rId1"/>
    </p:custDataLst>
    <p:extLst>
      <p:ext uri="{BB962C8B-B14F-4D97-AF65-F5344CB8AC3E}">
        <p14:creationId xmlns:p14="http://schemas.microsoft.com/office/powerpoint/2010/main" val="295445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1000"/>
                                        <p:tgtEl>
                                          <p:spTgt spid="18"/>
                                        </p:tgtEl>
                                      </p:cBhvr>
                                    </p:animEffect>
                                    <p:anim calcmode="lin" valueType="num">
                                      <p:cBhvr>
                                        <p:cTn id="53" dur="1000" fill="hold"/>
                                        <p:tgtEl>
                                          <p:spTgt spid="18"/>
                                        </p:tgtEl>
                                        <p:attrNameLst>
                                          <p:attrName>ppt_x</p:attrName>
                                        </p:attrNameLst>
                                      </p:cBhvr>
                                      <p:tavLst>
                                        <p:tav tm="0">
                                          <p:val>
                                            <p:strVal val="#ppt_x"/>
                                          </p:val>
                                        </p:tav>
                                        <p:tav tm="100000">
                                          <p:val>
                                            <p:strVal val="#ppt_x"/>
                                          </p:val>
                                        </p:tav>
                                      </p:tavLst>
                                    </p:anim>
                                    <p:anim calcmode="lin" valueType="num">
                                      <p:cBhvr>
                                        <p:cTn id="54" dur="1000" fill="hold"/>
                                        <p:tgtEl>
                                          <p:spTgt spid="18"/>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fade">
                                      <p:cBhvr>
                                        <p:cTn id="62" dur="1000"/>
                                        <p:tgtEl>
                                          <p:spTgt spid="20"/>
                                        </p:tgtEl>
                                      </p:cBhvr>
                                    </p:animEffect>
                                    <p:anim calcmode="lin" valueType="num">
                                      <p:cBhvr>
                                        <p:cTn id="63" dur="1000" fill="hold"/>
                                        <p:tgtEl>
                                          <p:spTgt spid="20"/>
                                        </p:tgtEl>
                                        <p:attrNameLst>
                                          <p:attrName>ppt_x</p:attrName>
                                        </p:attrNameLst>
                                      </p:cBhvr>
                                      <p:tavLst>
                                        <p:tav tm="0">
                                          <p:val>
                                            <p:strVal val="#ppt_x"/>
                                          </p:val>
                                        </p:tav>
                                        <p:tav tm="100000">
                                          <p:val>
                                            <p:strVal val="#ppt_x"/>
                                          </p:val>
                                        </p:tav>
                                      </p:tavLst>
                                    </p:anim>
                                    <p:anim calcmode="lin" valueType="num">
                                      <p:cBhvr>
                                        <p:cTn id="64" dur="1000" fill="hold"/>
                                        <p:tgtEl>
                                          <p:spTgt spid="2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1000"/>
                                        <p:tgtEl>
                                          <p:spTgt spid="4"/>
                                        </p:tgtEl>
                                      </p:cBhvr>
                                    </p:animEffect>
                                    <p:anim calcmode="lin" valueType="num">
                                      <p:cBhvr>
                                        <p:cTn id="75" dur="1000" fill="hold"/>
                                        <p:tgtEl>
                                          <p:spTgt spid="4"/>
                                        </p:tgtEl>
                                        <p:attrNameLst>
                                          <p:attrName>ppt_x</p:attrName>
                                        </p:attrNameLst>
                                      </p:cBhvr>
                                      <p:tavLst>
                                        <p:tav tm="0">
                                          <p:val>
                                            <p:strVal val="#ppt_x"/>
                                          </p:val>
                                        </p:tav>
                                        <p:tav tm="100000">
                                          <p:val>
                                            <p:strVal val="#ppt_x"/>
                                          </p:val>
                                        </p:tav>
                                      </p:tavLst>
                                    </p:anim>
                                    <p:anim calcmode="lin" valueType="num">
                                      <p:cBhvr>
                                        <p:cTn id="7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animBg="1"/>
      <p:bldP spid="10" grpId="0" animBg="1"/>
      <p:bldP spid="11" grpId="0"/>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a:t>
            </a:r>
            <a:r>
              <a:rPr lang="zh-CN" altLang="en-US" dirty="0">
                <a:solidFill>
                  <a:schemeClr val="tx2">
                    <a:lumMod val="60000"/>
                    <a:lumOff val="40000"/>
                  </a:schemeClr>
                </a:solidFill>
              </a:rPr>
              <a:t>功能</a:t>
            </a:r>
          </a:p>
        </p:txBody>
      </p:sp>
      <p:grpSp>
        <p:nvGrpSpPr>
          <p:cNvPr id="40" name="组合 39">
            <a:extLst>
              <a:ext uri="{FF2B5EF4-FFF2-40B4-BE49-F238E27FC236}">
                <a16:creationId xmlns:a16="http://schemas.microsoft.com/office/drawing/2014/main" id="{1DC289F5-8AEF-4B4E-BCAE-1BC963379B97}"/>
              </a:ext>
            </a:extLst>
          </p:cNvPr>
          <p:cNvGrpSpPr/>
          <p:nvPr/>
        </p:nvGrpSpPr>
        <p:grpSpPr>
          <a:xfrm>
            <a:off x="1592106" y="2005480"/>
            <a:ext cx="2575464" cy="1097840"/>
            <a:chOff x="3372575" y="1726651"/>
            <a:chExt cx="2575464" cy="1097840"/>
          </a:xfrm>
        </p:grpSpPr>
        <p:sp>
          <p:nvSpPr>
            <p:cNvPr id="30" name="文本框 29">
              <a:extLst>
                <a:ext uri="{FF2B5EF4-FFF2-40B4-BE49-F238E27FC236}">
                  <a16:creationId xmlns:a16="http://schemas.microsoft.com/office/drawing/2014/main" id="{C10A1F6F-1E01-4BEC-BE64-E1C7454D9E87}"/>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1</a:t>
              </a:r>
              <a:endParaRPr lang="zh-CN" altLang="en-US" sz="3600" dirty="0">
                <a:solidFill>
                  <a:schemeClr val="accent1"/>
                </a:solidFill>
              </a:endParaRPr>
            </a:p>
          </p:txBody>
        </p:sp>
        <p:grpSp>
          <p:nvGrpSpPr>
            <p:cNvPr id="31" name="组合 22">
              <a:extLst>
                <a:ext uri="{FF2B5EF4-FFF2-40B4-BE49-F238E27FC236}">
                  <a16:creationId xmlns:a16="http://schemas.microsoft.com/office/drawing/2014/main" id="{6F623ECD-9EF9-4298-BCF9-84A314B8B3D4}"/>
                </a:ext>
              </a:extLst>
            </p:cNvPr>
            <p:cNvGrpSpPr/>
            <p:nvPr/>
          </p:nvGrpSpPr>
          <p:grpSpPr>
            <a:xfrm rot="11641273">
              <a:off x="3642672" y="1726651"/>
              <a:ext cx="353725" cy="1097840"/>
              <a:chOff x="10412" y="854550"/>
              <a:chExt cx="1615188" cy="5148317"/>
            </a:xfrm>
          </p:grpSpPr>
          <p:cxnSp>
            <p:nvCxnSpPr>
              <p:cNvPr id="32" name="直接连接符 23">
                <a:extLst>
                  <a:ext uri="{FF2B5EF4-FFF2-40B4-BE49-F238E27FC236}">
                    <a16:creationId xmlns:a16="http://schemas.microsoft.com/office/drawing/2014/main" id="{854377A3-E16F-487F-A6C2-D7CF231DF12F}"/>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33" name="矩形 32">
                <a:extLst>
                  <a:ext uri="{FF2B5EF4-FFF2-40B4-BE49-F238E27FC236}">
                    <a16:creationId xmlns:a16="http://schemas.microsoft.com/office/drawing/2014/main" id="{A0F9511C-90B6-448D-B0CB-185F9EC5D624}"/>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34" name="矩形 33">
              <a:extLst>
                <a:ext uri="{FF2B5EF4-FFF2-40B4-BE49-F238E27FC236}">
                  <a16:creationId xmlns:a16="http://schemas.microsoft.com/office/drawing/2014/main" id="{877D857C-3958-4142-A518-D8576F10BBCF}"/>
                </a:ext>
              </a:extLst>
            </p:cNvPr>
            <p:cNvSpPr/>
            <p:nvPr/>
          </p:nvSpPr>
          <p:spPr>
            <a:xfrm>
              <a:off x="3944310" y="1837285"/>
              <a:ext cx="2003729" cy="452945"/>
            </a:xfrm>
            <a:prstGeom prst="rect">
              <a:avLst/>
            </a:prstGeom>
          </p:spPr>
          <p:txBody>
            <a:bodyPr wrap="square">
              <a:spAutoFit/>
            </a:bodyPr>
            <a:lstStyle/>
            <a:p>
              <a:pPr lvl="0">
                <a:lnSpc>
                  <a:spcPct val="130000"/>
                </a:lnSpc>
              </a:pPr>
              <a:r>
                <a:rPr lang="zh-CN" altLang="en-US" sz="2000" b="1" dirty="0">
                  <a:solidFill>
                    <a:schemeClr val="accent1"/>
                  </a:solidFill>
                </a:rPr>
                <a:t>平台首页展示</a:t>
              </a:r>
              <a:endParaRPr lang="en-US" altLang="zh-CN" sz="2000" b="1" dirty="0">
                <a:solidFill>
                  <a:schemeClr val="accent1"/>
                </a:solidFill>
              </a:endParaRPr>
            </a:p>
          </p:txBody>
        </p:sp>
      </p:grpSp>
      <p:grpSp>
        <p:nvGrpSpPr>
          <p:cNvPr id="41" name="组合 40">
            <a:extLst>
              <a:ext uri="{FF2B5EF4-FFF2-40B4-BE49-F238E27FC236}">
                <a16:creationId xmlns:a16="http://schemas.microsoft.com/office/drawing/2014/main" id="{8D041ACB-2FF5-44B8-9E91-09A466EA408C}"/>
              </a:ext>
            </a:extLst>
          </p:cNvPr>
          <p:cNvGrpSpPr/>
          <p:nvPr/>
        </p:nvGrpSpPr>
        <p:grpSpPr>
          <a:xfrm>
            <a:off x="1844629" y="2756331"/>
            <a:ext cx="2575464" cy="1097840"/>
            <a:chOff x="3372575" y="1726651"/>
            <a:chExt cx="2575464" cy="1097840"/>
          </a:xfrm>
        </p:grpSpPr>
        <p:sp>
          <p:nvSpPr>
            <p:cNvPr id="42" name="文本框 41">
              <a:extLst>
                <a:ext uri="{FF2B5EF4-FFF2-40B4-BE49-F238E27FC236}">
                  <a16:creationId xmlns:a16="http://schemas.microsoft.com/office/drawing/2014/main" id="{1C2AB774-9292-4A43-90BE-A063B9153CFF}"/>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2</a:t>
              </a:r>
              <a:endParaRPr lang="zh-CN" altLang="en-US" sz="3600" dirty="0">
                <a:solidFill>
                  <a:schemeClr val="accent1"/>
                </a:solidFill>
              </a:endParaRPr>
            </a:p>
          </p:txBody>
        </p:sp>
        <p:grpSp>
          <p:nvGrpSpPr>
            <p:cNvPr id="43" name="组合 22">
              <a:extLst>
                <a:ext uri="{FF2B5EF4-FFF2-40B4-BE49-F238E27FC236}">
                  <a16:creationId xmlns:a16="http://schemas.microsoft.com/office/drawing/2014/main" id="{663312BD-FD5B-4082-99E0-8362A24B98DF}"/>
                </a:ext>
              </a:extLst>
            </p:cNvPr>
            <p:cNvGrpSpPr/>
            <p:nvPr/>
          </p:nvGrpSpPr>
          <p:grpSpPr>
            <a:xfrm rot="11641273">
              <a:off x="3642672" y="1726651"/>
              <a:ext cx="353725" cy="1097840"/>
              <a:chOff x="10412" y="854550"/>
              <a:chExt cx="1615188" cy="5148317"/>
            </a:xfrm>
          </p:grpSpPr>
          <p:cxnSp>
            <p:nvCxnSpPr>
              <p:cNvPr id="45" name="直接连接符 23">
                <a:extLst>
                  <a:ext uri="{FF2B5EF4-FFF2-40B4-BE49-F238E27FC236}">
                    <a16:creationId xmlns:a16="http://schemas.microsoft.com/office/drawing/2014/main" id="{87428625-1C83-4A8A-BA20-71D8038D4B8A}"/>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46" name="矩形 45">
                <a:extLst>
                  <a:ext uri="{FF2B5EF4-FFF2-40B4-BE49-F238E27FC236}">
                    <a16:creationId xmlns:a16="http://schemas.microsoft.com/office/drawing/2014/main" id="{843C2ADB-FE28-48AA-9DBE-E4C4FCECDB40}"/>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44" name="矩形 43">
              <a:extLst>
                <a:ext uri="{FF2B5EF4-FFF2-40B4-BE49-F238E27FC236}">
                  <a16:creationId xmlns:a16="http://schemas.microsoft.com/office/drawing/2014/main" id="{23812A44-8052-401F-B405-F74A08CDA428}"/>
                </a:ext>
              </a:extLst>
            </p:cNvPr>
            <p:cNvSpPr/>
            <p:nvPr/>
          </p:nvSpPr>
          <p:spPr>
            <a:xfrm>
              <a:off x="3944310" y="1837285"/>
              <a:ext cx="2003729" cy="452945"/>
            </a:xfrm>
            <a:prstGeom prst="rect">
              <a:avLst/>
            </a:prstGeom>
          </p:spPr>
          <p:txBody>
            <a:bodyPr wrap="square">
              <a:spAutoFit/>
            </a:bodyPr>
            <a:lstStyle/>
            <a:p>
              <a:pPr lvl="0">
                <a:lnSpc>
                  <a:spcPct val="130000"/>
                </a:lnSpc>
              </a:pPr>
              <a:r>
                <a:rPr lang="zh-CN" altLang="en-US" sz="2000" b="1" dirty="0">
                  <a:solidFill>
                    <a:schemeClr val="accent1"/>
                  </a:solidFill>
                </a:rPr>
                <a:t>汽车信息查询</a:t>
              </a:r>
              <a:endParaRPr lang="en-US" altLang="zh-CN" sz="2000" b="1" dirty="0">
                <a:solidFill>
                  <a:schemeClr val="accent1"/>
                </a:solidFill>
              </a:endParaRPr>
            </a:p>
          </p:txBody>
        </p:sp>
      </p:grpSp>
      <p:grpSp>
        <p:nvGrpSpPr>
          <p:cNvPr id="47" name="组合 46">
            <a:extLst>
              <a:ext uri="{FF2B5EF4-FFF2-40B4-BE49-F238E27FC236}">
                <a16:creationId xmlns:a16="http://schemas.microsoft.com/office/drawing/2014/main" id="{86D9C4ED-2621-4CCD-A6E1-7486878A51E5}"/>
              </a:ext>
            </a:extLst>
          </p:cNvPr>
          <p:cNvGrpSpPr/>
          <p:nvPr/>
        </p:nvGrpSpPr>
        <p:grpSpPr>
          <a:xfrm>
            <a:off x="1817011" y="4234316"/>
            <a:ext cx="3980999" cy="1097840"/>
            <a:chOff x="3372575" y="1726651"/>
            <a:chExt cx="3980999" cy="1097840"/>
          </a:xfrm>
        </p:grpSpPr>
        <p:sp>
          <p:nvSpPr>
            <p:cNvPr id="48" name="文本框 47">
              <a:extLst>
                <a:ext uri="{FF2B5EF4-FFF2-40B4-BE49-F238E27FC236}">
                  <a16:creationId xmlns:a16="http://schemas.microsoft.com/office/drawing/2014/main" id="{92666C42-06A5-43C4-9E8C-4D4332805380}"/>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4</a:t>
              </a:r>
              <a:endParaRPr lang="zh-CN" altLang="en-US" sz="3600" dirty="0">
                <a:solidFill>
                  <a:schemeClr val="accent1"/>
                </a:solidFill>
              </a:endParaRPr>
            </a:p>
          </p:txBody>
        </p:sp>
        <p:grpSp>
          <p:nvGrpSpPr>
            <p:cNvPr id="49" name="组合 22">
              <a:extLst>
                <a:ext uri="{FF2B5EF4-FFF2-40B4-BE49-F238E27FC236}">
                  <a16:creationId xmlns:a16="http://schemas.microsoft.com/office/drawing/2014/main" id="{698B1B81-8516-4C13-919A-96338AD1C48D}"/>
                </a:ext>
              </a:extLst>
            </p:cNvPr>
            <p:cNvGrpSpPr/>
            <p:nvPr/>
          </p:nvGrpSpPr>
          <p:grpSpPr>
            <a:xfrm rot="11641273">
              <a:off x="3642672" y="1726651"/>
              <a:ext cx="353725" cy="1097840"/>
              <a:chOff x="10412" y="854550"/>
              <a:chExt cx="1615188" cy="5148317"/>
            </a:xfrm>
          </p:grpSpPr>
          <p:cxnSp>
            <p:nvCxnSpPr>
              <p:cNvPr id="51" name="直接连接符 23">
                <a:extLst>
                  <a:ext uri="{FF2B5EF4-FFF2-40B4-BE49-F238E27FC236}">
                    <a16:creationId xmlns:a16="http://schemas.microsoft.com/office/drawing/2014/main" id="{C785657D-2257-4711-9813-D3651A3DE291}"/>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52" name="矩形 51">
                <a:extLst>
                  <a:ext uri="{FF2B5EF4-FFF2-40B4-BE49-F238E27FC236}">
                    <a16:creationId xmlns:a16="http://schemas.microsoft.com/office/drawing/2014/main" id="{49900AF7-72D3-48ED-95A5-60EEC3427D6D}"/>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50" name="矩形 49">
              <a:extLst>
                <a:ext uri="{FF2B5EF4-FFF2-40B4-BE49-F238E27FC236}">
                  <a16:creationId xmlns:a16="http://schemas.microsoft.com/office/drawing/2014/main" id="{E26202F8-FCCF-47C0-8F3B-724479AF7948}"/>
                </a:ext>
              </a:extLst>
            </p:cNvPr>
            <p:cNvSpPr/>
            <p:nvPr/>
          </p:nvSpPr>
          <p:spPr>
            <a:xfrm>
              <a:off x="3944310" y="1837285"/>
              <a:ext cx="3409264" cy="452945"/>
            </a:xfrm>
            <a:prstGeom prst="rect">
              <a:avLst/>
            </a:prstGeom>
          </p:spPr>
          <p:txBody>
            <a:bodyPr wrap="square">
              <a:spAutoFit/>
            </a:bodyPr>
            <a:lstStyle/>
            <a:p>
              <a:pPr lvl="0">
                <a:lnSpc>
                  <a:spcPct val="130000"/>
                </a:lnSpc>
              </a:pPr>
              <a:r>
                <a:rPr lang="zh-CN" altLang="en-US" sz="2000" b="1" dirty="0">
                  <a:solidFill>
                    <a:schemeClr val="accent1"/>
                  </a:solidFill>
                </a:rPr>
                <a:t>通过与大模型沟通推荐汽车</a:t>
              </a:r>
              <a:endParaRPr lang="en-US" altLang="zh-CN" sz="2000" b="1" dirty="0">
                <a:solidFill>
                  <a:schemeClr val="accent1"/>
                </a:solidFill>
              </a:endParaRPr>
            </a:p>
          </p:txBody>
        </p:sp>
      </p:grpSp>
      <p:grpSp>
        <p:nvGrpSpPr>
          <p:cNvPr id="53" name="组合 52">
            <a:extLst>
              <a:ext uri="{FF2B5EF4-FFF2-40B4-BE49-F238E27FC236}">
                <a16:creationId xmlns:a16="http://schemas.microsoft.com/office/drawing/2014/main" id="{0CA75CC3-8FB3-42D9-BB9B-290B98174375}"/>
              </a:ext>
            </a:extLst>
          </p:cNvPr>
          <p:cNvGrpSpPr/>
          <p:nvPr/>
        </p:nvGrpSpPr>
        <p:grpSpPr>
          <a:xfrm>
            <a:off x="1110531" y="3538091"/>
            <a:ext cx="4989719" cy="1097840"/>
            <a:chOff x="3372575" y="1726651"/>
            <a:chExt cx="4989719" cy="1097840"/>
          </a:xfrm>
        </p:grpSpPr>
        <p:sp>
          <p:nvSpPr>
            <p:cNvPr id="54" name="文本框 53">
              <a:extLst>
                <a:ext uri="{FF2B5EF4-FFF2-40B4-BE49-F238E27FC236}">
                  <a16:creationId xmlns:a16="http://schemas.microsoft.com/office/drawing/2014/main" id="{4ACF217D-A419-4934-BD3F-F7829AC56264}"/>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3</a:t>
              </a:r>
              <a:endParaRPr lang="zh-CN" altLang="en-US" sz="3600" dirty="0">
                <a:solidFill>
                  <a:schemeClr val="accent1"/>
                </a:solidFill>
              </a:endParaRPr>
            </a:p>
          </p:txBody>
        </p:sp>
        <p:grpSp>
          <p:nvGrpSpPr>
            <p:cNvPr id="55" name="组合 22">
              <a:extLst>
                <a:ext uri="{FF2B5EF4-FFF2-40B4-BE49-F238E27FC236}">
                  <a16:creationId xmlns:a16="http://schemas.microsoft.com/office/drawing/2014/main" id="{48AA0DFC-5A33-4CC9-86BC-6972A90EC864}"/>
                </a:ext>
              </a:extLst>
            </p:cNvPr>
            <p:cNvGrpSpPr/>
            <p:nvPr/>
          </p:nvGrpSpPr>
          <p:grpSpPr>
            <a:xfrm rot="11641273">
              <a:off x="3642672" y="1726651"/>
              <a:ext cx="353725" cy="1097840"/>
              <a:chOff x="10412" y="854550"/>
              <a:chExt cx="1615188" cy="5148317"/>
            </a:xfrm>
          </p:grpSpPr>
          <p:cxnSp>
            <p:nvCxnSpPr>
              <p:cNvPr id="57" name="直接连接符 23">
                <a:extLst>
                  <a:ext uri="{FF2B5EF4-FFF2-40B4-BE49-F238E27FC236}">
                    <a16:creationId xmlns:a16="http://schemas.microsoft.com/office/drawing/2014/main" id="{974F40F9-194C-43DC-BFF3-B81241EAB0C3}"/>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58" name="矩形 57">
                <a:extLst>
                  <a:ext uri="{FF2B5EF4-FFF2-40B4-BE49-F238E27FC236}">
                    <a16:creationId xmlns:a16="http://schemas.microsoft.com/office/drawing/2014/main" id="{F71E3FE2-B48F-4E4E-90AB-DBD9B206A601}"/>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56" name="矩形 55">
              <a:extLst>
                <a:ext uri="{FF2B5EF4-FFF2-40B4-BE49-F238E27FC236}">
                  <a16:creationId xmlns:a16="http://schemas.microsoft.com/office/drawing/2014/main" id="{1251BBED-12C7-48F1-BD07-5DF768F3630A}"/>
                </a:ext>
              </a:extLst>
            </p:cNvPr>
            <p:cNvSpPr/>
            <p:nvPr/>
          </p:nvSpPr>
          <p:spPr>
            <a:xfrm>
              <a:off x="3944310" y="1837285"/>
              <a:ext cx="4417984" cy="452945"/>
            </a:xfrm>
            <a:prstGeom prst="rect">
              <a:avLst/>
            </a:prstGeom>
          </p:spPr>
          <p:txBody>
            <a:bodyPr wrap="square">
              <a:spAutoFit/>
            </a:bodyPr>
            <a:lstStyle/>
            <a:p>
              <a:pPr lvl="0">
                <a:lnSpc>
                  <a:spcPct val="130000"/>
                </a:lnSpc>
              </a:pPr>
              <a:r>
                <a:rPr lang="zh-CN" altLang="en-US" sz="2000" b="1" dirty="0">
                  <a:solidFill>
                    <a:schemeClr val="accent1"/>
                  </a:solidFill>
                </a:rPr>
                <a:t>根据预算、汽车类型等因素推荐汽车</a:t>
              </a:r>
              <a:endParaRPr lang="en-US" altLang="zh-CN" sz="2000" b="1" dirty="0">
                <a:solidFill>
                  <a:schemeClr val="accent1"/>
                </a:solidFill>
              </a:endParaRPr>
            </a:p>
          </p:txBody>
        </p:sp>
      </p:grpSp>
      <p:grpSp>
        <p:nvGrpSpPr>
          <p:cNvPr id="59" name="组合 58">
            <a:extLst>
              <a:ext uri="{FF2B5EF4-FFF2-40B4-BE49-F238E27FC236}">
                <a16:creationId xmlns:a16="http://schemas.microsoft.com/office/drawing/2014/main" id="{FC2D2328-14BD-49AE-91BD-8635C490A618}"/>
              </a:ext>
            </a:extLst>
          </p:cNvPr>
          <p:cNvGrpSpPr/>
          <p:nvPr/>
        </p:nvGrpSpPr>
        <p:grpSpPr>
          <a:xfrm>
            <a:off x="1459847" y="5065161"/>
            <a:ext cx="3411715" cy="1097840"/>
            <a:chOff x="3372575" y="1726651"/>
            <a:chExt cx="3411715" cy="1097840"/>
          </a:xfrm>
        </p:grpSpPr>
        <p:sp>
          <p:nvSpPr>
            <p:cNvPr id="60" name="文本框 59">
              <a:extLst>
                <a:ext uri="{FF2B5EF4-FFF2-40B4-BE49-F238E27FC236}">
                  <a16:creationId xmlns:a16="http://schemas.microsoft.com/office/drawing/2014/main" id="{90E68BC9-823B-4FAD-97E6-64310799BE59}"/>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5</a:t>
              </a:r>
              <a:endParaRPr lang="zh-CN" altLang="en-US" sz="3600" dirty="0">
                <a:solidFill>
                  <a:schemeClr val="accent1"/>
                </a:solidFill>
              </a:endParaRPr>
            </a:p>
          </p:txBody>
        </p:sp>
        <p:grpSp>
          <p:nvGrpSpPr>
            <p:cNvPr id="61" name="组合 22">
              <a:extLst>
                <a:ext uri="{FF2B5EF4-FFF2-40B4-BE49-F238E27FC236}">
                  <a16:creationId xmlns:a16="http://schemas.microsoft.com/office/drawing/2014/main" id="{D932BB00-9392-4C17-A2DB-E24DFD903A29}"/>
                </a:ext>
              </a:extLst>
            </p:cNvPr>
            <p:cNvGrpSpPr/>
            <p:nvPr/>
          </p:nvGrpSpPr>
          <p:grpSpPr>
            <a:xfrm rot="11641273">
              <a:off x="3642672" y="1726651"/>
              <a:ext cx="353725" cy="1097840"/>
              <a:chOff x="10412" y="854550"/>
              <a:chExt cx="1615188" cy="5148317"/>
            </a:xfrm>
          </p:grpSpPr>
          <p:cxnSp>
            <p:nvCxnSpPr>
              <p:cNvPr id="63" name="直接连接符 23">
                <a:extLst>
                  <a:ext uri="{FF2B5EF4-FFF2-40B4-BE49-F238E27FC236}">
                    <a16:creationId xmlns:a16="http://schemas.microsoft.com/office/drawing/2014/main" id="{E13AF4FB-21C0-43A3-8DC3-199063746399}"/>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4" name="矩形 63">
                <a:extLst>
                  <a:ext uri="{FF2B5EF4-FFF2-40B4-BE49-F238E27FC236}">
                    <a16:creationId xmlns:a16="http://schemas.microsoft.com/office/drawing/2014/main" id="{2723429B-BC1F-4AB6-8F1E-C9B17F820763}"/>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62" name="矩形 61">
              <a:extLst>
                <a:ext uri="{FF2B5EF4-FFF2-40B4-BE49-F238E27FC236}">
                  <a16:creationId xmlns:a16="http://schemas.microsoft.com/office/drawing/2014/main" id="{5C535891-C8C6-4A34-A172-113E3AC8319B}"/>
                </a:ext>
              </a:extLst>
            </p:cNvPr>
            <p:cNvSpPr/>
            <p:nvPr/>
          </p:nvSpPr>
          <p:spPr>
            <a:xfrm>
              <a:off x="3944310" y="1837285"/>
              <a:ext cx="2839980" cy="452945"/>
            </a:xfrm>
            <a:prstGeom prst="rect">
              <a:avLst/>
            </a:prstGeom>
          </p:spPr>
          <p:txBody>
            <a:bodyPr wrap="square">
              <a:spAutoFit/>
            </a:bodyPr>
            <a:lstStyle/>
            <a:p>
              <a:pPr lvl="0">
                <a:lnSpc>
                  <a:spcPct val="130000"/>
                </a:lnSpc>
              </a:pPr>
              <a:r>
                <a:rPr lang="zh-CN" altLang="en-US" sz="2000" b="1" dirty="0">
                  <a:solidFill>
                    <a:schemeClr val="accent1"/>
                  </a:solidFill>
                </a:rPr>
                <a:t>流畅舒适的交互的体验</a:t>
              </a:r>
              <a:endParaRPr lang="en-US" altLang="zh-CN" sz="2000" b="1" dirty="0">
                <a:solidFill>
                  <a:schemeClr val="accent1"/>
                </a:solidFill>
              </a:endParaRPr>
            </a:p>
          </p:txBody>
        </p:sp>
      </p:grpSp>
      <p:sp>
        <p:nvSpPr>
          <p:cNvPr id="65" name="矩形 64">
            <a:extLst>
              <a:ext uri="{FF2B5EF4-FFF2-40B4-BE49-F238E27FC236}">
                <a16:creationId xmlns:a16="http://schemas.microsoft.com/office/drawing/2014/main" id="{9124D441-51DC-4122-9616-7018C9FB7EC0}"/>
              </a:ext>
            </a:extLst>
          </p:cNvPr>
          <p:cNvSpPr/>
          <p:nvPr/>
        </p:nvSpPr>
        <p:spPr>
          <a:xfrm>
            <a:off x="1697679" y="1504730"/>
            <a:ext cx="3408588" cy="5036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charset="0"/>
                <a:ea typeface="微软雅黑" charset="0"/>
              </a:rPr>
              <a:t>前端实现功能</a:t>
            </a:r>
          </a:p>
        </p:txBody>
      </p:sp>
      <p:sp>
        <p:nvSpPr>
          <p:cNvPr id="68" name="矩形 67">
            <a:extLst>
              <a:ext uri="{FF2B5EF4-FFF2-40B4-BE49-F238E27FC236}">
                <a16:creationId xmlns:a16="http://schemas.microsoft.com/office/drawing/2014/main" id="{65132738-71E7-4647-BF77-3E7612F24E67}"/>
              </a:ext>
            </a:extLst>
          </p:cNvPr>
          <p:cNvSpPr/>
          <p:nvPr/>
        </p:nvSpPr>
        <p:spPr>
          <a:xfrm>
            <a:off x="7085735" y="1504730"/>
            <a:ext cx="3408588" cy="50367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latin typeface="微软雅黑" charset="0"/>
                <a:ea typeface="微软雅黑" charset="0"/>
              </a:rPr>
              <a:t>后端实现功能</a:t>
            </a:r>
          </a:p>
        </p:txBody>
      </p:sp>
      <p:grpSp>
        <p:nvGrpSpPr>
          <p:cNvPr id="69" name="组合 68">
            <a:extLst>
              <a:ext uri="{FF2B5EF4-FFF2-40B4-BE49-F238E27FC236}">
                <a16:creationId xmlns:a16="http://schemas.microsoft.com/office/drawing/2014/main" id="{B6FBFAAA-2F5B-4C21-87CE-F37E5C327FC3}"/>
              </a:ext>
            </a:extLst>
          </p:cNvPr>
          <p:cNvGrpSpPr/>
          <p:nvPr/>
        </p:nvGrpSpPr>
        <p:grpSpPr>
          <a:xfrm>
            <a:off x="7118437" y="2046700"/>
            <a:ext cx="2575464" cy="1097840"/>
            <a:chOff x="3372575" y="1726651"/>
            <a:chExt cx="2575464" cy="1097840"/>
          </a:xfrm>
        </p:grpSpPr>
        <p:sp>
          <p:nvSpPr>
            <p:cNvPr id="70" name="文本框 69">
              <a:extLst>
                <a:ext uri="{FF2B5EF4-FFF2-40B4-BE49-F238E27FC236}">
                  <a16:creationId xmlns:a16="http://schemas.microsoft.com/office/drawing/2014/main" id="{67806D19-0C3A-4D52-A54B-CBB490608105}"/>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1</a:t>
              </a:r>
              <a:endParaRPr lang="zh-CN" altLang="en-US" sz="3600" dirty="0">
                <a:solidFill>
                  <a:schemeClr val="accent1"/>
                </a:solidFill>
              </a:endParaRPr>
            </a:p>
          </p:txBody>
        </p:sp>
        <p:grpSp>
          <p:nvGrpSpPr>
            <p:cNvPr id="71" name="组合 22">
              <a:extLst>
                <a:ext uri="{FF2B5EF4-FFF2-40B4-BE49-F238E27FC236}">
                  <a16:creationId xmlns:a16="http://schemas.microsoft.com/office/drawing/2014/main" id="{17B0F018-E988-4755-B09F-DB97D4CF7681}"/>
                </a:ext>
              </a:extLst>
            </p:cNvPr>
            <p:cNvGrpSpPr/>
            <p:nvPr/>
          </p:nvGrpSpPr>
          <p:grpSpPr>
            <a:xfrm rot="11641273">
              <a:off x="3642672" y="1726651"/>
              <a:ext cx="353725" cy="1097840"/>
              <a:chOff x="10412" y="854550"/>
              <a:chExt cx="1615188" cy="5148317"/>
            </a:xfrm>
          </p:grpSpPr>
          <p:cxnSp>
            <p:nvCxnSpPr>
              <p:cNvPr id="73" name="直接连接符 23">
                <a:extLst>
                  <a:ext uri="{FF2B5EF4-FFF2-40B4-BE49-F238E27FC236}">
                    <a16:creationId xmlns:a16="http://schemas.microsoft.com/office/drawing/2014/main" id="{429F919E-73F6-4BD9-B4F4-991E62FF8088}"/>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74" name="矩形 73">
                <a:extLst>
                  <a:ext uri="{FF2B5EF4-FFF2-40B4-BE49-F238E27FC236}">
                    <a16:creationId xmlns:a16="http://schemas.microsoft.com/office/drawing/2014/main" id="{FC2211C2-21C0-49EB-B693-FE788E160366}"/>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72" name="矩形 71">
              <a:extLst>
                <a:ext uri="{FF2B5EF4-FFF2-40B4-BE49-F238E27FC236}">
                  <a16:creationId xmlns:a16="http://schemas.microsoft.com/office/drawing/2014/main" id="{739EC6C2-1575-4056-AEDE-66B036F2C3B4}"/>
                </a:ext>
              </a:extLst>
            </p:cNvPr>
            <p:cNvSpPr/>
            <p:nvPr/>
          </p:nvSpPr>
          <p:spPr>
            <a:xfrm>
              <a:off x="3944310" y="1837285"/>
              <a:ext cx="2003729" cy="452945"/>
            </a:xfrm>
            <a:prstGeom prst="rect">
              <a:avLst/>
            </a:prstGeom>
          </p:spPr>
          <p:txBody>
            <a:bodyPr wrap="square">
              <a:spAutoFit/>
            </a:bodyPr>
            <a:lstStyle/>
            <a:p>
              <a:pPr lvl="0">
                <a:lnSpc>
                  <a:spcPct val="130000"/>
                </a:lnSpc>
              </a:pPr>
              <a:r>
                <a:rPr lang="zh-CN" altLang="en-US" sz="2000" b="1" dirty="0">
                  <a:solidFill>
                    <a:schemeClr val="accent1">
                      <a:lumMod val="75000"/>
                    </a:schemeClr>
                  </a:solidFill>
                </a:rPr>
                <a:t>数据库接口</a:t>
              </a:r>
              <a:endParaRPr lang="en-US" altLang="zh-CN" sz="2000" b="1" dirty="0">
                <a:solidFill>
                  <a:schemeClr val="accent1">
                    <a:lumMod val="75000"/>
                  </a:schemeClr>
                </a:solidFill>
              </a:endParaRPr>
            </a:p>
          </p:txBody>
        </p:sp>
      </p:grpSp>
      <p:grpSp>
        <p:nvGrpSpPr>
          <p:cNvPr id="75" name="组合 74">
            <a:extLst>
              <a:ext uri="{FF2B5EF4-FFF2-40B4-BE49-F238E27FC236}">
                <a16:creationId xmlns:a16="http://schemas.microsoft.com/office/drawing/2014/main" id="{DF239E11-6842-4496-A90F-5A838F172136}"/>
              </a:ext>
            </a:extLst>
          </p:cNvPr>
          <p:cNvGrpSpPr/>
          <p:nvPr/>
        </p:nvGrpSpPr>
        <p:grpSpPr>
          <a:xfrm>
            <a:off x="7369881" y="2784627"/>
            <a:ext cx="2575464" cy="1097840"/>
            <a:chOff x="3372575" y="1726651"/>
            <a:chExt cx="2575464" cy="1097840"/>
          </a:xfrm>
        </p:grpSpPr>
        <p:sp>
          <p:nvSpPr>
            <p:cNvPr id="76" name="文本框 75">
              <a:extLst>
                <a:ext uri="{FF2B5EF4-FFF2-40B4-BE49-F238E27FC236}">
                  <a16:creationId xmlns:a16="http://schemas.microsoft.com/office/drawing/2014/main" id="{CE09F424-C7F9-452F-BF0F-CE3D68055329}"/>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2</a:t>
              </a:r>
              <a:endParaRPr lang="zh-CN" altLang="en-US" sz="3600" dirty="0">
                <a:solidFill>
                  <a:schemeClr val="accent1"/>
                </a:solidFill>
              </a:endParaRPr>
            </a:p>
          </p:txBody>
        </p:sp>
        <p:grpSp>
          <p:nvGrpSpPr>
            <p:cNvPr id="77" name="组合 22">
              <a:extLst>
                <a:ext uri="{FF2B5EF4-FFF2-40B4-BE49-F238E27FC236}">
                  <a16:creationId xmlns:a16="http://schemas.microsoft.com/office/drawing/2014/main" id="{29299F76-D947-480E-A5AD-C3BE460FD55B}"/>
                </a:ext>
              </a:extLst>
            </p:cNvPr>
            <p:cNvGrpSpPr/>
            <p:nvPr/>
          </p:nvGrpSpPr>
          <p:grpSpPr>
            <a:xfrm rot="11641273">
              <a:off x="3642672" y="1726651"/>
              <a:ext cx="353725" cy="1097840"/>
              <a:chOff x="10412" y="854550"/>
              <a:chExt cx="1615188" cy="5148317"/>
            </a:xfrm>
          </p:grpSpPr>
          <p:cxnSp>
            <p:nvCxnSpPr>
              <p:cNvPr id="79" name="直接连接符 23">
                <a:extLst>
                  <a:ext uri="{FF2B5EF4-FFF2-40B4-BE49-F238E27FC236}">
                    <a16:creationId xmlns:a16="http://schemas.microsoft.com/office/drawing/2014/main" id="{5746C7AF-1E0C-4E00-82D6-D49412FCBDF0}"/>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80" name="矩形 79">
                <a:extLst>
                  <a:ext uri="{FF2B5EF4-FFF2-40B4-BE49-F238E27FC236}">
                    <a16:creationId xmlns:a16="http://schemas.microsoft.com/office/drawing/2014/main" id="{4CC51DD5-DABB-4AC1-8BF8-B56C2F1FB9C1}"/>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78" name="矩形 77">
              <a:extLst>
                <a:ext uri="{FF2B5EF4-FFF2-40B4-BE49-F238E27FC236}">
                  <a16:creationId xmlns:a16="http://schemas.microsoft.com/office/drawing/2014/main" id="{C027CA9A-071B-4B4C-97BA-ABD8595E27CE}"/>
                </a:ext>
              </a:extLst>
            </p:cNvPr>
            <p:cNvSpPr/>
            <p:nvPr/>
          </p:nvSpPr>
          <p:spPr>
            <a:xfrm>
              <a:off x="3944310" y="1837285"/>
              <a:ext cx="2003729" cy="452945"/>
            </a:xfrm>
            <a:prstGeom prst="rect">
              <a:avLst/>
            </a:prstGeom>
          </p:spPr>
          <p:txBody>
            <a:bodyPr wrap="square">
              <a:spAutoFit/>
            </a:bodyPr>
            <a:lstStyle/>
            <a:p>
              <a:pPr lvl="0">
                <a:lnSpc>
                  <a:spcPct val="130000"/>
                </a:lnSpc>
              </a:pPr>
              <a:r>
                <a:rPr lang="zh-CN" altLang="en-US" sz="2000" b="1" dirty="0">
                  <a:solidFill>
                    <a:schemeClr val="accent1">
                      <a:lumMod val="75000"/>
                    </a:schemeClr>
                  </a:solidFill>
                </a:rPr>
                <a:t>推荐计算</a:t>
              </a:r>
              <a:endParaRPr lang="en-US" altLang="zh-CN" sz="2000" b="1" dirty="0">
                <a:solidFill>
                  <a:schemeClr val="accent1">
                    <a:lumMod val="75000"/>
                  </a:schemeClr>
                </a:solidFill>
              </a:endParaRPr>
            </a:p>
          </p:txBody>
        </p:sp>
      </p:grpSp>
      <p:grpSp>
        <p:nvGrpSpPr>
          <p:cNvPr id="81" name="组合 80">
            <a:extLst>
              <a:ext uri="{FF2B5EF4-FFF2-40B4-BE49-F238E27FC236}">
                <a16:creationId xmlns:a16="http://schemas.microsoft.com/office/drawing/2014/main" id="{B73E06C2-A21D-46DC-B2EF-107B1807B3A8}"/>
              </a:ext>
            </a:extLst>
          </p:cNvPr>
          <p:cNvGrpSpPr/>
          <p:nvPr/>
        </p:nvGrpSpPr>
        <p:grpSpPr>
          <a:xfrm>
            <a:off x="7690172" y="3472178"/>
            <a:ext cx="2575464" cy="1097840"/>
            <a:chOff x="3372575" y="1726651"/>
            <a:chExt cx="2575464" cy="1097840"/>
          </a:xfrm>
        </p:grpSpPr>
        <p:sp>
          <p:nvSpPr>
            <p:cNvPr id="82" name="文本框 81">
              <a:extLst>
                <a:ext uri="{FF2B5EF4-FFF2-40B4-BE49-F238E27FC236}">
                  <a16:creationId xmlns:a16="http://schemas.microsoft.com/office/drawing/2014/main" id="{3C9D368D-6880-449D-AA92-11EA1DD14BB5}"/>
                </a:ext>
              </a:extLst>
            </p:cNvPr>
            <p:cNvSpPr txBox="1"/>
            <p:nvPr/>
          </p:nvSpPr>
          <p:spPr>
            <a:xfrm>
              <a:off x="3372575" y="1767871"/>
              <a:ext cx="845103" cy="646331"/>
            </a:xfrm>
            <a:prstGeom prst="rect">
              <a:avLst/>
            </a:prstGeom>
            <a:noFill/>
          </p:spPr>
          <p:txBody>
            <a:bodyPr wrap="square" rtlCol="0">
              <a:spAutoFit/>
            </a:bodyPr>
            <a:lstStyle/>
            <a:p>
              <a:r>
                <a:rPr lang="en-US" altLang="zh-CN" sz="3600" dirty="0">
                  <a:solidFill>
                    <a:schemeClr val="accent1"/>
                  </a:solidFill>
                </a:rPr>
                <a:t>3</a:t>
              </a:r>
              <a:endParaRPr lang="zh-CN" altLang="en-US" sz="3600" dirty="0">
                <a:solidFill>
                  <a:schemeClr val="accent1"/>
                </a:solidFill>
              </a:endParaRPr>
            </a:p>
          </p:txBody>
        </p:sp>
        <p:grpSp>
          <p:nvGrpSpPr>
            <p:cNvPr id="83" name="组合 22">
              <a:extLst>
                <a:ext uri="{FF2B5EF4-FFF2-40B4-BE49-F238E27FC236}">
                  <a16:creationId xmlns:a16="http://schemas.microsoft.com/office/drawing/2014/main" id="{0B587DEC-F75D-440E-82C5-BCA2270B23FD}"/>
                </a:ext>
              </a:extLst>
            </p:cNvPr>
            <p:cNvGrpSpPr/>
            <p:nvPr/>
          </p:nvGrpSpPr>
          <p:grpSpPr>
            <a:xfrm rot="11641273">
              <a:off x="3642672" y="1726651"/>
              <a:ext cx="353725" cy="1097840"/>
              <a:chOff x="10412" y="854550"/>
              <a:chExt cx="1615188" cy="5148317"/>
            </a:xfrm>
          </p:grpSpPr>
          <p:cxnSp>
            <p:nvCxnSpPr>
              <p:cNvPr id="85" name="直接连接符 23">
                <a:extLst>
                  <a:ext uri="{FF2B5EF4-FFF2-40B4-BE49-F238E27FC236}">
                    <a16:creationId xmlns:a16="http://schemas.microsoft.com/office/drawing/2014/main" id="{6C4E6C76-9B9C-4F16-BBC7-D6AAE6AA1377}"/>
                  </a:ext>
                </a:extLst>
              </p:cNvPr>
              <p:cNvCxnSpPr/>
              <p:nvPr/>
            </p:nvCxnSpPr>
            <p:spPr>
              <a:xfrm flipH="1">
                <a:off x="575734" y="1947333"/>
                <a:ext cx="1049866" cy="4055534"/>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86" name="矩形 85">
                <a:extLst>
                  <a:ext uri="{FF2B5EF4-FFF2-40B4-BE49-F238E27FC236}">
                    <a16:creationId xmlns:a16="http://schemas.microsoft.com/office/drawing/2014/main" id="{67D5E104-EFEA-49D7-8903-3F157AC6D636}"/>
                  </a:ext>
                </a:extLst>
              </p:cNvPr>
              <p:cNvSpPr/>
              <p:nvPr/>
            </p:nvSpPr>
            <p:spPr>
              <a:xfrm rot="865294">
                <a:off x="10412" y="854550"/>
                <a:ext cx="1216950" cy="50725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050" dirty="0"/>
              </a:p>
            </p:txBody>
          </p:sp>
        </p:grpSp>
        <p:sp>
          <p:nvSpPr>
            <p:cNvPr id="84" name="矩形 83">
              <a:extLst>
                <a:ext uri="{FF2B5EF4-FFF2-40B4-BE49-F238E27FC236}">
                  <a16:creationId xmlns:a16="http://schemas.microsoft.com/office/drawing/2014/main" id="{3203FE5D-00AB-4CDF-BFB4-0206CB85E98A}"/>
                </a:ext>
              </a:extLst>
            </p:cNvPr>
            <p:cNvSpPr/>
            <p:nvPr/>
          </p:nvSpPr>
          <p:spPr>
            <a:xfrm>
              <a:off x="3944310" y="1837285"/>
              <a:ext cx="2003729" cy="452945"/>
            </a:xfrm>
            <a:prstGeom prst="rect">
              <a:avLst/>
            </a:prstGeom>
          </p:spPr>
          <p:txBody>
            <a:bodyPr wrap="square">
              <a:spAutoFit/>
            </a:bodyPr>
            <a:lstStyle/>
            <a:p>
              <a:pPr lvl="0">
                <a:lnSpc>
                  <a:spcPct val="130000"/>
                </a:lnSpc>
              </a:pPr>
              <a:r>
                <a:rPr lang="zh-CN" altLang="en-US" sz="2000" b="1" dirty="0">
                  <a:solidFill>
                    <a:schemeClr val="accent1">
                      <a:lumMod val="75000"/>
                    </a:schemeClr>
                  </a:solidFill>
                </a:rPr>
                <a:t>大模型接口</a:t>
              </a:r>
              <a:endParaRPr lang="en-US" altLang="zh-CN" sz="2000" b="1" dirty="0">
                <a:solidFill>
                  <a:schemeClr val="accent1">
                    <a:lumMod val="75000"/>
                  </a:schemeClr>
                </a:solidFill>
              </a:endParaRP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fade">
                                      <p:cBhvr>
                                        <p:cTn id="22" dur="1000"/>
                                        <p:tgtEl>
                                          <p:spTgt spid="53"/>
                                        </p:tgtEl>
                                      </p:cBhvr>
                                    </p:animEffect>
                                    <p:anim calcmode="lin" valueType="num">
                                      <p:cBhvr>
                                        <p:cTn id="23" dur="1000" fill="hold"/>
                                        <p:tgtEl>
                                          <p:spTgt spid="53"/>
                                        </p:tgtEl>
                                        <p:attrNameLst>
                                          <p:attrName>ppt_x</p:attrName>
                                        </p:attrNameLst>
                                      </p:cBhvr>
                                      <p:tavLst>
                                        <p:tav tm="0">
                                          <p:val>
                                            <p:strVal val="#ppt_x"/>
                                          </p:val>
                                        </p:tav>
                                        <p:tav tm="100000">
                                          <p:val>
                                            <p:strVal val="#ppt_x"/>
                                          </p:val>
                                        </p:tav>
                                      </p:tavLst>
                                    </p:anim>
                                    <p:anim calcmode="lin" valueType="num">
                                      <p:cBhvr>
                                        <p:cTn id="24" dur="1000" fill="hold"/>
                                        <p:tgtEl>
                                          <p:spTgt spid="53"/>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1000"/>
                                        <p:tgtEl>
                                          <p:spTgt spid="47"/>
                                        </p:tgtEl>
                                      </p:cBhvr>
                                    </p:animEffect>
                                    <p:anim calcmode="lin" valueType="num">
                                      <p:cBhvr>
                                        <p:cTn id="28" dur="1000" fill="hold"/>
                                        <p:tgtEl>
                                          <p:spTgt spid="47"/>
                                        </p:tgtEl>
                                        <p:attrNameLst>
                                          <p:attrName>ppt_x</p:attrName>
                                        </p:attrNameLst>
                                      </p:cBhvr>
                                      <p:tavLst>
                                        <p:tav tm="0">
                                          <p:val>
                                            <p:strVal val="#ppt_x"/>
                                          </p:val>
                                        </p:tav>
                                        <p:tav tm="100000">
                                          <p:val>
                                            <p:strVal val="#ppt_x"/>
                                          </p:val>
                                        </p:tav>
                                      </p:tavLst>
                                    </p:anim>
                                    <p:anim calcmode="lin" valueType="num">
                                      <p:cBhvr>
                                        <p:cTn id="29" dur="1000" fill="hold"/>
                                        <p:tgtEl>
                                          <p:spTgt spid="4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fade">
                                      <p:cBhvr>
                                        <p:cTn id="32" dur="1000"/>
                                        <p:tgtEl>
                                          <p:spTgt spid="59"/>
                                        </p:tgtEl>
                                      </p:cBhvr>
                                    </p:animEffect>
                                    <p:anim calcmode="lin" valueType="num">
                                      <p:cBhvr>
                                        <p:cTn id="33" dur="1000" fill="hold"/>
                                        <p:tgtEl>
                                          <p:spTgt spid="59"/>
                                        </p:tgtEl>
                                        <p:attrNameLst>
                                          <p:attrName>ppt_x</p:attrName>
                                        </p:attrNameLst>
                                      </p:cBhvr>
                                      <p:tavLst>
                                        <p:tav tm="0">
                                          <p:val>
                                            <p:strVal val="#ppt_x"/>
                                          </p:val>
                                        </p:tav>
                                        <p:tav tm="100000">
                                          <p:val>
                                            <p:strVal val="#ppt_x"/>
                                          </p:val>
                                        </p:tav>
                                      </p:tavLst>
                                    </p:anim>
                                    <p:anim calcmode="lin" valueType="num">
                                      <p:cBhvr>
                                        <p:cTn id="34"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1000"/>
                                        <p:tgtEl>
                                          <p:spTgt spid="68"/>
                                        </p:tgtEl>
                                      </p:cBhvr>
                                    </p:animEffect>
                                    <p:anim calcmode="lin" valueType="num">
                                      <p:cBhvr>
                                        <p:cTn id="40" dur="1000" fill="hold"/>
                                        <p:tgtEl>
                                          <p:spTgt spid="68"/>
                                        </p:tgtEl>
                                        <p:attrNameLst>
                                          <p:attrName>ppt_x</p:attrName>
                                        </p:attrNameLst>
                                      </p:cBhvr>
                                      <p:tavLst>
                                        <p:tav tm="0">
                                          <p:val>
                                            <p:strVal val="#ppt_x"/>
                                          </p:val>
                                        </p:tav>
                                        <p:tav tm="100000">
                                          <p:val>
                                            <p:strVal val="#ppt_x"/>
                                          </p:val>
                                        </p:tav>
                                      </p:tavLst>
                                    </p:anim>
                                    <p:anim calcmode="lin" valueType="num">
                                      <p:cBhvr>
                                        <p:cTn id="41" dur="1000" fill="hold"/>
                                        <p:tgtEl>
                                          <p:spTgt spid="68"/>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9"/>
                                        </p:tgtEl>
                                        <p:attrNameLst>
                                          <p:attrName>style.visibility</p:attrName>
                                        </p:attrNameLst>
                                      </p:cBhvr>
                                      <p:to>
                                        <p:strVal val="visible"/>
                                      </p:to>
                                    </p:set>
                                    <p:animEffect transition="in" filter="fade">
                                      <p:cBhvr>
                                        <p:cTn id="44" dur="1000"/>
                                        <p:tgtEl>
                                          <p:spTgt spid="69"/>
                                        </p:tgtEl>
                                      </p:cBhvr>
                                    </p:animEffect>
                                    <p:anim calcmode="lin" valueType="num">
                                      <p:cBhvr>
                                        <p:cTn id="45" dur="1000" fill="hold"/>
                                        <p:tgtEl>
                                          <p:spTgt spid="69"/>
                                        </p:tgtEl>
                                        <p:attrNameLst>
                                          <p:attrName>ppt_x</p:attrName>
                                        </p:attrNameLst>
                                      </p:cBhvr>
                                      <p:tavLst>
                                        <p:tav tm="0">
                                          <p:val>
                                            <p:strVal val="#ppt_x"/>
                                          </p:val>
                                        </p:tav>
                                        <p:tav tm="100000">
                                          <p:val>
                                            <p:strVal val="#ppt_x"/>
                                          </p:val>
                                        </p:tav>
                                      </p:tavLst>
                                    </p:anim>
                                    <p:anim calcmode="lin" valueType="num">
                                      <p:cBhvr>
                                        <p:cTn id="46" dur="1000" fill="hold"/>
                                        <p:tgtEl>
                                          <p:spTgt spid="69"/>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1000"/>
                                        <p:tgtEl>
                                          <p:spTgt spid="75"/>
                                        </p:tgtEl>
                                      </p:cBhvr>
                                    </p:animEffect>
                                    <p:anim calcmode="lin" valueType="num">
                                      <p:cBhvr>
                                        <p:cTn id="50" dur="1000" fill="hold"/>
                                        <p:tgtEl>
                                          <p:spTgt spid="75"/>
                                        </p:tgtEl>
                                        <p:attrNameLst>
                                          <p:attrName>ppt_x</p:attrName>
                                        </p:attrNameLst>
                                      </p:cBhvr>
                                      <p:tavLst>
                                        <p:tav tm="0">
                                          <p:val>
                                            <p:strVal val="#ppt_x"/>
                                          </p:val>
                                        </p:tav>
                                        <p:tav tm="100000">
                                          <p:val>
                                            <p:strVal val="#ppt_x"/>
                                          </p:val>
                                        </p:tav>
                                      </p:tavLst>
                                    </p:anim>
                                    <p:anim calcmode="lin" valueType="num">
                                      <p:cBhvr>
                                        <p:cTn id="51" dur="1000" fill="hold"/>
                                        <p:tgtEl>
                                          <p:spTgt spid="75"/>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1"/>
                                        </p:tgtEl>
                                        <p:attrNameLst>
                                          <p:attrName>style.visibility</p:attrName>
                                        </p:attrNameLst>
                                      </p:cBhvr>
                                      <p:to>
                                        <p:strVal val="visible"/>
                                      </p:to>
                                    </p:set>
                                    <p:animEffect transition="in" filter="fade">
                                      <p:cBhvr>
                                        <p:cTn id="54" dur="1000"/>
                                        <p:tgtEl>
                                          <p:spTgt spid="81"/>
                                        </p:tgtEl>
                                      </p:cBhvr>
                                    </p:animEffect>
                                    <p:anim calcmode="lin" valueType="num">
                                      <p:cBhvr>
                                        <p:cTn id="55" dur="1000" fill="hold"/>
                                        <p:tgtEl>
                                          <p:spTgt spid="81"/>
                                        </p:tgtEl>
                                        <p:attrNameLst>
                                          <p:attrName>ppt_x</p:attrName>
                                        </p:attrNameLst>
                                      </p:cBhvr>
                                      <p:tavLst>
                                        <p:tav tm="0">
                                          <p:val>
                                            <p:strVal val="#ppt_x"/>
                                          </p:val>
                                        </p:tav>
                                        <p:tav tm="100000">
                                          <p:val>
                                            <p:strVal val="#ppt_x"/>
                                          </p:val>
                                        </p:tav>
                                      </p:tavLst>
                                    </p:anim>
                                    <p:anim calcmode="lin" valueType="num">
                                      <p:cBhvr>
                                        <p:cTn id="56"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2139860-D40A-405A-A06B-BE5E56D1F9B9}"/>
              </a:ext>
            </a:extLst>
          </p:cNvPr>
          <p:cNvPicPr>
            <a:picLocks noChangeAspect="1"/>
          </p:cNvPicPr>
          <p:nvPr/>
        </p:nvPicPr>
        <p:blipFill>
          <a:blip r:embed="rId3"/>
          <a:stretch>
            <a:fillRect/>
          </a:stretch>
        </p:blipFill>
        <p:spPr>
          <a:xfrm>
            <a:off x="1552410" y="1422932"/>
            <a:ext cx="8932120" cy="5075068"/>
          </a:xfrm>
          <a:prstGeom prst="rect">
            <a:avLst/>
          </a:prstGeom>
        </p:spPr>
      </p:pic>
      <p:sp>
        <p:nvSpPr>
          <p:cNvPr id="2" name="标题 1"/>
          <p:cNvSpPr>
            <a:spLocks noGrp="1"/>
          </p:cNvSpPr>
          <p:nvPr>
            <p:ph type="title"/>
          </p:nvPr>
        </p:nvSpPr>
        <p:spPr/>
        <p:txBody>
          <a:bodyPr/>
          <a:lstStyle/>
          <a:p>
            <a:r>
              <a:rPr lang="zh-CN" altLang="en-US" dirty="0"/>
              <a:t>系统</a:t>
            </a:r>
            <a:r>
              <a:rPr lang="zh-CN" altLang="en-US" dirty="0">
                <a:solidFill>
                  <a:schemeClr val="tx2">
                    <a:lumMod val="60000"/>
                    <a:lumOff val="40000"/>
                  </a:schemeClr>
                </a:solidFill>
              </a:rPr>
              <a:t>功能</a:t>
            </a:r>
            <a:r>
              <a:rPr lang="zh-CN" altLang="en-US" dirty="0"/>
              <a:t>：</a:t>
            </a:r>
            <a:r>
              <a:rPr lang="en-US" altLang="zh-CN" dirty="0"/>
              <a:t>Hive</a:t>
            </a:r>
            <a:r>
              <a:rPr lang="zh-CN" altLang="en-US" dirty="0"/>
              <a:t>数据库部署</a:t>
            </a:r>
          </a:p>
        </p:txBody>
      </p:sp>
      <p:sp>
        <p:nvSpPr>
          <p:cNvPr id="4" name="文本框 3">
            <a:extLst>
              <a:ext uri="{FF2B5EF4-FFF2-40B4-BE49-F238E27FC236}">
                <a16:creationId xmlns:a16="http://schemas.microsoft.com/office/drawing/2014/main" id="{7EFE646F-7A76-43BD-A7BD-00D74876067E}"/>
              </a:ext>
            </a:extLst>
          </p:cNvPr>
          <p:cNvSpPr txBox="1"/>
          <p:nvPr/>
        </p:nvSpPr>
        <p:spPr>
          <a:xfrm>
            <a:off x="2373707" y="6471600"/>
            <a:ext cx="6737742" cy="369332"/>
          </a:xfrm>
          <a:prstGeom prst="rect">
            <a:avLst/>
          </a:prstGeom>
          <a:noFill/>
        </p:spPr>
        <p:txBody>
          <a:bodyPr wrap="square" rtlCol="0">
            <a:spAutoFit/>
          </a:bodyPr>
          <a:lstStyle/>
          <a:p>
            <a:r>
              <a:rPr lang="en-US" altLang="zh-CN" dirty="0">
                <a:hlinkClick r:id="rId4"/>
              </a:rPr>
              <a:t>https://blog.csdn.net/weixin_52032759/article/details/143589024</a:t>
            </a:r>
            <a:endParaRPr lang="zh-CN" altLang="en-US" dirty="0" err="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2">
                    <a:lumMod val="60000"/>
                    <a:lumOff val="40000"/>
                  </a:schemeClr>
                </a:solidFill>
              </a:rPr>
              <a:t>系统</a:t>
            </a:r>
            <a:r>
              <a:rPr lang="zh-CN" altLang="en-US" dirty="0"/>
              <a:t>功能：数据库查询</a:t>
            </a:r>
          </a:p>
        </p:txBody>
      </p:sp>
      <p:pic>
        <p:nvPicPr>
          <p:cNvPr id="5" name="图片 4">
            <a:extLst>
              <a:ext uri="{FF2B5EF4-FFF2-40B4-BE49-F238E27FC236}">
                <a16:creationId xmlns:a16="http://schemas.microsoft.com/office/drawing/2014/main" id="{DF75EEDB-5C8E-4362-B8C6-FDF770C1C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923" y="1566526"/>
            <a:ext cx="8558073" cy="4344652"/>
          </a:xfrm>
          <a:prstGeom prst="rect">
            <a:avLst/>
          </a:prstGeom>
        </p:spPr>
      </p:pic>
    </p:spTree>
    <p:custDataLst>
      <p:tags r:id="rId1"/>
    </p:custDataLst>
    <p:extLst>
      <p:ext uri="{BB962C8B-B14F-4D97-AF65-F5344CB8AC3E}">
        <p14:creationId xmlns:p14="http://schemas.microsoft.com/office/powerpoint/2010/main" val="237156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Q2YzY1NmYwZDQwMTgxNmM0OTU4MzgyYzk5NmNmOW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BEAUTIFY_FLAG" val="#wm#"/>
  <p:tag name="KSO_WM_UNIT_TYPE" val="i"/>
  <p:tag name="KSO_WM_UNIT_INDEX" val="4"/>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BEAUTIFY_FLAG" val="#wm#"/>
  <p:tag name="KSO_WM_UNIT_TYPE" val="i"/>
  <p:tag name="KSO_WM_UNIT_INDEX" val="19"/>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BEAUTIFY_FLAG" val="#wm#"/>
  <p:tag name="KSO_WM_UNIT_TYPE" val="i"/>
  <p:tag name="KSO_WM_UNIT_INDEX" val="20"/>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BEAUTIFY_FLAG" val="#wm#"/>
  <p:tag name="KSO_WM_UNIT_TYPE" val="i"/>
  <p:tag name="KSO_WM_UNIT_INDEX" val="2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BEAUTIFY_FLAG" val="#wm#"/>
  <p:tag name="KSO_WM_UNIT_TYPE" val="i"/>
  <p:tag name="KSO_WM_UNIT_INDEX" val="2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BEAUTIFY_FLAG" val="#wm#"/>
  <p:tag name="KSO_WM_UNIT_TYPE" val="i"/>
  <p:tag name="KSO_WM_UNIT_INDEX" val="23"/>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BEAUTIFY_FLAG" val="#wm#"/>
  <p:tag name="KSO_WM_UNIT_TYPE" val="i"/>
  <p:tag name="KSO_WM_UNIT_INDEX" val="24"/>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BEAUTIFY_FLAG" val="#wm#"/>
  <p:tag name="KSO_WM_UNIT_TYPE" val="i"/>
  <p:tag name="KSO_WM_UNIT_INDEX" val="25"/>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BEAUTIFY_FLAG" val="#wm#"/>
  <p:tag name="KSO_WM_UNIT_TYPE" val="i"/>
  <p:tag name="KSO_WM_UNIT_INDEX" val="26"/>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BEAUTIFY_FLAG" val="#wm#"/>
  <p:tag name="KSO_WM_UNIT_TYPE" val="i"/>
  <p:tag name="KSO_WM_UNIT_INDEX" val="27"/>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BEAUTIFY_FLAG" val="#wm#"/>
  <p:tag name="KSO_WM_UNIT_TYPE" val="i"/>
  <p:tag name="KSO_WM_UNIT_INDEX" val="28"/>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BEAUTIFY_FLAG" val="#wm#"/>
  <p:tag name="KSO_WM_UNIT_TYPE" val="i"/>
  <p:tag name="KSO_WM_UNIT_INDEX" val="5"/>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BEAUTIFY_FLAG" val="#wm#"/>
  <p:tag name="KSO_WM_UNIT_TYPE" val="i"/>
  <p:tag name="KSO_WM_UNIT_INDEX"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BEAUTIFY_FLAG" val="#wm#"/>
  <p:tag name="KSO_WM_UNIT_TYPE" val="i"/>
  <p:tag name="KSO_WM_UNIT_INDEX"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BEAUTIFY_FLAG" val="#wm#"/>
  <p:tag name="KSO_WM_UNIT_TYPE" val="i"/>
  <p:tag name="KSO_WM_UNIT_INDEX" val="3"/>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BEAUTIFY_FLAG" val="#wm#"/>
  <p:tag name="KSO_WM_UNIT_TYPE" val="i"/>
  <p:tag name="KSO_WM_UNIT_INDEX" val="4"/>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BEAUTIFY_FLAG" val="#wm#"/>
  <p:tag name="KSO_WM_UNIT_TYPE" val="i"/>
  <p:tag name="KSO_WM_UNIT_INDEX" val="5"/>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BEAUTIFY_FLAG" val="#wm#"/>
  <p:tag name="KSO_WM_UNIT_TYPE" val="i"/>
  <p:tag name="KSO_WM_UNIT_INDEX" val="6"/>
</p:tagLst>
</file>

<file path=ppt/tags/tag12.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96"/>
  <p:tag name="KSO_WM_TEMPLATE_THUMBS_INDEX" val="1、9"/>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BEAUTIFY_FLAG" val="#wm#"/>
  <p:tag name="KSO_WM_UNIT_TYPE" val="i"/>
  <p:tag name="KSO_WM_UNIT_INDEX" val="7"/>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BEAUTIFY_FLAG" val="#wm#"/>
  <p:tag name="KSO_WM_UNIT_TYPE" val="i"/>
  <p:tag name="KSO_WM_UNIT_INDEX" val="8"/>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BEAUTIFY_FLAG" val="#wm#"/>
  <p:tag name="KSO_WM_UNIT_TYPE" val="i"/>
  <p:tag name="KSO_WM_UNIT_INDEX" val="9"/>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BEAUTIFY_FLAG" val="#wm#"/>
  <p:tag name="KSO_WM_UNIT_TYPE" val="i"/>
  <p:tag name="KSO_WM_UNIT_INDEX" val="10"/>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BEAUTIFY_FLAG" val="#wm#"/>
  <p:tag name="KSO_WM_UNIT_TYPE" val="i"/>
  <p:tag name="KSO_WM_UNIT_INDEX" val="1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BEAUTIFY_FLAG" val="#wm#"/>
  <p:tag name="KSO_WM_UNIT_TYPE" val="i"/>
  <p:tag name="KSO_WM_UNIT_INDEX" val="1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BEAUTIFY_FLAG" val="#wm#"/>
  <p:tag name="KSO_WM_UNIT_TYPE" val="i"/>
  <p:tag name="KSO_WM_UNIT_INDEX" val="13"/>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BEAUTIFY_FLAG" val="#wm#"/>
  <p:tag name="KSO_WM_UNIT_TYPE" val="i"/>
  <p:tag name="KSO_WM_UNIT_INDEX" val="14"/>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BEAUTIFY_FLAG" val="#wm#"/>
  <p:tag name="KSO_WM_UNIT_TYPE" val="i"/>
  <p:tag name="KSO_WM_UNIT_INDEX" val="15"/>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BEAUTIFY_FLAG" val="#wm#"/>
  <p:tag name="KSO_WM_UNIT_TYPE" val="i"/>
  <p:tag name="KSO_WM_UNIT_INDEX" val="16"/>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BEAUTIFY_FLAG" val="#wm#"/>
  <p:tag name="KSO_WM_UNIT_TYPE" val="i"/>
  <p:tag name="KSO_WM_UNIT_INDEX"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BEAUTIFY_FLAG" val="#wm#"/>
  <p:tag name="KSO_WM_UNIT_TYPE" val="i"/>
  <p:tag name="KSO_WM_UNIT_INDEX" val="17"/>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BEAUTIFY_FLAG" val="#wm#"/>
  <p:tag name="KSO_WM_UNIT_TYPE" val="i"/>
  <p:tag name="KSO_WM_UNIT_INDEX" val="18"/>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BEAUTIFY_FLAG" val="#wm#"/>
  <p:tag name="KSO_WM_UNIT_TYPE" val="i"/>
  <p:tag name="KSO_WM_UNIT_INDEX" val="19"/>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BEAUTIFY_FLAG" val="#wm#"/>
  <p:tag name="KSO_WM_UNIT_TYPE" val="i"/>
  <p:tag name="KSO_WM_UNIT_INDEX" val="20"/>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BEAUTIFY_FLAG" val="#wm#"/>
  <p:tag name="KSO_WM_UNIT_TYPE" val="i"/>
  <p:tag name="KSO_WM_UNIT_INDEX" val="2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BEAUTIFY_FLAG" val="#wm#"/>
  <p:tag name="KSO_WM_UNIT_TYPE" val="i"/>
  <p:tag name="KSO_WM_UNIT_INDEX" val="2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BEAUTIFY_FLAG" val="#wm#"/>
  <p:tag name="KSO_WM_UNIT_TYPE" val="i"/>
  <p:tag name="KSO_WM_UNIT_INDEX" val="23"/>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BEAUTIFY_FLAG" val="#wm#"/>
  <p:tag name="KSO_WM_UNIT_TYPE" val="i"/>
  <p:tag name="KSO_WM_UNIT_INDEX" val="24"/>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BEAUTIFY_FLAG" val="#wm#"/>
  <p:tag name="KSO_WM_UNIT_TYPE" val="i"/>
  <p:tag name="KSO_WM_UNIT_INDEX" val="25"/>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BEAUTIFY_FLAG" val="#wm#"/>
  <p:tag name="KSO_WM_UNIT_TYPE" val="i"/>
  <p:tag name="KSO_WM_UNIT_INDEX" val="26"/>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BEAUTIFY_FLAG" val="#wm#"/>
  <p:tag name="KSO_WM_UNIT_TYPE" val="i"/>
  <p:tag name="KSO_WM_UNIT_INDEX" val="2"/>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BEAUTIFY_FLAG" val="#wm#"/>
  <p:tag name="KSO_WM_UNIT_TYPE" val="i"/>
  <p:tag name="KSO_WM_UNIT_INDEX" val="27"/>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BEAUTIFY_FLAG" val="#wm#"/>
  <p:tag name="KSO_WM_UNIT_TYPE" val="i"/>
  <p:tag name="KSO_WM_UNIT_INDEX" val="28"/>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273"/>
  <p:tag name="KSO_WM_UNIT_TYPE" val="f"/>
  <p:tag name="KSO_WM_UNIT_INDEX"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273"/>
  <p:tag name="KSO_WM_UNIT_TYPE" val="f"/>
  <p:tag name="KSO_WM_UNIT_INDEX"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BEAUTIFY_FLAG" val="#wm#"/>
  <p:tag name="KSO_WM_UNIT_TYPE" val="i"/>
  <p:tag name="KSO_WM_UNIT_INDEX" val="3"/>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231"/>
  <p:tag name="KSO_WM_UNIT_TYPE" val="h_f"/>
  <p:tag name="KSO_WM_UNIT_INDEX" val="1_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VALUE" val="231"/>
  <p:tag name="KSO_WM_UNIT_TYPE" val="h_f"/>
  <p:tag name="KSO_WM_UNIT_INDEX" val="2_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BEAUTIFY_FLAG" val="#wm#"/>
  <p:tag name="KSO_WM_UNIT_TYPE" val="i"/>
  <p:tag name="KSO_WM_UNIT_INDEX" val="4"/>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720"/>
  <p:tag name="KSO_WM_UNIT_TYPE" val="f"/>
  <p:tag name="KSO_WM_UNIT_INDEX" val="1"/>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BEAUTIFY_FLAG" val="#wm#"/>
  <p:tag name="KSO_WM_UNIT_TYPE" val="i"/>
  <p:tag name="KSO_WM_UNIT_INDEX" val="5"/>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BEAUTIFY_FLAG" val="#wm#"/>
  <p:tag name="KSO_WM_UNIT_TYPE" val="i"/>
  <p:tag name="KSO_WM_UNIT_INDEX"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BEAUTIFY_FLAG" val="#wm#"/>
  <p:tag name="KSO_WM_UNIT_TYPE" val="i"/>
  <p:tag name="KSO_WM_UNIT_INDEX"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BEAUTIFY_FLAG" val="#wm#"/>
  <p:tag name="KSO_WM_UNIT_TYPE" val="i"/>
  <p:tag name="KSO_WM_UNIT_INDEX" val="3"/>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BEAUTIFY_FLAG" val="#wm#"/>
  <p:tag name="KSO_WM_UNIT_TYPE" val="i"/>
  <p:tag name="KSO_WM_UNIT_INDEX" val="6"/>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BEAUTIFY_FLAG" val="#wm#"/>
  <p:tag name="KSO_WM_UNIT_TYPE" val="i"/>
  <p:tag name="KSO_WM_UNIT_INDEX" val="4"/>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BEAUTIFY_FLAG" val="#wm#"/>
  <p:tag name="KSO_WM_UNIT_TYPE" val="i"/>
  <p:tag name="KSO_WM_UNIT_INDEX" val="5"/>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BEAUTIFY_FLAG" val="#wm#"/>
  <p:tag name="KSO_WM_UNIT_TYPE" val="i"/>
  <p:tag name="KSO_WM_UNIT_INDEX" val="6"/>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BEAUTIFY_FLAG" val="#wm#"/>
  <p:tag name="KSO_WM_UNIT_TYPE" val="i"/>
  <p:tag name="KSO_WM_UNIT_INDEX" val="7"/>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BEAUTIFY_FLAG" val="#wm#"/>
  <p:tag name="KSO_WM_UNIT_TYPE" val="i"/>
  <p:tag name="KSO_WM_UNIT_INDEX" val="8"/>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BEAUTIFY_FLAG" val="#wm#"/>
  <p:tag name="KSO_WM_UNIT_TYPE" val="i"/>
  <p:tag name="KSO_WM_UNIT_INDEX" val="9"/>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BEAUTIFY_FLAG" val="#wm#"/>
  <p:tag name="KSO_WM_UNIT_TYPE" val="i"/>
  <p:tag name="KSO_WM_UNIT_INDEX" val="10"/>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BEAUTIFY_FLAG" val="#wm#"/>
  <p:tag name="KSO_WM_UNIT_TYPE" val="i"/>
  <p:tag name="KSO_WM_UNIT_INDEX" val="1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BEAUTIFY_FLAG" val="#wm#"/>
  <p:tag name="KSO_WM_UNIT_TYPE" val="i"/>
  <p:tag name="KSO_WM_UNIT_INDEX" val="12"/>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BEAUTIFY_FLAG" val="#wm#"/>
  <p:tag name="KSO_WM_UNIT_TYPE" val="i"/>
  <p:tag name="KSO_WM_UNIT_INDEX" val="13"/>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BEAUTIFY_FLAG" val="#wm#"/>
  <p:tag name="KSO_WM_UNIT_TYPE" val="i"/>
  <p:tag name="KSO_WM_UNIT_INDEX" val="7"/>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BEAUTIFY_FLAG" val="#wm#"/>
  <p:tag name="KSO_WM_UNIT_TYPE" val="i"/>
  <p:tag name="KSO_WM_UNIT_INDEX" val="14"/>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BEAUTIFY_FLAG" val="#wm#"/>
  <p:tag name="KSO_WM_UNIT_TYPE" val="i"/>
  <p:tag name="KSO_WM_UNIT_INDEX" val="15"/>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BEAUTIFY_FLAG" val="#wm#"/>
  <p:tag name="KSO_WM_UNIT_TYPE" val="i"/>
  <p:tag name="KSO_WM_UNIT_INDEX" val="16"/>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BEAUTIFY_FLAG" val="#wm#"/>
  <p:tag name="KSO_WM_UNIT_TYPE" val="i"/>
  <p:tag name="KSO_WM_UNIT_INDEX" val="17"/>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BEAUTIFY_FLAG" val="#wm#"/>
  <p:tag name="KSO_WM_UNIT_TYPE" val="i"/>
  <p:tag name="KSO_WM_UNIT_INDEX" val="18"/>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BEAUTIFY_FLAG" val="#wm#"/>
  <p:tag name="KSO_WM_UNIT_TYPE" val="i"/>
  <p:tag name="KSO_WM_UNIT_INDEX" val="19"/>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BEAUTIFY_FLAG" val="#wm#"/>
  <p:tag name="KSO_WM_UNIT_TYPE" val="i"/>
  <p:tag name="KSO_WM_UNIT_INDEX" val="20"/>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BEAUTIFY_FLAG" val="#wm#"/>
  <p:tag name="KSO_WM_UNIT_TYPE" val="i"/>
  <p:tag name="KSO_WM_UNIT_INDEX" val="2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BEAUTIFY_FLAG" val="#wm#"/>
  <p:tag name="KSO_WM_UNIT_TYPE" val="i"/>
  <p:tag name="KSO_WM_UNIT_INDEX" val="22"/>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BEAUTIFY_FLAG" val="#wm#"/>
  <p:tag name="KSO_WM_UNIT_TYPE" val="i"/>
  <p:tag name="KSO_WM_UNIT_INDEX" val="23"/>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99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BEAUTIFY_FLAG" val="#wm#"/>
  <p:tag name="KSO_WM_UNIT_TYPE" val="i"/>
  <p:tag name="KSO_WM_UNIT_INDEX" val="8"/>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BEAUTIFY_FLAG" val="#wm#"/>
  <p:tag name="KSO_WM_UNIT_TYPE" val="i"/>
  <p:tag name="KSO_WM_UNIT_INDEX" val="24"/>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BEAUTIFY_FLAG" val="#wm#"/>
  <p:tag name="KSO_WM_UNIT_TYPE" val="i"/>
  <p:tag name="KSO_WM_UNIT_INDEX" val="25"/>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BEAUTIFY_FLAG" val="#wm#"/>
  <p:tag name="KSO_WM_UNIT_TYPE" val="i"/>
  <p:tag name="KSO_WM_UNIT_INDEX" val="26"/>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BEAUTIFY_FLAG" val="#wm#"/>
  <p:tag name="KSO_WM_UNIT_TYPE" val="i"/>
  <p:tag name="KSO_WM_UNIT_INDEX" val="27"/>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BEAUTIFY_FLAG" val="#wm#"/>
  <p:tag name="KSO_WM_UNIT_TYPE" val="i"/>
  <p:tag name="KSO_WM_UNIT_INDEX" val="28"/>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BEAUTIFY_FLAG" val="#wm#"/>
  <p:tag name="KSO_WM_UNIT_TYPE" val="i"/>
  <p:tag name="KSO_WM_UNIT_INDEX" val="29"/>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BEAUTIFY_FLAG" val="#wm#"/>
  <p:tag name="KSO_WM_UNIT_TYPE" val="i"/>
  <p:tag name="KSO_WM_UNIT_INDEX" val="30"/>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BEAUTIFY_FLAG" val="#wm#"/>
  <p:tag name="KSO_WM_UNIT_TYPE" val="i"/>
  <p:tag name="KSO_WM_UNIT_INDEX" val="31"/>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BEAUTIFY_FLAG" val="#wm#"/>
  <p:tag name="KSO_WM_UNIT_TYPE" val="i"/>
  <p:tag name="KSO_WM_UNIT_INDEX" val="9"/>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1.0"/>
  <p:tag name="KSO_WM_BEAUTIFY_FLAG" val="#wm#"/>
  <p:tag name="KSO_WM_UNIT_PRESET_TEXT" val="公司名占位符"/>
  <p:tag name="KSO_WM_UNIT_NOCLEAR" val="0"/>
  <p:tag name="KSO_WM_UNIT_VALUE" val="16"/>
  <p:tag name="KSO_WM_UNIT_TYPE" val="f"/>
  <p:tag name="KSO_WM_UNIT_INDEX" val="2"/>
  <p:tag name="KSO_WM_UNIT_SUBTYPE" val="g"/>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214.xml><?xml version="1.0" encoding="utf-8"?>
<p:tagLst xmlns:a="http://schemas.openxmlformats.org/drawingml/2006/main" xmlns:r="http://schemas.openxmlformats.org/officeDocument/2006/relationships" xmlns:p="http://schemas.openxmlformats.org/presentationml/2006/main">
  <p:tag name="KSO_WM_SLIDE_ID" val="custom20230996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96"/>
  <p:tag name="KSO_WM_SLIDE_LAYOUT" val="a_b_f"/>
  <p:tag name="KSO_WM_SLIDE_LAYOUT_CNT" val="1_1_3"/>
  <p:tag name="KSO_WM_SLIDE_TYPE" val="title"/>
  <p:tag name="KSO_WM_SLIDE_SUBTYPE" val="pureTxt"/>
  <p:tag name="KSO_WM_TEMPLATE_THUMBS_INDEX" val="1、9"/>
</p:tagLst>
</file>

<file path=ppt/tags/tag2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96_1*a*1"/>
  <p:tag name="KSO_WM_TEMPLATE_CATEGORY" val="custom"/>
  <p:tag name="KSO_WM_TEMPLATE_INDEX" val="20230996"/>
  <p:tag name="KSO_WM_UNIT_LAYERLEVEL" val="1"/>
  <p:tag name="KSO_WM_TAG_VERSION" val="1.0"/>
  <p:tag name="KSO_WM_BEAUTIFY_FLAG" val="#wm#"/>
  <p:tag name="KSO_WM_UNIT_PRESET_TEXT" val="单击添加文档标题"/>
  <p:tag name="KSO_WM_UNIT_TEXT_TYPE" val="1"/>
</p:tagLst>
</file>

<file path=ppt/tags/tag216.xml><?xml version="1.0" encoding="utf-8"?>
<p:tagLst xmlns:a="http://schemas.openxmlformats.org/drawingml/2006/main" xmlns:r="http://schemas.openxmlformats.org/officeDocument/2006/relationships" xmlns:p="http://schemas.openxmlformats.org/presentationml/2006/main">
  <p:tag name="KSO_WM_UNIT_NOCLEAR" val="0"/>
  <p:tag name="KSO_WM_UNIT_VALUE" val="16"/>
  <p:tag name="KSO_WM_UNIT_HIGHLIGHT" val="0"/>
  <p:tag name="KSO_WM_UNIT_COMPATIBLE" val="0"/>
  <p:tag name="KSO_WM_UNIT_DIAGRAM_ISNUMVISUAL" val="0"/>
  <p:tag name="KSO_WM_UNIT_DIAGRAM_ISREFERUNIT" val="0"/>
  <p:tag name="KSO_WM_UNIT_TYPE" val="f"/>
  <p:tag name="KSO_WM_UNIT_INDEX" val="2"/>
  <p:tag name="KSO_WM_UNIT_ID" val="custom20230996_1*f*2"/>
  <p:tag name="KSO_WM_TEMPLATE_CATEGORY" val="custom"/>
  <p:tag name="KSO_WM_TEMPLATE_INDEX" val="20230996"/>
  <p:tag name="KSO_WM_UNIT_LAYERLEVEL" val="1"/>
  <p:tag name="KSO_WM_TAG_VERSION" val="1.0"/>
  <p:tag name="KSO_WM_BEAUTIFY_FLAG" val="#wm#"/>
  <p:tag name="KSO_WM_UNIT_SUBTYPE" val="g"/>
</p:tagLst>
</file>

<file path=ppt/tags/tag217.xml><?xml version="1.0" encoding="utf-8"?>
<p:tagLst xmlns:a="http://schemas.openxmlformats.org/drawingml/2006/main" xmlns:r="http://schemas.openxmlformats.org/officeDocument/2006/relationships" xmlns:p="http://schemas.openxmlformats.org/presentationml/2006/main">
  <p:tag name="KSO_WM_UNIT_SUBTYPE" val="c"/>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custom20230996_1*f*1"/>
  <p:tag name="KSO_WM_TEMPLATE_CATEGORY" val="custom"/>
  <p:tag name="KSO_WM_TEMPLATE_INDEX" val="2023099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19.xml><?xml version="1.0" encoding="utf-8"?>
<p:tagLst xmlns:a="http://schemas.openxmlformats.org/drawingml/2006/main" xmlns:r="http://schemas.openxmlformats.org/officeDocument/2006/relationships" xmlns:p="http://schemas.openxmlformats.org/presentationml/2006/main">
  <p:tag name="KSO_WM_DIAGRAM_VIRTUALLY_FRAME" val="{&quot;height&quot;:341.9599212598425,&quot;left&quot;:349.54291338582675,&quot;top&quot;:99.95,&quot;width&quot;:582.357086614173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BEAUTIFY_FLAG" val="#wm#"/>
  <p:tag name="KSO_WM_UNIT_TYPE" val="i"/>
  <p:tag name="KSO_WM_UNIT_INDEX" val="10"/>
</p:tagLst>
</file>

<file path=ppt/tags/tag220.xml><?xml version="1.0" encoding="utf-8"?>
<p:tagLst xmlns:a="http://schemas.openxmlformats.org/drawingml/2006/main" xmlns:r="http://schemas.openxmlformats.org/officeDocument/2006/relationships" xmlns:p="http://schemas.openxmlformats.org/presentationml/2006/main">
  <p:tag name="KSO_WM_DIAGRAM_VIRTUALLY_FRAME" val="{&quot;height&quot;:341.9599212598425,&quot;left&quot;:349.54291338582675,&quot;top&quot;:99.95,&quot;width&quot;:582.3570866141732}"/>
</p:tagLst>
</file>

<file path=ppt/tags/tag221.xml><?xml version="1.0" encoding="utf-8"?>
<p:tagLst xmlns:a="http://schemas.openxmlformats.org/drawingml/2006/main" xmlns:r="http://schemas.openxmlformats.org/officeDocument/2006/relationships" xmlns:p="http://schemas.openxmlformats.org/presentationml/2006/main">
  <p:tag name="KSO_WM_DIAGRAM_VIRTUALLY_FRAME" val="{&quot;height&quot;:341.9599212598425,&quot;left&quot;:349.54291338582675,&quot;top&quot;:99.95,&quot;width&quot;:582.3570866141732}"/>
</p:tagLst>
</file>

<file path=ppt/tags/tag222.xml><?xml version="1.0" encoding="utf-8"?>
<p:tagLst xmlns:a="http://schemas.openxmlformats.org/drawingml/2006/main" xmlns:r="http://schemas.openxmlformats.org/officeDocument/2006/relationships" xmlns:p="http://schemas.openxmlformats.org/presentationml/2006/main">
  <p:tag name="KSO_WM_DIAGRAM_VIRTUALLY_FRAME" val="{&quot;height&quot;:341.9599212598425,&quot;left&quot;:349.54291338582675,&quot;top&quot;:99.95,&quot;width&quot;:582.3570866141732}"/>
</p:tagLst>
</file>

<file path=ppt/tags/tag223.xml><?xml version="1.0" encoding="utf-8"?>
<p:tagLst xmlns:a="http://schemas.openxmlformats.org/drawingml/2006/main" xmlns:r="http://schemas.openxmlformats.org/officeDocument/2006/relationships" xmlns:p="http://schemas.openxmlformats.org/presentationml/2006/main">
  <p:tag name="KSO_WM_DIAGRAM_VIRTUALLY_FRAME" val="{&quot;height&quot;:341.9599212598425,&quot;left&quot;:349.54291338582675,&quot;top&quot;:99.95,&quot;width&quot;:582.3570866141732}"/>
</p:tagLst>
</file>

<file path=ppt/tags/tag224.xml><?xml version="1.0" encoding="utf-8"?>
<p:tagLst xmlns:a="http://schemas.openxmlformats.org/drawingml/2006/main" xmlns:r="http://schemas.openxmlformats.org/officeDocument/2006/relationships" xmlns:p="http://schemas.openxmlformats.org/presentationml/2006/main">
  <p:tag name="KSO_WM_DIAGRAM_VIRTUALLY_FRAME" val="{&quot;height&quot;:341.9599212598425,&quot;left&quot;:349.54291338582675,&quot;top&quot;:99.95,&quot;width&quot;:582.3570866141732}"/>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BEAUTIFY_FLAG" val="#wm#"/>
  <p:tag name="KSO_WM_UNIT_TYPE" val="i"/>
  <p:tag name="KSO_WM_UNIT_INDEX" val="11"/>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996"/>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BEAUTIFY_FLAG" val="#wm#"/>
  <p:tag name="KSO_WM_UNIT_TYPE" val="i"/>
  <p:tag name="KSO_WM_UNIT_INDEX" val="1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BEAUTIFY_FLAG" val="#wm#"/>
  <p:tag name="KSO_WM_UNIT_TYPE" val="i"/>
  <p:tag name="KSO_WM_UNIT_INDEX" val="13"/>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BEAUTIFY_FLAG" val="#wm#"/>
  <p:tag name="KSO_WM_UNIT_TYPE" val="i"/>
  <p:tag name="KSO_WM_UNIT_INDEX" val="14"/>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BEAUTIFY_FLAG" val="#wm#"/>
  <p:tag name="KSO_WM_UNIT_TYPE" val="i"/>
  <p:tag name="KSO_WM_UNIT_INDEX" val="15"/>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BEAUTIFY_FLAG" val="#wm#"/>
  <p:tag name="KSO_WM_UNIT_TYPE" val="i"/>
  <p:tag name="KSO_WM_UNIT_INDEX" val="16"/>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BEAUTIFY_FLAG" val="#wm#"/>
  <p:tag name="KSO_WM_UNIT_TYPE" val="i"/>
  <p:tag name="KSO_WM_UNIT_INDEX" val="17"/>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99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BEAUTIFY_FLAG" val="#wm#"/>
  <p:tag name="KSO_WM_UNIT_TYPE" val="i"/>
  <p:tag name="KSO_WM_UNIT_INDEX" val="18"/>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BEAUTIFY_FLAG" val="#wm#"/>
  <p:tag name="KSO_WM_UNIT_TYPE" val="i"/>
  <p:tag name="KSO_WM_UNIT_INDEX" val="19"/>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BEAUTIFY_FLAG" val="#wm#"/>
  <p:tag name="KSO_WM_UNIT_TYPE" val="i"/>
  <p:tag name="KSO_WM_UNIT_INDEX" val="2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BEAUTIFY_FLAG" val="#wm#"/>
  <p:tag name="KSO_WM_UNIT_TYPE" val="i"/>
  <p:tag name="KSO_WM_UNIT_INDEX" val="2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BEAUTIFY_FLAG" val="#wm#"/>
  <p:tag name="KSO_WM_UNIT_TYPE" val="i"/>
  <p:tag name="KSO_WM_UNIT_INDEX" val="22"/>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BEAUTIFY_FLAG" val="#wm#"/>
  <p:tag name="KSO_WM_UNIT_TYPE" val="i"/>
  <p:tag name="KSO_WM_UNIT_INDEX" val="23"/>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BEAUTIFY_FLAG" val="#wm#"/>
  <p:tag name="KSO_WM_UNIT_TYPE" val="i"/>
  <p:tag name="KSO_WM_UNIT_INDEX" val="24"/>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BEAUTIFY_FLAG" val="#wm#"/>
  <p:tag name="KSO_WM_UNIT_TYPE" val="i"/>
  <p:tag name="KSO_WM_UNIT_INDEX" val="25"/>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BEAUTIFY_FLAG" val="#wm#"/>
  <p:tag name="KSO_WM_UNIT_TYPE" val="i"/>
  <p:tag name="KSO_WM_UNIT_INDEX" val="26"/>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BEAUTIFY_FLAG" val="#wm#"/>
  <p:tag name="KSO_WM_UNIT_TYPE" val="i"/>
  <p:tag name="KSO_WM_UNIT_INDEX" val="27"/>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BEAUTIFY_FLAG" val="#wm#"/>
  <p:tag name="KSO_WM_UNIT_TYPE" val="i"/>
  <p:tag name="KSO_WM_UNIT_INDEX" val="28"/>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BEAUTIFY_FLAG" val="#wm#"/>
  <p:tag name="KSO_WM_UNIT_TYPE" val="i"/>
  <p:tag name="KSO_WM_UNIT_INDEX" val="29"/>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BEAUTIFY_FLAG" val="#wm#"/>
  <p:tag name="KSO_WM_UNIT_TYPE" val="i"/>
  <p:tag name="KSO_WM_UNIT_INDEX" val="3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BEAUTIFY_FLAG" val="#wm#"/>
  <p:tag name="KSO_WM_UNIT_TYPE" val="i"/>
  <p:tag name="KSO_WM_UNIT_INDEX" val="31"/>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BEAUTIFY_FLAG" val="#wm#"/>
  <p:tag name="KSO_WM_UNIT_TYPE" val="i"/>
  <p:tag name="KSO_WM_UNIT_INDEX"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f*3"/>
  <p:tag name="KSO_WM_UNIT_LAYERLEVEL" val="1"/>
  <p:tag name="KSO_WM_TAG_VERSION" val="1.0"/>
  <p:tag name="KSO_WM_BEAUTIFY_FLAG" val="#wm#"/>
  <p:tag name="KSO_WM_UNIT_PRESET_TEXT" val="公司名占位符"/>
  <p:tag name="KSO_WM_UNIT_NOCLEAR" val="0"/>
  <p:tag name="KSO_WM_UNIT_VALUE" val="16"/>
  <p:tag name="KSO_WM_UNIT_TYPE" val="f"/>
  <p:tag name="KSO_WM_UNIT_INDEX" val="3"/>
  <p:tag name="KSO_WM_UNIT_SUBTYPE" val="g"/>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f*1"/>
  <p:tag name="KSO_WM_UNIT_LAYERLEVEL" val="1"/>
  <p:tag name="KSO_WM_TAG_VERSION" val="1.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585"/>
  <p:tag name="KSO_WM_UNIT_TYPE" val="f"/>
  <p:tag name="KSO_WM_UNIT_INDEX"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BEAUTIFY_FLAG" val="#wm#"/>
  <p:tag name="KSO_WM_UNIT_TYPE" val="i"/>
  <p:tag name="KSO_WM_UNIT_INDEX" val="2"/>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BEAUTIFY_FLAG" val="#wm#"/>
  <p:tag name="KSO_WM_UNIT_TYPE" val="i"/>
  <p:tag name="KSO_WM_UNIT_INDEX"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BEAUTIFY_FLAG" val="#wm#"/>
  <p:tag name="KSO_WM_UNIT_TYPE" val="i"/>
  <p:tag name="KSO_WM_UNIT_INDEX"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BEAUTIFY_FLAG" val="#wm#"/>
  <p:tag name="KSO_WM_UNIT_TYPE" val="i"/>
  <p:tag name="KSO_WM_UNIT_INDEX" val="3"/>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BEAUTIFY_FLAG" val="#wm#"/>
  <p:tag name="KSO_WM_UNIT_TYPE" val="i"/>
  <p:tag name="KSO_WM_UNIT_INDEX" val="4"/>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BEAUTIFY_FLAG" val="#wm#"/>
  <p:tag name="KSO_WM_UNIT_TYPE" val="i"/>
  <p:tag name="KSO_WM_UNIT_INDEX" val="5"/>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BEAUTIFY_FLAG" val="#wm#"/>
  <p:tag name="KSO_WM_UNIT_TYPE" val="i"/>
  <p:tag name="KSO_WM_UNIT_INDEX" val="6"/>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BEAUTIFY_FLAG" val="#wm#"/>
  <p:tag name="KSO_WM_UNIT_TYPE" val="i"/>
  <p:tag name="KSO_WM_UNIT_INDEX" val="7"/>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BEAUTIFY_FLAG" val="#wm#"/>
  <p:tag name="KSO_WM_UNIT_TYPE" val="i"/>
  <p:tag name="KSO_WM_UNIT_INDEX" val="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BEAUTIFY_FLAG" val="#wm#"/>
  <p:tag name="KSO_WM_UNIT_TYPE" val="i"/>
  <p:tag name="KSO_WM_UNIT_INDEX" val="3"/>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BEAUTIFY_FLAG" val="#wm#"/>
  <p:tag name="KSO_WM_UNIT_TYPE" val="i"/>
  <p:tag name="KSO_WM_UNIT_INDEX" val="9"/>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BEAUTIFY_FLAG" val="#wm#"/>
  <p:tag name="KSO_WM_UNIT_TYPE" val="i"/>
  <p:tag name="KSO_WM_UNIT_INDEX" val="10"/>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BEAUTIFY_FLAG" val="#wm#"/>
  <p:tag name="KSO_WM_UNIT_TYPE" val="i"/>
  <p:tag name="KSO_WM_UNIT_INDEX" val="1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BEAUTIFY_FLAG" val="#wm#"/>
  <p:tag name="KSO_WM_UNIT_TYPE" val="i"/>
  <p:tag name="KSO_WM_UNIT_INDEX" val="1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BEAUTIFY_FLAG" val="#wm#"/>
  <p:tag name="KSO_WM_UNIT_TYPE" val="i"/>
  <p:tag name="KSO_WM_UNIT_INDEX" val="13"/>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BEAUTIFY_FLAG" val="#wm#"/>
  <p:tag name="KSO_WM_UNIT_TYPE" val="i"/>
  <p:tag name="KSO_WM_UNIT_INDEX" val="14"/>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BEAUTIFY_FLAG" val="#wm#"/>
  <p:tag name="KSO_WM_UNIT_TYPE" val="i"/>
  <p:tag name="KSO_WM_UNIT_INDEX" val="15"/>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BEAUTIFY_FLAG" val="#wm#"/>
  <p:tag name="KSO_WM_UNIT_TYPE" val="i"/>
  <p:tag name="KSO_WM_UNIT_INDEX" val="16"/>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BEAUTIFY_FLAG" val="#wm#"/>
  <p:tag name="KSO_WM_UNIT_TYPE" val="i"/>
  <p:tag name="KSO_WM_UNIT_INDEX" val="17"/>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BEAUTIFY_FLAG" val="#wm#"/>
  <p:tag name="KSO_WM_UNIT_TYPE" val="i"/>
  <p:tag name="KSO_WM_UNIT_INDEX" val="18"/>
</p:tagLst>
</file>

<file path=ppt/theme/theme1.xml><?xml version="1.0" encoding="utf-8"?>
<a:theme xmlns:a="http://schemas.openxmlformats.org/drawingml/2006/main" name="Office 主题​​">
  <a:themeElements>
    <a:clrScheme name="自定义 37">
      <a:dk1>
        <a:sysClr val="windowText" lastClr="000000"/>
      </a:dk1>
      <a:lt1>
        <a:sysClr val="window" lastClr="FFFFFF"/>
      </a:lt1>
      <a:dk2>
        <a:srgbClr val="44546A"/>
      </a:dk2>
      <a:lt2>
        <a:srgbClr val="FDFAF5"/>
      </a:lt2>
      <a:accent1>
        <a:srgbClr val="F3BB28"/>
      </a:accent1>
      <a:accent2>
        <a:srgbClr val="D9C573"/>
      </a:accent2>
      <a:accent3>
        <a:srgbClr val="B6B679"/>
      </a:accent3>
      <a:accent4>
        <a:srgbClr val="94A87F"/>
      </a:accent4>
      <a:accent5>
        <a:srgbClr val="719985"/>
      </a:accent5>
      <a:accent6>
        <a:srgbClr val="4F8A8B"/>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383</Words>
  <Application>Microsoft Office PowerPoint</Application>
  <PresentationFormat>宽屏</PresentationFormat>
  <Paragraphs>79</Paragraphs>
  <Slides>13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汉仪正圆-55W</vt:lpstr>
      <vt:lpstr>楷体</vt:lpstr>
      <vt:lpstr>微软雅黑</vt:lpstr>
      <vt:lpstr>Arial</vt:lpstr>
      <vt:lpstr>Calibri</vt:lpstr>
      <vt:lpstr>Office 主题​​</vt:lpstr>
      <vt:lpstr>基于Hive的汽车推荐平台</vt:lpstr>
      <vt:lpstr>目录</vt:lpstr>
      <vt:lpstr>框架技术</vt:lpstr>
      <vt:lpstr>框架技术</vt:lpstr>
      <vt:lpstr>数据处理</vt:lpstr>
      <vt:lpstr>数据处理</vt:lpstr>
      <vt:lpstr>系统功能</vt:lpstr>
      <vt:lpstr>系统功能：Hive数据库部署</vt:lpstr>
      <vt:lpstr>系统功能：数据库查询</vt:lpstr>
      <vt:lpstr>系统功能：DB+GPT</vt:lpstr>
      <vt:lpstr>系统功能：RAG（检索增强生成）</vt:lpstr>
      <vt:lpstr>系统功能：Chatbot</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基于Hive的汽车推荐平台</dc:title>
  <dc:creator/>
  <cp:lastModifiedBy>树昊 顾</cp:lastModifiedBy>
  <cp:revision>48</cp:revision>
  <dcterms:created xsi:type="dcterms:W3CDTF">2023-08-09T12:44:00Z</dcterms:created>
  <dcterms:modified xsi:type="dcterms:W3CDTF">2025-05-26T13:19:33Z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2052-12.1.0.18608</vt:lpwstr>
  </property>
</Properties>
</file>