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5" r:id="rId6"/>
    <p:sldId id="266" r:id="rId7"/>
    <p:sldId id="268" r:id="rId8"/>
    <p:sldId id="262" r:id="rId9"/>
    <p:sldId id="260" r:id="rId10"/>
    <p:sldId id="270" r:id="rId11"/>
    <p:sldId id="261" r:id="rId12"/>
    <p:sldId id="263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563FC-C634-47BD-9D1D-B0482225F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51313D-A946-44F6-831B-5732CF06E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064F8-9C41-4041-9C95-4F3F8EB8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C8033-7F5D-423A-9609-BCD287F6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181A2-1A3B-447C-84B8-66B14D55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204A-B37D-4669-867F-0F58B101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2E5A4-CC81-483A-A06B-626A7B8B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2CEF4-2D8B-47CB-B6F8-F692F6FD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36153-4FBE-4915-B632-2FA567F3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D6073-0CB2-4C69-81F8-3FE19F80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52F5B1-DE00-4451-B03F-83C4DFD70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5E997-B4C7-44EC-98A5-0D87B31E1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7E332-BB88-4D5D-B006-93676548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FC5D7-30D4-4039-961C-BB98F05D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817C8-6BCA-4F83-8843-1E8A5704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8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3273-2577-4232-93C9-B194062F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EF1B4-38A8-4416-9DCE-BB79D8C0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94585-0236-446C-A42B-2FF82268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C4FDE-1362-490B-A82F-0D05DE80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26837-F58C-4663-BF30-4DFF5D4F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4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29309-67B6-40DD-81DC-773A5E8F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7366C-CB78-4696-B92C-5763DE7CA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B7E6A-1D73-468E-8997-52F816D9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B4031-E067-4EA6-A972-6F1C80F9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EA95A-B13D-46D8-BBD8-A0AA6FF9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1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8EAB1-7FAD-4264-8D80-F45F8545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C732D-3ACF-4824-92C4-9DA0EAB93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F81275-E61B-47D3-98AD-AA5A2D226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9AB42-AD70-41B8-BC7F-E955B696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0EEF8-6A6D-48BA-A504-5A8DF53F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523DC-9492-45EC-8942-35534143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9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76482-E601-49E9-B7B1-13F3F965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7CDC7-4F44-4CA9-8CAD-4DF8A9AA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711C5-5ED0-4B01-AAB1-C065BFA1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10DC18-0708-4797-9984-3C2394762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9E4DB-88F6-4DBB-A607-EBF9DD423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0026C-ADFF-4ED3-B9F9-488F2C6F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E0A992-5F16-4DDF-90E3-B0B275CD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99842-C34F-4A4A-9138-A5BC2986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C37B3-C84C-462C-A83E-B7EC491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AA3257-832B-498C-8FE7-D32EE8B3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8F294-D730-448D-B105-50F9B586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014F9-6325-41A0-8577-9DD640E2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6752BB-25F2-4704-AB1E-E5CF80A5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9047D3-0D22-4239-9FC7-04CF5A6C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EBD75-D80A-459C-B8A7-CFD11033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31813-2015-4FAD-94A2-6546C8D8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BAF32-041B-4446-BDD5-F16D2401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1A158-3407-4D40-86D5-FF2C913BB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07F2B-FBCC-4AAB-BDC9-EDF29899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8ACDB-EE43-43D8-814C-91A30A1D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9C388-EC9F-4D1A-A73E-BA4097BF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4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AA94B-8DE1-4AEE-851E-DD943FB4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FA80F-D5B7-4A91-9BB9-D39338834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4732F-5163-4BE7-829F-BD1A4DF5B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0056D-442D-476B-9E8E-75160191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6F411-3AF0-4E8F-85B3-C2E1CAAF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97ACE-1B61-4991-ADF2-843CC89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6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DE71B1-D38C-498F-8926-79261B84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EF327-7819-4883-834B-DC01A22C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5B32D-3D02-4D36-8F9E-3F7B0830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05406-7D32-4A7F-A427-F5859FDC8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4389E-F6D0-4BA6-BC6A-0B533B0DE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5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B763F-3B14-4A99-AFE3-419497C56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zh-CN" dirty="0"/>
              <a:t>Course Knowledge Graph from USC, UCLA, UCB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4D6BA-DFCB-4A86-A7CC-10949AA8F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altLang="zh-CN" dirty="0"/>
              <a:t>Zi Gu, zigu@usc.edu</a:t>
            </a:r>
          </a:p>
          <a:p>
            <a:r>
              <a:rPr lang="en-IE" altLang="zh-CN" dirty="0" err="1"/>
              <a:t>Haili</a:t>
            </a:r>
            <a:r>
              <a:rPr lang="en-IE" altLang="zh-CN" dirty="0"/>
              <a:t> Wang, hailiwan@usc.edu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0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5EE0-0619-4869-AF30-44CEE6A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IE" altLang="zh-CN" dirty="0"/>
              <a:t>Building a knowledge graph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BAA80-7B5A-47A7-BE46-1304272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altLang="zh-CN" dirty="0"/>
              <a:t>Course</a:t>
            </a:r>
          </a:p>
          <a:p>
            <a:pPr lvl="1"/>
            <a:r>
              <a:rPr lang="en-IE" altLang="zh-CN" dirty="0"/>
              <a:t>Course Abbreviation, Course Name, Description</a:t>
            </a:r>
          </a:p>
          <a:p>
            <a:pPr lvl="1"/>
            <a:r>
              <a:rPr lang="en-IE" altLang="zh-CN" dirty="0"/>
              <a:t>Program Name, University Name</a:t>
            </a:r>
          </a:p>
          <a:p>
            <a:pPr lvl="1"/>
            <a:r>
              <a:rPr lang="en-IE" altLang="zh-CN" dirty="0"/>
              <a:t>Section IDs</a:t>
            </a:r>
          </a:p>
          <a:p>
            <a:r>
              <a:rPr lang="en-IE" altLang="zh-CN" dirty="0"/>
              <a:t>Section</a:t>
            </a:r>
          </a:p>
          <a:p>
            <a:pPr lvl="1"/>
            <a:r>
              <a:rPr lang="en-IE" altLang="zh-CN" dirty="0"/>
              <a:t>Days, Time, Location, Syllabus Link, Email, Session Type, Office Hour</a:t>
            </a:r>
          </a:p>
          <a:p>
            <a:pPr lvl="1"/>
            <a:r>
              <a:rPr lang="en-IE" altLang="zh-CN" dirty="0"/>
              <a:t>Instructor ID</a:t>
            </a:r>
          </a:p>
          <a:p>
            <a:r>
              <a:rPr lang="en-IE" altLang="zh-CN" dirty="0"/>
              <a:t>Instructor</a:t>
            </a:r>
          </a:p>
          <a:p>
            <a:pPr lvl="1"/>
            <a:r>
              <a:rPr lang="en-IE" altLang="zh-CN" dirty="0"/>
              <a:t>Instructor Name, Instructor Link</a:t>
            </a:r>
          </a:p>
        </p:txBody>
      </p:sp>
    </p:spTree>
    <p:extLst>
      <p:ext uri="{BB962C8B-B14F-4D97-AF65-F5344CB8AC3E}">
        <p14:creationId xmlns:p14="http://schemas.microsoft.com/office/powerpoint/2010/main" val="192310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5EE0-0619-4869-AF30-44CEE6A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IE" altLang="zh-CN" dirty="0"/>
              <a:t>Building a knowledge graph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BAA80-7B5A-47A7-BE46-1304272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PDF syllabus extraction</a:t>
            </a:r>
          </a:p>
          <a:p>
            <a:pPr lvl="1"/>
            <a:r>
              <a:rPr lang="en-IE" altLang="zh-CN" dirty="0"/>
              <a:t>Instructor email, Section office hour</a:t>
            </a:r>
          </a:p>
          <a:p>
            <a:pPr lvl="1"/>
            <a:r>
              <a:rPr lang="en-IE" altLang="zh-CN" dirty="0"/>
              <a:t>PDF =&gt; text</a:t>
            </a:r>
          </a:p>
          <a:p>
            <a:pPr lvl="1"/>
            <a:r>
              <a:rPr lang="en-IE" altLang="zh-CN" dirty="0"/>
              <a:t>Regular expression</a:t>
            </a:r>
          </a:p>
          <a:p>
            <a:pPr lvl="1"/>
            <a:endParaRPr lang="en-IE" altLang="zh-CN" dirty="0"/>
          </a:p>
          <a:p>
            <a:pPr marL="0" indent="0">
              <a:buNone/>
            </a:pPr>
            <a:endParaRPr lang="en-IE" altLang="zh-CN" dirty="0"/>
          </a:p>
          <a:p>
            <a:r>
              <a:rPr lang="en-IE" altLang="zh-CN" dirty="0"/>
              <a:t>Instructor entity matching</a:t>
            </a:r>
          </a:p>
          <a:p>
            <a:pPr lvl="1"/>
            <a:r>
              <a:rPr lang="en-IE" altLang="zh-CN" dirty="0"/>
              <a:t>Similarity of instructor name</a:t>
            </a:r>
          </a:p>
          <a:p>
            <a:pPr lvl="1"/>
            <a:r>
              <a:rPr lang="en-IE" altLang="zh-CN" dirty="0"/>
              <a:t>Edit distance</a:t>
            </a:r>
          </a:p>
        </p:txBody>
      </p:sp>
    </p:spTree>
    <p:extLst>
      <p:ext uri="{BB962C8B-B14F-4D97-AF65-F5344CB8AC3E}">
        <p14:creationId xmlns:p14="http://schemas.microsoft.com/office/powerpoint/2010/main" val="180550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5EE0-0619-4869-AF30-44CEE6A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IE" altLang="zh-CN" dirty="0"/>
              <a:t>Building a knowledge graph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BAA80-7B5A-47A7-BE46-1304272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Application</a:t>
            </a:r>
          </a:p>
          <a:p>
            <a:pPr lvl="1"/>
            <a:r>
              <a:rPr lang="en-IE" altLang="zh-CN" dirty="0"/>
              <a:t>Elasticsearch</a:t>
            </a:r>
          </a:p>
          <a:p>
            <a:pPr lvl="1"/>
            <a:r>
              <a:rPr lang="en-US" altLang="zh-CN" dirty="0" err="1"/>
              <a:t>Tkinter</a:t>
            </a:r>
            <a:r>
              <a:rPr lang="en-IE" altLang="zh-CN" dirty="0"/>
              <a:t> Python GUI, JSON Viewer</a:t>
            </a:r>
          </a:p>
          <a:p>
            <a:pPr lvl="1"/>
            <a:endParaRPr lang="en-IE" altLang="zh-CN" dirty="0"/>
          </a:p>
          <a:p>
            <a:pPr lvl="1"/>
            <a:r>
              <a:rPr lang="en-IE" altLang="zh-CN" dirty="0"/>
              <a:t>Breadth query – Same type ranked by similarity score</a:t>
            </a:r>
          </a:p>
          <a:p>
            <a:pPr lvl="1"/>
            <a:r>
              <a:rPr lang="en-IE" altLang="zh-CN" dirty="0"/>
              <a:t>Depth query – Linked objects</a:t>
            </a:r>
            <a:endParaRPr lang="en-US" altLang="zh-CN" dirty="0"/>
          </a:p>
          <a:p>
            <a:pPr lvl="1"/>
            <a:endParaRPr lang="en-IE" altLang="zh-CN" dirty="0"/>
          </a:p>
        </p:txBody>
      </p:sp>
    </p:spTree>
    <p:extLst>
      <p:ext uri="{BB962C8B-B14F-4D97-AF65-F5344CB8AC3E}">
        <p14:creationId xmlns:p14="http://schemas.microsoft.com/office/powerpoint/2010/main" val="254472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52297-98F4-40EE-BAC7-07FFCB87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Course Knowledge Graph from USC, UCLA, UCB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EC8E0-ABD1-4FCC-B280-33AA3C02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altLang="zh-CN" dirty="0"/>
              <a:t>Building a Distributed web crawler </a:t>
            </a:r>
          </a:p>
          <a:p>
            <a:pPr lvl="1"/>
            <a:r>
              <a:rPr lang="en-IE" altLang="zh-CN" dirty="0"/>
              <a:t>Master &amp; spiders structure</a:t>
            </a:r>
          </a:p>
          <a:p>
            <a:pPr lvl="1"/>
            <a:r>
              <a:rPr lang="en-IE" altLang="zh-CN" dirty="0"/>
              <a:t>Guaranty politeness and priority</a:t>
            </a:r>
          </a:p>
          <a:p>
            <a:pPr lvl="1"/>
            <a:r>
              <a:rPr lang="en-IE" altLang="zh-CN" dirty="0"/>
              <a:t>Base on Apache Kafka, Redis, MongoDB and </a:t>
            </a:r>
            <a:r>
              <a:rPr lang="en-IE" altLang="zh-CN" dirty="0" err="1"/>
              <a:t>scrapy</a:t>
            </a:r>
            <a:endParaRPr lang="en-IE" altLang="zh-CN" dirty="0"/>
          </a:p>
          <a:p>
            <a:pPr marL="0" indent="0">
              <a:buNone/>
            </a:pPr>
            <a:endParaRPr lang="en-IE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en-IE" altLang="zh-CN" dirty="0"/>
              <a:t>Building a knowledge Graph</a:t>
            </a:r>
          </a:p>
          <a:p>
            <a:pPr lvl="1"/>
            <a:r>
              <a:rPr lang="en-IE" altLang="zh-CN" dirty="0"/>
              <a:t>Ontology</a:t>
            </a:r>
          </a:p>
          <a:p>
            <a:pPr lvl="1"/>
            <a:r>
              <a:rPr lang="en-IE" altLang="zh-CN" dirty="0"/>
              <a:t>PDF extraction</a:t>
            </a:r>
          </a:p>
          <a:p>
            <a:pPr lvl="1"/>
            <a:r>
              <a:rPr lang="en-IE" altLang="zh-CN" dirty="0"/>
              <a:t>Instructor entity matching</a:t>
            </a:r>
          </a:p>
          <a:p>
            <a:pPr lvl="1"/>
            <a:r>
              <a:rPr lang="en-IE" altLang="zh-CN" dirty="0"/>
              <a:t>Elasticsearch &amp; queries</a:t>
            </a:r>
            <a:endParaRPr lang="zh-CN" altLang="en-US" dirty="0"/>
          </a:p>
          <a:p>
            <a:pPr marL="971550" lvl="1" indent="-514350">
              <a:buFont typeface="+mj-lt"/>
              <a:buAutoNum type="arabicPeriod" startAt="2"/>
            </a:pPr>
            <a:endParaRPr lang="en-IE" altLang="zh-CN" dirty="0"/>
          </a:p>
        </p:txBody>
      </p:sp>
    </p:spTree>
    <p:extLst>
      <p:ext uri="{BB962C8B-B14F-4D97-AF65-F5344CB8AC3E}">
        <p14:creationId xmlns:p14="http://schemas.microsoft.com/office/powerpoint/2010/main" val="278320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52297-98F4-40EE-BAC7-07FFCB87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EC8E0-ABD1-4FCC-B280-33AA3C02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altLang="zh-CN" dirty="0"/>
              <a:t>Building a Distributed web crawler </a:t>
            </a:r>
          </a:p>
          <a:p>
            <a:pPr marL="0" indent="0">
              <a:buNone/>
            </a:pPr>
            <a:endParaRPr lang="en-IE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en-IE" altLang="zh-CN" dirty="0"/>
              <a:t>Building a 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183122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52297-98F4-40EE-BAC7-07FFCB87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EC8E0-ABD1-4FCC-B280-33AA3C02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altLang="zh-CN" dirty="0"/>
              <a:t>Building a Distributed web crawler </a:t>
            </a:r>
          </a:p>
          <a:p>
            <a:pPr lvl="1"/>
            <a:r>
              <a:rPr lang="en-IE" altLang="zh-CN" dirty="0"/>
              <a:t>Master &amp; spiders structure</a:t>
            </a:r>
          </a:p>
          <a:p>
            <a:pPr lvl="1"/>
            <a:r>
              <a:rPr lang="en-IE" altLang="zh-CN" dirty="0"/>
              <a:t>Guaranty politeness and priority</a:t>
            </a:r>
          </a:p>
          <a:p>
            <a:pPr lvl="1"/>
            <a:r>
              <a:rPr lang="en-IE" altLang="zh-CN" dirty="0"/>
              <a:t>Base on Apache Kafka, Redis, MongoDB and </a:t>
            </a:r>
            <a:r>
              <a:rPr lang="en-IE" altLang="zh-CN" dirty="0" err="1"/>
              <a:t>scrapy</a:t>
            </a:r>
            <a:endParaRPr lang="en-IE" altLang="zh-CN" dirty="0"/>
          </a:p>
          <a:p>
            <a:pPr marL="0" indent="0">
              <a:buNone/>
            </a:pPr>
            <a:endParaRPr lang="en-IE" altLang="zh-CN" dirty="0"/>
          </a:p>
        </p:txBody>
      </p:sp>
    </p:spTree>
    <p:extLst>
      <p:ext uri="{BB962C8B-B14F-4D97-AF65-F5344CB8AC3E}">
        <p14:creationId xmlns:p14="http://schemas.microsoft.com/office/powerpoint/2010/main" val="31247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ED915F-351B-4450-81C0-5344063F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1891658"/>
            <a:ext cx="7078063" cy="46012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D415CD-2CEF-41AB-8136-8BE5B093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Building a Distributed web crawler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207C3-A8CC-40BE-81AD-6C2F3650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General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07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415CD-2CEF-41AB-8136-8BE5B093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Building a Distributed web crawler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207C3-A8CC-40BE-81AD-6C2F3650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Priority &amp; Politeness - Master</a:t>
            </a:r>
          </a:p>
          <a:p>
            <a:pPr lvl="1"/>
            <a:endParaRPr lang="en-IE" altLang="zh-CN" dirty="0"/>
          </a:p>
          <a:p>
            <a:pPr lvl="1"/>
            <a:r>
              <a:rPr lang="en-IE" altLang="zh-CN" dirty="0"/>
              <a:t>Master configuration: domain priority, </a:t>
            </a:r>
            <a:r>
              <a:rPr lang="en-IE" altLang="zh-CN" dirty="0" err="1"/>
              <a:t>num</a:t>
            </a:r>
            <a:r>
              <a:rPr lang="en-IE" altLang="zh-CN" dirty="0"/>
              <a:t> pages/second</a:t>
            </a:r>
          </a:p>
          <a:p>
            <a:pPr lvl="1"/>
            <a:r>
              <a:rPr lang="en-IE" altLang="zh-CN" dirty="0"/>
              <a:t>Randomly distribute jobs with care of priority &amp; politeness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95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415CD-2CEF-41AB-8136-8BE5B093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Building a Distributed web crawler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207C3-A8CC-40BE-81AD-6C2F3650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Internal service reasoning</a:t>
            </a:r>
          </a:p>
          <a:p>
            <a:pPr lvl="1"/>
            <a:endParaRPr lang="en-IE" altLang="zh-CN" dirty="0"/>
          </a:p>
          <a:p>
            <a:pPr lvl="1"/>
            <a:r>
              <a:rPr lang="en-IE" altLang="zh-CN" dirty="0"/>
              <a:t>Distributed cluster service</a:t>
            </a:r>
          </a:p>
          <a:p>
            <a:pPr lvl="1"/>
            <a:endParaRPr lang="en-IE" altLang="zh-CN" dirty="0"/>
          </a:p>
          <a:p>
            <a:pPr lvl="1"/>
            <a:r>
              <a:rPr lang="en-IE" altLang="zh-CN" dirty="0"/>
              <a:t>Apache Kafka – Robust message send/receive platform</a:t>
            </a:r>
          </a:p>
          <a:p>
            <a:pPr lvl="1"/>
            <a:r>
              <a:rPr lang="en-IE" altLang="zh-CN" dirty="0"/>
              <a:t>Redis – Memory based DB, fast for short message exchange</a:t>
            </a:r>
          </a:p>
          <a:p>
            <a:pPr lvl="1"/>
            <a:r>
              <a:rPr lang="en-IE" altLang="zh-CN" dirty="0"/>
              <a:t>MongoDB – NoSQL persistence</a:t>
            </a:r>
          </a:p>
        </p:txBody>
      </p:sp>
    </p:spTree>
    <p:extLst>
      <p:ext uri="{BB962C8B-B14F-4D97-AF65-F5344CB8AC3E}">
        <p14:creationId xmlns:p14="http://schemas.microsoft.com/office/powerpoint/2010/main" val="180852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52297-98F4-40EE-BAC7-07FFCB87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EC8E0-ABD1-4FCC-B280-33AA3C02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altLang="zh-CN" dirty="0"/>
              <a:t>Building a Distributed web crawler </a:t>
            </a:r>
          </a:p>
          <a:p>
            <a:pPr marL="0" indent="0">
              <a:buNone/>
            </a:pPr>
            <a:endParaRPr lang="en-IE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en-IE" altLang="zh-CN" dirty="0"/>
              <a:t>Building a knowledge Graph</a:t>
            </a:r>
          </a:p>
          <a:p>
            <a:pPr lvl="1"/>
            <a:r>
              <a:rPr lang="en-IE" altLang="zh-CN" dirty="0"/>
              <a:t>Ontology</a:t>
            </a:r>
          </a:p>
          <a:p>
            <a:pPr lvl="1"/>
            <a:r>
              <a:rPr lang="en-IE" altLang="zh-CN" dirty="0"/>
              <a:t>PDF extraction</a:t>
            </a:r>
          </a:p>
          <a:p>
            <a:pPr lvl="1"/>
            <a:r>
              <a:rPr lang="en-IE" altLang="zh-CN" dirty="0"/>
              <a:t>Instructor entity matching</a:t>
            </a:r>
          </a:p>
          <a:p>
            <a:pPr lvl="1"/>
            <a:r>
              <a:rPr lang="en-IE" altLang="zh-CN" dirty="0"/>
              <a:t>Elasticsearch &amp; queries</a:t>
            </a:r>
            <a:endParaRPr lang="zh-CN" altLang="en-US" dirty="0"/>
          </a:p>
          <a:p>
            <a:pPr marL="514350" indent="-514350">
              <a:buFont typeface="+mj-lt"/>
              <a:buAutoNum type="arabicPeriod" startAt="2"/>
            </a:pPr>
            <a:endParaRPr lang="en-IE" altLang="zh-CN" dirty="0"/>
          </a:p>
          <a:p>
            <a:pPr marL="514350" indent="-514350">
              <a:buFont typeface="+mj-lt"/>
              <a:buAutoNum type="arabicPeriod" startAt="2"/>
            </a:pPr>
            <a:endParaRPr lang="en-IE" altLang="zh-CN" dirty="0"/>
          </a:p>
        </p:txBody>
      </p:sp>
    </p:spTree>
    <p:extLst>
      <p:ext uri="{BB962C8B-B14F-4D97-AF65-F5344CB8AC3E}">
        <p14:creationId xmlns:p14="http://schemas.microsoft.com/office/powerpoint/2010/main" val="13685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5EE0-0619-4869-AF30-44CEE6A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IE" altLang="zh-CN" dirty="0"/>
              <a:t>Building a knowledge graph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BAA80-7B5A-47A7-BE46-1304272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Real world entities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70F985-5D4F-4ECC-BA66-9312E21F2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81" y="2312847"/>
            <a:ext cx="5510038" cy="41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2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5EE0-0619-4869-AF30-44CEE6A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IE" altLang="zh-CN" dirty="0"/>
              <a:t>Building a knowledge graph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BAA80-7B5A-47A7-BE46-1304272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Implementation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C275A3-EB1F-45C5-93A1-806958EE1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11" y="2345477"/>
            <a:ext cx="9006177" cy="331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1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303</Words>
  <Application>Microsoft Office PowerPoint</Application>
  <PresentationFormat>宽屏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Course Knowledge Graph from USC, UCLA, UCB</vt:lpstr>
      <vt:lpstr>Outline</vt:lpstr>
      <vt:lpstr>Outline</vt:lpstr>
      <vt:lpstr>Building a Distributed web crawler</vt:lpstr>
      <vt:lpstr>Building a Distributed web crawler</vt:lpstr>
      <vt:lpstr>Building a Distributed web crawler</vt:lpstr>
      <vt:lpstr>Outline</vt:lpstr>
      <vt:lpstr>Building a knowledge graph</vt:lpstr>
      <vt:lpstr>Building a knowledge graph</vt:lpstr>
      <vt:lpstr>Building a knowledge graph</vt:lpstr>
      <vt:lpstr>Building a knowledge graph</vt:lpstr>
      <vt:lpstr>Building a knowledge graph</vt:lpstr>
      <vt:lpstr>Course Knowledge Graph from USC, UCLA, UCB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Knowledge Base from USC, UCLA, UCB</dc:title>
  <dc:creator>谷 子</dc:creator>
  <cp:lastModifiedBy>谷 子</cp:lastModifiedBy>
  <cp:revision>16</cp:revision>
  <dcterms:created xsi:type="dcterms:W3CDTF">2019-04-22T21:42:21Z</dcterms:created>
  <dcterms:modified xsi:type="dcterms:W3CDTF">2019-04-23T05:38:42Z</dcterms:modified>
</cp:coreProperties>
</file>