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9" r:id="rId3"/>
    <p:sldId id="258" r:id="rId4"/>
    <p:sldId id="278" r:id="rId5"/>
    <p:sldId id="279" r:id="rId6"/>
    <p:sldId id="281" r:id="rId7"/>
    <p:sldId id="280" r:id="rId8"/>
    <p:sldId id="282" r:id="rId9"/>
    <p:sldId id="283" r:id="rId10"/>
    <p:sldId id="284" r:id="rId11"/>
  </p:sldIdLst>
  <p:sldSz cx="9144000" cy="5143500" type="screen16x9"/>
  <p:notesSz cx="6858000" cy="9144000"/>
  <p:embeddedFontLst>
    <p:embeddedFont>
      <p:font typeface="Krona One" panose="020B0604020202020204" charset="0"/>
      <p:regular r:id="rId13"/>
    </p:embeddedFont>
    <p:embeddedFont>
      <p:font typeface="Bebas Neue" panose="020B0604020202020204" charset="0"/>
      <p:regular r:id="rId14"/>
    </p:embeddedFont>
    <p:embeddedFont>
      <p:font typeface="Nunito Light" panose="020B0604020202020204" charset="0"/>
      <p:regular r:id="rId15"/>
      <p:italic r:id="rId16"/>
    </p:embeddedFont>
    <p:embeddedFont>
      <p:font typeface="PT Sans" panose="020B0604020202020204" charset="0"/>
      <p:regular r:id="rId17"/>
      <p:bold r:id="rId18"/>
      <p:italic r:id="rId19"/>
      <p:boldItalic r:id="rId20"/>
    </p:embeddedFont>
    <p:embeddedFont>
      <p:font typeface="Anaheim"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8D07B59-7156-47C7-8B54-53BD5E67EDD0}">
  <a:tblStyle styleId="{A8D07B59-7156-47C7-8B54-53BD5E67ED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E5E775A-1F53-4E31-ACA1-0117E50845A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3" d="100"/>
          <a:sy n="123" d="100"/>
        </p:scale>
        <p:origin x="-44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6066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072105b5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072105b5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982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37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410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13275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072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1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486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27275" y="1618475"/>
            <a:ext cx="7089600" cy="1486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185075"/>
            <a:ext cx="4528800" cy="389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13950" y="43325"/>
            <a:ext cx="5023300" cy="2893700"/>
            <a:chOff x="-313950" y="43325"/>
            <a:chExt cx="5023300" cy="2893700"/>
          </a:xfrm>
        </p:grpSpPr>
        <p:sp>
          <p:nvSpPr>
            <p:cNvPr id="12" name="Google Shape;12;p2"/>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9525" y="27567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7"/>
            </p:cNvCxnSpPr>
            <p:nvPr/>
          </p:nvCxnSpPr>
          <p:spPr>
            <a:xfrm rot="-5400000">
              <a:off x="-17879" y="21036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16" name="Google Shape;16;p2"/>
            <p:cNvCxnSpPr>
              <a:endCxn id="12"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7" name="Google Shape;17;p2"/>
            <p:cNvCxnSpPr>
              <a:stCxn id="12" idx="6"/>
              <a:endCxn id="13"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18" name="Google Shape;18;p2"/>
            <p:cNvCxnSpPr>
              <a:stCxn id="13" idx="6"/>
              <a:endCxn id="19"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20" name="Google Shape;20;p2"/>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2"/>
            <p:cNvCxnSpPr>
              <a:endCxn id="23"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4" name="Google Shape;24;p2"/>
            <p:cNvCxnSpPr>
              <a:stCxn id="13" idx="2"/>
              <a:endCxn id="23"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5" name="Google Shape;25;p2"/>
            <p:cNvCxnSpPr>
              <a:endCxn id="19"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6" name="Google Shape;26;p2"/>
            <p:cNvCxnSpPr>
              <a:stCxn id="19" idx="7"/>
              <a:endCxn id="20"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7" name="Google Shape;27;p2"/>
            <p:cNvCxnSpPr>
              <a:stCxn id="20" idx="6"/>
              <a:endCxn id="28"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9" name="Google Shape;29;p2"/>
            <p:cNvCxnSpPr>
              <a:stCxn id="28" idx="4"/>
              <a:endCxn id="21"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0" name="Google Shape;30;p2"/>
            <p:cNvCxnSpPr>
              <a:stCxn id="21" idx="2"/>
              <a:endCxn id="13"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1" name="Google Shape;31;p2"/>
            <p:cNvCxnSpPr>
              <a:stCxn id="20"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2" name="Google Shape;32;p2"/>
            <p:cNvCxnSpPr/>
            <p:nvPr/>
          </p:nvCxnSpPr>
          <p:spPr>
            <a:xfrm rot="5400000">
              <a:off x="-9912" y="1359499"/>
              <a:ext cx="375600" cy="786300"/>
            </a:xfrm>
            <a:prstGeom prst="curvedConnector3">
              <a:avLst>
                <a:gd name="adj1" fmla="val 52749"/>
              </a:avLst>
            </a:prstGeom>
            <a:noFill/>
            <a:ln w="19050" cap="flat" cmpd="sng">
              <a:solidFill>
                <a:schemeClr val="accent1"/>
              </a:solidFill>
              <a:prstDash val="dot"/>
              <a:round/>
              <a:headEnd type="none" w="med" len="med"/>
              <a:tailEnd type="none" w="med" len="med"/>
            </a:ln>
          </p:spPr>
        </p:cxnSp>
        <p:cxnSp>
          <p:nvCxnSpPr>
            <p:cNvPr id="33" name="Google Shape;33;p2"/>
            <p:cNvCxnSpPr>
              <a:endCxn id="14" idx="2"/>
            </p:cNvCxnSpPr>
            <p:nvPr/>
          </p:nvCxnSpPr>
          <p:spPr>
            <a:xfrm rot="-5400000" flipH="1">
              <a:off x="-367075" y="21502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34" name="Google Shape;34;p2"/>
            <p:cNvCxnSpPr>
              <a:stCxn id="13"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35" name="Google Shape;35;p2"/>
            <p:cNvGrpSpPr/>
            <p:nvPr/>
          </p:nvGrpSpPr>
          <p:grpSpPr>
            <a:xfrm>
              <a:off x="2206950" y="697000"/>
              <a:ext cx="279600" cy="279600"/>
              <a:chOff x="2206950" y="697000"/>
              <a:chExt cx="279600" cy="279600"/>
            </a:xfrm>
          </p:grpSpPr>
          <p:sp>
            <p:nvSpPr>
              <p:cNvPr id="36" name="Google Shape;36;p2"/>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71450" y="43325"/>
              <a:ext cx="192300" cy="192300"/>
              <a:chOff x="471450" y="43325"/>
              <a:chExt cx="192300" cy="192300"/>
            </a:xfrm>
          </p:grpSpPr>
          <p:sp>
            <p:nvSpPr>
              <p:cNvPr id="38" name="Google Shape;38;p2"/>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4517050" y="134075"/>
              <a:ext cx="192300" cy="192300"/>
              <a:chOff x="4587025" y="-72475"/>
              <a:chExt cx="192300" cy="192300"/>
            </a:xfrm>
          </p:grpSpPr>
          <p:sp>
            <p:nvSpPr>
              <p:cNvPr id="40" name="Google Shape;40;p2"/>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oogle Shape;41;p2"/>
          <p:cNvGrpSpPr/>
          <p:nvPr/>
        </p:nvGrpSpPr>
        <p:grpSpPr>
          <a:xfrm>
            <a:off x="2901550" y="3411475"/>
            <a:ext cx="6182575" cy="2052725"/>
            <a:chOff x="2901550" y="3411475"/>
            <a:chExt cx="6182575" cy="2052725"/>
          </a:xfrm>
        </p:grpSpPr>
        <p:sp>
          <p:nvSpPr>
            <p:cNvPr id="42" name="Google Shape;42;p2"/>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2"/>
            <p:cNvCxnSpPr>
              <a:stCxn id="45" idx="7"/>
              <a:endCxn id="46"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47" name="Google Shape;47;p2"/>
            <p:cNvCxnSpPr>
              <a:stCxn id="46" idx="6"/>
              <a:endCxn id="48"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49" name="Google Shape;49;p2"/>
            <p:cNvCxnSpPr>
              <a:stCxn id="48" idx="6"/>
              <a:endCxn id="43"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0" name="Google Shape;50;p2"/>
            <p:cNvCxnSpPr>
              <a:stCxn id="43" idx="6"/>
              <a:endCxn id="42"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46" name="Google Shape;46;p2"/>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2"/>
            <p:cNvCxnSpPr>
              <a:stCxn id="54" idx="6"/>
              <a:endCxn id="55"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6" name="Google Shape;56;p2"/>
            <p:cNvCxnSpPr>
              <a:stCxn id="55" idx="0"/>
              <a:endCxn id="42"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7" name="Google Shape;57;p2"/>
            <p:cNvCxnSpPr>
              <a:stCxn id="42" idx="0"/>
              <a:endCxn id="52"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8" name="Google Shape;58;p2"/>
            <p:cNvCxnSpPr>
              <a:stCxn id="42" idx="0"/>
              <a:endCxn id="54"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9" name="Google Shape;59;p2"/>
            <p:cNvCxnSpPr>
              <a:stCxn id="45" idx="4"/>
              <a:endCxn id="43"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0" name="Google Shape;60;p2"/>
            <p:cNvCxnSpPr>
              <a:stCxn id="43" idx="5"/>
              <a:endCxn id="55"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1" name="Google Shape;61;p2"/>
            <p:cNvGrpSpPr/>
            <p:nvPr/>
          </p:nvGrpSpPr>
          <p:grpSpPr>
            <a:xfrm>
              <a:off x="6238900" y="4260588"/>
              <a:ext cx="279600" cy="279600"/>
              <a:chOff x="6238800" y="4370675"/>
              <a:chExt cx="279600" cy="279600"/>
            </a:xfrm>
          </p:grpSpPr>
          <p:sp>
            <p:nvSpPr>
              <p:cNvPr id="62" name="Google Shape;62;p2"/>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8804525" y="3411475"/>
              <a:ext cx="279600" cy="279600"/>
              <a:chOff x="8804525" y="3411475"/>
              <a:chExt cx="279600" cy="279600"/>
            </a:xfrm>
          </p:grpSpPr>
          <p:sp>
            <p:nvSpPr>
              <p:cNvPr id="64" name="Google Shape;64;p2"/>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4074075" y="4691825"/>
              <a:ext cx="279600" cy="279600"/>
              <a:chOff x="4074075" y="4691825"/>
              <a:chExt cx="279600" cy="279600"/>
            </a:xfrm>
          </p:grpSpPr>
          <p:sp>
            <p:nvSpPr>
              <p:cNvPr id="66" name="Google Shape;66;p2"/>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68" name="Google Shape;68;p2"/>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9" name="Google Shape;69;p2"/>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70" name="Google Shape;70;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lt1"/>
            </a:gs>
            <a:gs pos="100000">
              <a:schemeClr val="dk1"/>
            </a:gs>
          </a:gsLst>
          <a:lin ang="2700006" scaled="0"/>
        </a:gradFill>
        <a:effectLst/>
      </p:bgPr>
    </p:bg>
    <p:spTree>
      <p:nvGrpSpPr>
        <p:cNvPr id="1" name="Shape 565"/>
        <p:cNvGrpSpPr/>
        <p:nvPr/>
      </p:nvGrpSpPr>
      <p:grpSpPr>
        <a:xfrm>
          <a:off x="0" y="0"/>
          <a:ext cx="0" cy="0"/>
          <a:chOff x="0" y="0"/>
          <a:chExt cx="0" cy="0"/>
        </a:xfrm>
      </p:grpSpPr>
      <p:sp>
        <p:nvSpPr>
          <p:cNvPr id="566" name="Google Shape;566;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5"/>
          <p:cNvGrpSpPr/>
          <p:nvPr/>
        </p:nvGrpSpPr>
        <p:grpSpPr>
          <a:xfrm>
            <a:off x="-101435" y="-180416"/>
            <a:ext cx="5638874" cy="1423446"/>
            <a:chOff x="1554465" y="-34316"/>
            <a:chExt cx="5638874" cy="1423446"/>
          </a:xfrm>
        </p:grpSpPr>
        <p:sp>
          <p:nvSpPr>
            <p:cNvPr id="570" name="Google Shape;570;p25"/>
            <p:cNvSpPr/>
            <p:nvPr/>
          </p:nvSpPr>
          <p:spPr>
            <a:xfrm rot="9974251" flipH="1">
              <a:off x="5788647" y="384959"/>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9974251" flipH="1">
              <a:off x="4764497" y="163427"/>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2" name="Google Shape;572;p25"/>
            <p:cNvCxnSpPr>
              <a:stCxn id="573" idx="7"/>
              <a:endCxn id="574" idx="2"/>
            </p:cNvCxnSpPr>
            <p:nvPr/>
          </p:nvCxnSpPr>
          <p:spPr>
            <a:xfrm rot="-5400000">
              <a:off x="2224495" y="347028"/>
              <a:ext cx="382200" cy="1145100"/>
            </a:xfrm>
            <a:prstGeom prst="curvedConnector4">
              <a:avLst>
                <a:gd name="adj1" fmla="val -79892"/>
                <a:gd name="adj2" fmla="val 50838"/>
              </a:avLst>
            </a:prstGeom>
            <a:noFill/>
            <a:ln w="19050" cap="flat" cmpd="sng">
              <a:solidFill>
                <a:schemeClr val="accent1"/>
              </a:solidFill>
              <a:prstDash val="dot"/>
              <a:round/>
              <a:headEnd type="none" w="med" len="med"/>
              <a:tailEnd type="none" w="med" len="med"/>
            </a:ln>
          </p:spPr>
        </p:cxnSp>
        <p:cxnSp>
          <p:nvCxnSpPr>
            <p:cNvPr id="575" name="Google Shape;575;p25"/>
            <p:cNvCxnSpPr>
              <a:stCxn id="574" idx="6"/>
              <a:endCxn id="576" idx="2"/>
            </p:cNvCxnSpPr>
            <p:nvPr/>
          </p:nvCxnSpPr>
          <p:spPr>
            <a:xfrm>
              <a:off x="3100645" y="700878"/>
              <a:ext cx="692400" cy="274500"/>
            </a:xfrm>
            <a:prstGeom prst="curvedConnector3">
              <a:avLst>
                <a:gd name="adj1" fmla="val 49747"/>
              </a:avLst>
            </a:prstGeom>
            <a:noFill/>
            <a:ln w="19050" cap="flat" cmpd="sng">
              <a:solidFill>
                <a:schemeClr val="accent1"/>
              </a:solidFill>
              <a:prstDash val="dot"/>
              <a:round/>
              <a:headEnd type="none" w="med" len="med"/>
              <a:tailEnd type="none" w="med" len="med"/>
            </a:ln>
          </p:spPr>
        </p:cxnSp>
        <p:cxnSp>
          <p:nvCxnSpPr>
            <p:cNvPr id="577" name="Google Shape;577;p25"/>
            <p:cNvCxnSpPr>
              <a:stCxn id="576" idx="6"/>
              <a:endCxn id="571" idx="2"/>
            </p:cNvCxnSpPr>
            <p:nvPr/>
          </p:nvCxnSpPr>
          <p:spPr>
            <a:xfrm rot="10800000" flipH="1">
              <a:off x="4064585" y="275169"/>
              <a:ext cx="702600" cy="633600"/>
            </a:xfrm>
            <a:prstGeom prst="curvedConnector3">
              <a:avLst>
                <a:gd name="adj1" fmla="val 50085"/>
              </a:avLst>
            </a:prstGeom>
            <a:noFill/>
            <a:ln w="19050" cap="flat" cmpd="sng">
              <a:solidFill>
                <a:schemeClr val="accent1"/>
              </a:solidFill>
              <a:prstDash val="dot"/>
              <a:round/>
              <a:headEnd type="none" w="med" len="med"/>
              <a:tailEnd type="none" w="med" len="med"/>
            </a:ln>
          </p:spPr>
        </p:cxnSp>
        <p:cxnSp>
          <p:nvCxnSpPr>
            <p:cNvPr id="578" name="Google Shape;578;p25"/>
            <p:cNvCxnSpPr>
              <a:stCxn id="571" idx="6"/>
              <a:endCxn id="570" idx="2"/>
            </p:cNvCxnSpPr>
            <p:nvPr/>
          </p:nvCxnSpPr>
          <p:spPr>
            <a:xfrm>
              <a:off x="4942211" y="232131"/>
              <a:ext cx="849000" cy="264300"/>
            </a:xfrm>
            <a:prstGeom prst="curvedConnector3">
              <a:avLst>
                <a:gd name="adj1" fmla="val 49986"/>
              </a:avLst>
            </a:prstGeom>
            <a:noFill/>
            <a:ln w="19050" cap="flat" cmpd="sng">
              <a:solidFill>
                <a:schemeClr val="accent1"/>
              </a:solidFill>
              <a:prstDash val="dot"/>
              <a:round/>
              <a:headEnd type="none" w="med" len="med"/>
              <a:tailEnd type="none" w="med" len="med"/>
            </a:ln>
          </p:spPr>
        </p:cxnSp>
        <p:sp>
          <p:nvSpPr>
            <p:cNvPr id="574" name="Google Shape;574;p25"/>
            <p:cNvSpPr/>
            <p:nvPr/>
          </p:nvSpPr>
          <p:spPr>
            <a:xfrm rot="9974251" flipH="1">
              <a:off x="2986506" y="656752"/>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9974251" flipH="1">
              <a:off x="4863750" y="1162166"/>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0" name="Google Shape;580;p25"/>
            <p:cNvCxnSpPr>
              <a:stCxn id="581" idx="6"/>
              <a:endCxn id="582" idx="6"/>
            </p:cNvCxnSpPr>
            <p:nvPr/>
          </p:nvCxnSpPr>
          <p:spPr>
            <a:xfrm rot="10800000">
              <a:off x="6475481" y="93325"/>
              <a:ext cx="684600" cy="1093500"/>
            </a:xfrm>
            <a:prstGeom prst="curvedConnector3">
              <a:avLst>
                <a:gd name="adj1" fmla="val -35363"/>
              </a:avLst>
            </a:prstGeom>
            <a:noFill/>
            <a:ln w="19050" cap="flat" cmpd="sng">
              <a:solidFill>
                <a:schemeClr val="accent1"/>
              </a:solidFill>
              <a:prstDash val="dot"/>
              <a:round/>
              <a:headEnd type="none" w="med" len="med"/>
              <a:tailEnd type="none" w="med" len="med"/>
            </a:ln>
          </p:spPr>
        </p:cxnSp>
        <p:cxnSp>
          <p:nvCxnSpPr>
            <p:cNvPr id="583" name="Google Shape;583;p25"/>
            <p:cNvCxnSpPr>
              <a:stCxn id="582" idx="0"/>
              <a:endCxn id="570" idx="6"/>
            </p:cNvCxnSpPr>
            <p:nvPr/>
          </p:nvCxnSpPr>
          <p:spPr>
            <a:xfrm rot="5400000">
              <a:off x="6063699" y="112304"/>
              <a:ext cx="243900" cy="438600"/>
            </a:xfrm>
            <a:prstGeom prst="curvedConnector2">
              <a:avLst/>
            </a:prstGeom>
            <a:noFill/>
            <a:ln w="19050" cap="flat" cmpd="sng">
              <a:solidFill>
                <a:schemeClr val="accent1"/>
              </a:solidFill>
              <a:prstDash val="dot"/>
              <a:round/>
              <a:headEnd type="none" w="med" len="med"/>
              <a:tailEnd type="none" w="med" len="med"/>
            </a:ln>
          </p:spPr>
        </p:cxnSp>
        <p:cxnSp>
          <p:nvCxnSpPr>
            <p:cNvPr id="584" name="Google Shape;584;p25"/>
            <p:cNvCxnSpPr>
              <a:stCxn id="570" idx="0"/>
              <a:endCxn id="579" idx="0"/>
            </p:cNvCxnSpPr>
            <p:nvPr/>
          </p:nvCxnSpPr>
          <p:spPr>
            <a:xfrm rot="5400000">
              <a:off x="5060995" y="437123"/>
              <a:ext cx="713700" cy="964800"/>
            </a:xfrm>
            <a:prstGeom prst="curvedConnector3">
              <a:avLst>
                <a:gd name="adj1" fmla="val 133587"/>
              </a:avLst>
            </a:prstGeom>
            <a:noFill/>
            <a:ln w="19050" cap="flat" cmpd="sng">
              <a:solidFill>
                <a:schemeClr val="accent1"/>
              </a:solidFill>
              <a:prstDash val="dot"/>
              <a:round/>
              <a:headEnd type="none" w="med" len="med"/>
              <a:tailEnd type="none" w="med" len="med"/>
            </a:ln>
          </p:spPr>
        </p:cxnSp>
        <p:cxnSp>
          <p:nvCxnSpPr>
            <p:cNvPr id="585" name="Google Shape;585;p25"/>
            <p:cNvCxnSpPr>
              <a:stCxn id="570" idx="0"/>
              <a:endCxn id="581" idx="2"/>
            </p:cNvCxnSpPr>
            <p:nvPr/>
          </p:nvCxnSpPr>
          <p:spPr>
            <a:xfrm rot="-5400000" flipH="1">
              <a:off x="6049045" y="413873"/>
              <a:ext cx="690600" cy="988200"/>
            </a:xfrm>
            <a:prstGeom prst="curvedConnector2">
              <a:avLst/>
            </a:prstGeom>
            <a:noFill/>
            <a:ln w="19050" cap="flat" cmpd="sng">
              <a:solidFill>
                <a:schemeClr val="accent1"/>
              </a:solidFill>
              <a:prstDash val="dot"/>
              <a:round/>
              <a:headEnd type="none" w="med" len="med"/>
              <a:tailEnd type="none" w="med" len="med"/>
            </a:ln>
          </p:spPr>
        </p:cxnSp>
        <p:cxnSp>
          <p:nvCxnSpPr>
            <p:cNvPr id="586" name="Google Shape;586;p25"/>
            <p:cNvCxnSpPr>
              <a:stCxn id="573" idx="4"/>
              <a:endCxn id="571" idx="4"/>
            </p:cNvCxnSpPr>
            <p:nvPr/>
          </p:nvCxnSpPr>
          <p:spPr>
            <a:xfrm rot="-5400000">
              <a:off x="2893403" y="-1037259"/>
              <a:ext cx="736500" cy="3142800"/>
            </a:xfrm>
            <a:prstGeom prst="curvedConnector3">
              <a:avLst>
                <a:gd name="adj1" fmla="val 132704"/>
              </a:avLst>
            </a:prstGeom>
            <a:noFill/>
            <a:ln w="19050" cap="flat" cmpd="sng">
              <a:solidFill>
                <a:schemeClr val="accent1"/>
              </a:solidFill>
              <a:prstDash val="dot"/>
              <a:round/>
              <a:headEnd type="none" w="med" len="med"/>
              <a:tailEnd type="none" w="med" len="med"/>
            </a:ln>
          </p:spPr>
        </p:cxnSp>
        <p:cxnSp>
          <p:nvCxnSpPr>
            <p:cNvPr id="587" name="Google Shape;587;p25"/>
            <p:cNvCxnSpPr>
              <a:stCxn id="571" idx="5"/>
              <a:endCxn id="582" idx="4"/>
            </p:cNvCxnSpPr>
            <p:nvPr/>
          </p:nvCxnSpPr>
          <p:spPr>
            <a:xfrm rot="-5400000">
              <a:off x="5553449" y="-629154"/>
              <a:ext cx="153600" cy="1457700"/>
            </a:xfrm>
            <a:prstGeom prst="curvedConnector3">
              <a:avLst>
                <a:gd name="adj1" fmla="val 257020"/>
              </a:avLst>
            </a:prstGeom>
            <a:noFill/>
            <a:ln w="19050" cap="flat" cmpd="sng">
              <a:solidFill>
                <a:schemeClr val="accent1"/>
              </a:solidFill>
              <a:prstDash val="dot"/>
              <a:round/>
              <a:headEnd type="none" w="med" len="med"/>
              <a:tailEnd type="none" w="med" len="med"/>
            </a:ln>
          </p:spPr>
        </p:cxnSp>
        <p:grpSp>
          <p:nvGrpSpPr>
            <p:cNvPr id="588" name="Google Shape;588;p25"/>
            <p:cNvGrpSpPr/>
            <p:nvPr/>
          </p:nvGrpSpPr>
          <p:grpSpPr>
            <a:xfrm rot="9974251" flipH="1">
              <a:off x="3788996" y="802226"/>
              <a:ext cx="279603" cy="279603"/>
              <a:chOff x="6238800" y="4370675"/>
              <a:chExt cx="279600" cy="279600"/>
            </a:xfrm>
          </p:grpSpPr>
          <p:sp>
            <p:nvSpPr>
              <p:cNvPr id="589" name="Google Shape;589;p2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5"/>
            <p:cNvGrpSpPr/>
            <p:nvPr/>
          </p:nvGrpSpPr>
          <p:grpSpPr>
            <a:xfrm rot="9974251" flipH="1">
              <a:off x="6884491" y="1080282"/>
              <a:ext cx="279603" cy="279603"/>
              <a:chOff x="9179346" y="3254114"/>
              <a:chExt cx="279600" cy="279600"/>
            </a:xfrm>
          </p:grpSpPr>
          <p:sp>
            <p:nvSpPr>
              <p:cNvPr id="591" name="Google Shape;591;p25"/>
              <p:cNvSpPr/>
              <p:nvPr/>
            </p:nvSpPr>
            <p:spPr>
              <a:xfrm>
                <a:off x="9229011" y="330377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9179346" y="3254114"/>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5"/>
            <p:cNvGrpSpPr/>
            <p:nvPr/>
          </p:nvGrpSpPr>
          <p:grpSpPr>
            <a:xfrm rot="9974251" flipH="1">
              <a:off x="1583710" y="898377"/>
              <a:ext cx="279603" cy="279603"/>
              <a:chOff x="4074075" y="4691825"/>
              <a:chExt cx="279600" cy="279600"/>
            </a:xfrm>
          </p:grpSpPr>
          <p:sp>
            <p:nvSpPr>
              <p:cNvPr id="593" name="Google Shape;593;p25"/>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5"/>
            <p:cNvSpPr/>
            <p:nvPr/>
          </p:nvSpPr>
          <p:spPr>
            <a:xfrm rot="9974251" flipH="1">
              <a:off x="6285924" y="20112"/>
              <a:ext cx="192302" cy="192302"/>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4" name="Google Shape;594;p25"/>
            <p:cNvCxnSpPr/>
            <p:nvPr/>
          </p:nvCxnSpPr>
          <p:spPr>
            <a:xfrm rot="-5400000">
              <a:off x="2898566" y="99184"/>
              <a:ext cx="678300" cy="411300"/>
            </a:xfrm>
            <a:prstGeom prst="curvedConnector3">
              <a:avLst>
                <a:gd name="adj1" fmla="val 50109"/>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1_1">
    <p:bg>
      <p:bgPr>
        <a:gradFill>
          <a:gsLst>
            <a:gs pos="0">
              <a:schemeClr val="dk1"/>
            </a:gs>
            <a:gs pos="100000">
              <a:schemeClr val="lt1"/>
            </a:gs>
          </a:gsLst>
          <a:path path="circle">
            <a:fillToRect l="50000" t="50000" r="50000" b="50000"/>
          </a:path>
          <a:tileRect/>
        </a:gradFill>
        <a:effectLst/>
      </p:bgPr>
    </p:bg>
    <p:spTree>
      <p:nvGrpSpPr>
        <p:cNvPr id="1" name="Shape 595"/>
        <p:cNvGrpSpPr/>
        <p:nvPr/>
      </p:nvGrpSpPr>
      <p:grpSpPr>
        <a:xfrm>
          <a:off x="0" y="0"/>
          <a:ext cx="0" cy="0"/>
          <a:chOff x="0" y="0"/>
          <a:chExt cx="0" cy="0"/>
        </a:xfrm>
      </p:grpSpPr>
      <p:grpSp>
        <p:nvGrpSpPr>
          <p:cNvPr id="596" name="Google Shape;596;p26"/>
          <p:cNvGrpSpPr/>
          <p:nvPr/>
        </p:nvGrpSpPr>
        <p:grpSpPr>
          <a:xfrm>
            <a:off x="-313950" y="43325"/>
            <a:ext cx="5023300" cy="1938150"/>
            <a:chOff x="-313950" y="43325"/>
            <a:chExt cx="5023300" cy="1938150"/>
          </a:xfrm>
        </p:grpSpPr>
        <p:sp>
          <p:nvSpPr>
            <p:cNvPr id="597" name="Google Shape;597;p26"/>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9" name="Google Shape;599;p26"/>
            <p:cNvCxnSpPr>
              <a:endCxn id="597"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00" name="Google Shape;600;p26"/>
            <p:cNvCxnSpPr>
              <a:stCxn id="597" idx="6"/>
              <a:endCxn id="598"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01" name="Google Shape;601;p26"/>
            <p:cNvCxnSpPr>
              <a:stCxn id="598" idx="6"/>
              <a:endCxn id="602"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603" name="Google Shape;603;p26"/>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5" name="Google Shape;605;p26"/>
            <p:cNvCxnSpPr>
              <a:endCxn id="606"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7" name="Google Shape;607;p26"/>
            <p:cNvCxnSpPr>
              <a:stCxn id="598" idx="2"/>
              <a:endCxn id="606"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8" name="Google Shape;608;p26"/>
            <p:cNvCxnSpPr>
              <a:endCxn id="602"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9" name="Google Shape;609;p26"/>
            <p:cNvCxnSpPr>
              <a:stCxn id="602" idx="7"/>
              <a:endCxn id="603"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0" name="Google Shape;610;p26"/>
            <p:cNvCxnSpPr>
              <a:stCxn id="603" idx="6"/>
              <a:endCxn id="611"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2" name="Google Shape;612;p26"/>
            <p:cNvCxnSpPr>
              <a:stCxn id="611" idx="4"/>
              <a:endCxn id="604"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3" name="Google Shape;613;p26"/>
            <p:cNvCxnSpPr>
              <a:stCxn id="604" idx="2"/>
              <a:endCxn id="598"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4" name="Google Shape;614;p26"/>
            <p:cNvCxnSpPr>
              <a:stCxn id="603"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5" name="Google Shape;615;p26"/>
            <p:cNvCxnSpPr>
              <a:stCxn id="598"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616" name="Google Shape;616;p26"/>
            <p:cNvGrpSpPr/>
            <p:nvPr/>
          </p:nvGrpSpPr>
          <p:grpSpPr>
            <a:xfrm>
              <a:off x="2206950" y="697000"/>
              <a:ext cx="279600" cy="279600"/>
              <a:chOff x="2206950" y="697000"/>
              <a:chExt cx="279600" cy="279600"/>
            </a:xfrm>
          </p:grpSpPr>
          <p:sp>
            <p:nvSpPr>
              <p:cNvPr id="617" name="Google Shape;617;p26"/>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6"/>
            <p:cNvGrpSpPr/>
            <p:nvPr/>
          </p:nvGrpSpPr>
          <p:grpSpPr>
            <a:xfrm>
              <a:off x="471450" y="43325"/>
              <a:ext cx="192300" cy="192300"/>
              <a:chOff x="471450" y="43325"/>
              <a:chExt cx="192300" cy="192300"/>
            </a:xfrm>
          </p:grpSpPr>
          <p:sp>
            <p:nvSpPr>
              <p:cNvPr id="619" name="Google Shape;619;p26"/>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6"/>
            <p:cNvGrpSpPr/>
            <p:nvPr/>
          </p:nvGrpSpPr>
          <p:grpSpPr>
            <a:xfrm>
              <a:off x="4517050" y="134075"/>
              <a:ext cx="192300" cy="192300"/>
              <a:chOff x="4587025" y="-72475"/>
              <a:chExt cx="192300" cy="192300"/>
            </a:xfrm>
          </p:grpSpPr>
          <p:sp>
            <p:nvSpPr>
              <p:cNvPr id="621" name="Google Shape;621;p26"/>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2" name="Google Shape;622;p26"/>
          <p:cNvGrpSpPr/>
          <p:nvPr/>
        </p:nvGrpSpPr>
        <p:grpSpPr>
          <a:xfrm>
            <a:off x="3998025" y="3238200"/>
            <a:ext cx="5010050" cy="2052725"/>
            <a:chOff x="3998025" y="3238200"/>
            <a:chExt cx="5010050" cy="2052725"/>
          </a:xfrm>
        </p:grpSpPr>
        <p:sp>
          <p:nvSpPr>
            <p:cNvPr id="623" name="Google Shape;623;p26"/>
            <p:cNvSpPr/>
            <p:nvPr/>
          </p:nvSpPr>
          <p:spPr>
            <a:xfrm>
              <a:off x="8217575" y="41265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7322400" y="48671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5" name="Google Shape;625;p26"/>
            <p:cNvCxnSpPr>
              <a:stCxn id="626" idx="7"/>
              <a:endCxn id="627" idx="2"/>
            </p:cNvCxnSpPr>
            <p:nvPr/>
          </p:nvCxnSpPr>
          <p:spPr>
            <a:xfrm rot="-5400000" flipH="1">
              <a:off x="4788829" y="4007346"/>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628" name="Google Shape;628;p26"/>
            <p:cNvCxnSpPr>
              <a:stCxn id="627" idx="6"/>
              <a:endCxn id="629" idx="2"/>
            </p:cNvCxnSpPr>
            <p:nvPr/>
          </p:nvCxnSpPr>
          <p:spPr>
            <a:xfrm rot="10800000" flipH="1">
              <a:off x="5555650" y="4266250"/>
              <a:ext cx="953700" cy="3921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30" name="Google Shape;630;p26"/>
            <p:cNvCxnSpPr>
              <a:stCxn id="629" idx="6"/>
              <a:endCxn id="624" idx="2"/>
            </p:cNvCxnSpPr>
            <p:nvPr/>
          </p:nvCxnSpPr>
          <p:spPr>
            <a:xfrm>
              <a:off x="6789025" y="4266363"/>
              <a:ext cx="533400" cy="6909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631" name="Google Shape;631;p26"/>
            <p:cNvCxnSpPr>
              <a:stCxn id="624" idx="6"/>
              <a:endCxn id="623" idx="2"/>
            </p:cNvCxnSpPr>
            <p:nvPr/>
          </p:nvCxnSpPr>
          <p:spPr>
            <a:xfrm rot="10800000" flipH="1">
              <a:off x="7502700" y="4216638"/>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627" name="Google Shape;627;p26"/>
            <p:cNvSpPr/>
            <p:nvPr/>
          </p:nvSpPr>
          <p:spPr>
            <a:xfrm>
              <a:off x="5439850" y="46004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8633775" y="47483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6089400" y="3785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stCxn id="635" idx="6"/>
              <a:endCxn id="636" idx="6"/>
            </p:cNvCxnSpPr>
            <p:nvPr/>
          </p:nvCxnSpPr>
          <p:spPr>
            <a:xfrm flipH="1">
              <a:off x="8787875" y="337800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637" name="Google Shape;637;p26"/>
            <p:cNvCxnSpPr>
              <a:stCxn id="636" idx="0"/>
              <a:endCxn id="623" idx="6"/>
            </p:cNvCxnSpPr>
            <p:nvPr/>
          </p:nvCxnSpPr>
          <p:spPr>
            <a:xfrm rot="5400000" flipH="1">
              <a:off x="8298075" y="4316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638" name="Google Shape;638;p26"/>
            <p:cNvCxnSpPr>
              <a:stCxn id="623" idx="0"/>
              <a:endCxn id="633" idx="0"/>
            </p:cNvCxnSpPr>
            <p:nvPr/>
          </p:nvCxnSpPr>
          <p:spPr>
            <a:xfrm rot="5400000" flipH="1">
              <a:off x="7056875" y="2875725"/>
              <a:ext cx="341400" cy="2160300"/>
            </a:xfrm>
            <a:prstGeom prst="curvedConnector3">
              <a:avLst>
                <a:gd name="adj1" fmla="val 169735"/>
              </a:avLst>
            </a:prstGeom>
            <a:noFill/>
            <a:ln w="19050" cap="flat" cmpd="sng">
              <a:solidFill>
                <a:schemeClr val="accent1"/>
              </a:solidFill>
              <a:prstDash val="dot"/>
              <a:round/>
              <a:headEnd type="none" w="med" len="med"/>
              <a:tailEnd type="none" w="med" len="med"/>
            </a:ln>
          </p:spPr>
        </p:cxnSp>
        <p:cxnSp>
          <p:nvCxnSpPr>
            <p:cNvPr id="639" name="Google Shape;639;p26"/>
            <p:cNvCxnSpPr>
              <a:stCxn id="623" idx="0"/>
              <a:endCxn id="635" idx="2"/>
            </p:cNvCxnSpPr>
            <p:nvPr/>
          </p:nvCxnSpPr>
          <p:spPr>
            <a:xfrm rot="-5400000">
              <a:off x="8143925" y="35418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640" name="Google Shape;640;p26"/>
            <p:cNvCxnSpPr>
              <a:stCxn id="626" idx="4"/>
              <a:endCxn id="624" idx="4"/>
            </p:cNvCxnSpPr>
            <p:nvPr/>
          </p:nvCxnSpPr>
          <p:spPr>
            <a:xfrm rot="-5400000" flipH="1">
              <a:off x="5650575" y="328540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41" name="Google Shape;641;p26"/>
            <p:cNvCxnSpPr>
              <a:stCxn id="624" idx="5"/>
              <a:endCxn id="636" idx="4"/>
            </p:cNvCxnSpPr>
            <p:nvPr/>
          </p:nvCxnSpPr>
          <p:spPr>
            <a:xfrm rot="-5400000">
              <a:off x="8024546" y="435403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42" name="Google Shape;642;p26"/>
            <p:cNvGrpSpPr/>
            <p:nvPr/>
          </p:nvGrpSpPr>
          <p:grpSpPr>
            <a:xfrm>
              <a:off x="6509425" y="4126563"/>
              <a:ext cx="279600" cy="279600"/>
              <a:chOff x="6238800" y="4370675"/>
              <a:chExt cx="279600" cy="279600"/>
            </a:xfrm>
          </p:grpSpPr>
          <p:sp>
            <p:nvSpPr>
              <p:cNvPr id="643" name="Google Shape;643;p26"/>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8728475" y="3238200"/>
              <a:ext cx="279600" cy="279600"/>
              <a:chOff x="8804525" y="3411475"/>
              <a:chExt cx="279600" cy="279600"/>
            </a:xfrm>
          </p:grpSpPr>
          <p:sp>
            <p:nvSpPr>
              <p:cNvPr id="645" name="Google Shape;645;p26"/>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6"/>
            <p:cNvGrpSpPr/>
            <p:nvPr/>
          </p:nvGrpSpPr>
          <p:grpSpPr>
            <a:xfrm>
              <a:off x="3998025" y="4518550"/>
              <a:ext cx="279600" cy="279600"/>
              <a:chOff x="4074075" y="4691825"/>
              <a:chExt cx="279600" cy="279600"/>
            </a:xfrm>
          </p:grpSpPr>
          <p:sp>
            <p:nvSpPr>
              <p:cNvPr id="647" name="Google Shape;647;p26"/>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26"/>
            <p:cNvSpPr/>
            <p:nvPr/>
          </p:nvSpPr>
          <p:spPr>
            <a:xfrm>
              <a:off x="8595525" y="47101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8" name="Google Shape;648;p26"/>
            <p:cNvCxnSpPr/>
            <p:nvPr/>
          </p:nvCxnSpPr>
          <p:spPr>
            <a:xfrm rot="-5400000" flipH="1">
              <a:off x="5502575" y="47299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649" name="Google Shape;649;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7" name="Google Shape;97;p5"/>
          <p:cNvSpPr txBox="1">
            <a:spLocks noGrp="1"/>
          </p:cNvSpPr>
          <p:nvPr>
            <p:ph type="subTitle" idx="1"/>
          </p:nvPr>
        </p:nvSpPr>
        <p:spPr>
          <a:xfrm>
            <a:off x="4993124"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5"/>
          <p:cNvSpPr txBox="1">
            <a:spLocks noGrp="1"/>
          </p:cNvSpPr>
          <p:nvPr>
            <p:ph type="subTitle" idx="2"/>
          </p:nvPr>
        </p:nvSpPr>
        <p:spPr>
          <a:xfrm>
            <a:off x="1785250"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5"/>
          <p:cNvSpPr txBox="1">
            <a:spLocks noGrp="1"/>
          </p:cNvSpPr>
          <p:nvPr>
            <p:ph type="subTitle" idx="3"/>
          </p:nvPr>
        </p:nvSpPr>
        <p:spPr>
          <a:xfrm>
            <a:off x="1785250"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5"/>
          <p:cNvSpPr txBox="1">
            <a:spLocks noGrp="1"/>
          </p:cNvSpPr>
          <p:nvPr>
            <p:ph type="subTitle" idx="4"/>
          </p:nvPr>
        </p:nvSpPr>
        <p:spPr>
          <a:xfrm>
            <a:off x="4993125"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10800000" flipH="1">
            <a:off x="6412625" y="4413850"/>
            <a:ext cx="439800" cy="4398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5"/>
          <p:cNvGrpSpPr/>
          <p:nvPr/>
        </p:nvGrpSpPr>
        <p:grpSpPr>
          <a:xfrm rot="-5400000">
            <a:off x="6826840" y="439838"/>
            <a:ext cx="2604350" cy="2154700"/>
            <a:chOff x="6468475" y="-869552"/>
            <a:chExt cx="2604350" cy="2154700"/>
          </a:xfrm>
        </p:grpSpPr>
        <p:sp>
          <p:nvSpPr>
            <p:cNvPr id="105" name="Google Shape;105;p5"/>
            <p:cNvSpPr/>
            <p:nvPr/>
          </p:nvSpPr>
          <p:spPr>
            <a:xfrm>
              <a:off x="8293625" y="5092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7398450" y="9760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5"/>
            <p:cNvCxnSpPr>
              <a:stCxn id="108" idx="6"/>
              <a:endCxn id="106" idx="2"/>
            </p:cNvCxnSpPr>
            <p:nvPr/>
          </p:nvCxnSpPr>
          <p:spPr>
            <a:xfrm>
              <a:off x="6748075" y="406536"/>
              <a:ext cx="650400" cy="6597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109" name="Google Shape;109;p5"/>
            <p:cNvCxnSpPr>
              <a:stCxn id="106" idx="6"/>
              <a:endCxn id="105" idx="2"/>
            </p:cNvCxnSpPr>
            <p:nvPr/>
          </p:nvCxnSpPr>
          <p:spPr>
            <a:xfrm rot="10800000" flipH="1">
              <a:off x="7578750" y="599448"/>
              <a:ext cx="714900" cy="4668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110" name="Google Shape;110;p5"/>
            <p:cNvSpPr/>
            <p:nvPr/>
          </p:nvSpPr>
          <p:spPr>
            <a:xfrm>
              <a:off x="8957025" y="-86955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09825" y="1131098"/>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328525" y="73167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5"/>
            <p:cNvCxnSpPr>
              <a:stCxn id="114" idx="6"/>
              <a:endCxn id="115" idx="6"/>
            </p:cNvCxnSpPr>
            <p:nvPr/>
          </p:nvCxnSpPr>
          <p:spPr>
            <a:xfrm flipH="1">
              <a:off x="8863950" y="199573"/>
              <a:ext cx="183300" cy="989400"/>
            </a:xfrm>
            <a:prstGeom prst="curvedConnector3">
              <a:avLst>
                <a:gd name="adj1" fmla="val -129910"/>
              </a:avLst>
            </a:prstGeom>
            <a:noFill/>
            <a:ln w="19050" cap="flat" cmpd="sng">
              <a:solidFill>
                <a:schemeClr val="accent1"/>
              </a:solidFill>
              <a:prstDash val="dot"/>
              <a:round/>
              <a:headEnd type="none" w="med" len="med"/>
              <a:tailEnd type="none" w="med" len="med"/>
            </a:ln>
          </p:spPr>
        </p:cxnSp>
        <p:cxnSp>
          <p:nvCxnSpPr>
            <p:cNvPr id="116" name="Google Shape;116;p5"/>
            <p:cNvCxnSpPr>
              <a:stCxn id="115" idx="0"/>
              <a:endCxn id="105" idx="6"/>
            </p:cNvCxnSpPr>
            <p:nvPr/>
          </p:nvCxnSpPr>
          <p:spPr>
            <a:xfrm rot="5400000" flipH="1">
              <a:off x="8374125" y="699248"/>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117" name="Google Shape;117;p5"/>
            <p:cNvCxnSpPr>
              <a:endCxn id="112" idx="0"/>
            </p:cNvCxnSpPr>
            <p:nvPr/>
          </p:nvCxnSpPr>
          <p:spPr>
            <a:xfrm rot="10800000">
              <a:off x="7386425" y="731673"/>
              <a:ext cx="867000" cy="102900"/>
            </a:xfrm>
            <a:prstGeom prst="curvedConnector4">
              <a:avLst>
                <a:gd name="adj1" fmla="val 46661"/>
                <a:gd name="adj2" fmla="val 331414"/>
              </a:avLst>
            </a:prstGeom>
            <a:noFill/>
            <a:ln w="19050" cap="flat" cmpd="sng">
              <a:solidFill>
                <a:schemeClr val="accent1"/>
              </a:solidFill>
              <a:prstDash val="dot"/>
              <a:round/>
              <a:headEnd type="none" w="med" len="med"/>
              <a:tailEnd type="none" w="med" len="med"/>
            </a:ln>
          </p:spPr>
        </p:cxnSp>
        <p:cxnSp>
          <p:nvCxnSpPr>
            <p:cNvPr id="118" name="Google Shape;118;p5"/>
            <p:cNvCxnSpPr>
              <a:stCxn id="110" idx="4"/>
              <a:endCxn id="114" idx="2"/>
            </p:cNvCxnSpPr>
            <p:nvPr/>
          </p:nvCxnSpPr>
          <p:spPr>
            <a:xfrm rot="5400000">
              <a:off x="8414625" y="-400652"/>
              <a:ext cx="953400" cy="247200"/>
            </a:xfrm>
            <a:prstGeom prst="curvedConnector4">
              <a:avLst>
                <a:gd name="adj1" fmla="val 42664"/>
                <a:gd name="adj2" fmla="val 196359"/>
              </a:avLst>
            </a:prstGeom>
            <a:noFill/>
            <a:ln w="19050" cap="flat" cmpd="sng">
              <a:solidFill>
                <a:schemeClr val="accent1"/>
              </a:solidFill>
              <a:prstDash val="dot"/>
              <a:round/>
              <a:headEnd type="none" w="med" len="med"/>
              <a:tailEnd type="none" w="med" len="med"/>
            </a:ln>
          </p:spPr>
        </p:cxnSp>
        <p:cxnSp>
          <p:nvCxnSpPr>
            <p:cNvPr id="119" name="Google Shape;119;p5"/>
            <p:cNvCxnSpPr>
              <a:stCxn id="106" idx="5"/>
              <a:endCxn id="115" idx="1"/>
            </p:cNvCxnSpPr>
            <p:nvPr/>
          </p:nvCxnSpPr>
          <p:spPr>
            <a:xfrm rot="-5400000">
              <a:off x="8121596" y="551744"/>
              <a:ext cx="9000" cy="1147500"/>
            </a:xfrm>
            <a:prstGeom prst="curvedConnector5">
              <a:avLst>
                <a:gd name="adj1" fmla="val -2939215"/>
                <a:gd name="adj2" fmla="val 49919"/>
                <a:gd name="adj3" fmla="val 3058563"/>
              </a:avLst>
            </a:prstGeom>
            <a:noFill/>
            <a:ln w="19050" cap="flat" cmpd="sng">
              <a:solidFill>
                <a:schemeClr val="accent1"/>
              </a:solidFill>
              <a:prstDash val="dot"/>
              <a:round/>
              <a:headEnd type="none" w="med" len="med"/>
              <a:tailEnd type="none" w="med" len="med"/>
            </a:ln>
          </p:spPr>
        </p:cxnSp>
        <p:grpSp>
          <p:nvGrpSpPr>
            <p:cNvPr id="120" name="Google Shape;120;p5"/>
            <p:cNvGrpSpPr/>
            <p:nvPr/>
          </p:nvGrpSpPr>
          <p:grpSpPr>
            <a:xfrm>
              <a:off x="6468475" y="266736"/>
              <a:ext cx="279600" cy="279600"/>
              <a:chOff x="6238800" y="4370675"/>
              <a:chExt cx="279600" cy="279600"/>
            </a:xfrm>
          </p:grpSpPr>
          <p:sp>
            <p:nvSpPr>
              <p:cNvPr id="121" name="Google Shape;121;p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a:off x="8767650" y="59773"/>
              <a:ext cx="279600" cy="279600"/>
              <a:chOff x="8804525" y="3411475"/>
              <a:chExt cx="279600" cy="279600"/>
            </a:xfrm>
          </p:grpSpPr>
          <p:sp>
            <p:nvSpPr>
              <p:cNvPr id="123" name="Google Shape;123;p5"/>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5"/>
            <p:cNvSpPr/>
            <p:nvPr/>
          </p:nvSpPr>
          <p:spPr>
            <a:xfrm>
              <a:off x="8671575" y="1092848"/>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1122575" y="1211363"/>
            <a:ext cx="3494700" cy="8559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5" name="Google Shape;145;p7"/>
          <p:cNvSpPr txBox="1">
            <a:spLocks noGrp="1"/>
          </p:cNvSpPr>
          <p:nvPr>
            <p:ph type="subTitle" idx="1"/>
          </p:nvPr>
        </p:nvSpPr>
        <p:spPr>
          <a:xfrm>
            <a:off x="1122575" y="2092538"/>
            <a:ext cx="3494700" cy="18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6" name="Google Shape;146;p7"/>
          <p:cNvSpPr>
            <a:spLocks noGrp="1"/>
          </p:cNvSpPr>
          <p:nvPr>
            <p:ph type="pic" idx="2"/>
          </p:nvPr>
        </p:nvSpPr>
        <p:spPr>
          <a:xfrm>
            <a:off x="5506050" y="1203300"/>
            <a:ext cx="2736900" cy="2736900"/>
          </a:xfrm>
          <a:prstGeom prst="ellipse">
            <a:avLst/>
          </a:prstGeom>
          <a:noFill/>
          <a:ln>
            <a:noFill/>
          </a:ln>
          <a:effectLst>
            <a:outerShdw blurRad="228600" algn="bl" rotWithShape="0">
              <a:schemeClr val="accent1">
                <a:alpha val="30000"/>
              </a:schemeClr>
            </a:outerShdw>
          </a:effectLst>
        </p:spPr>
      </p:sp>
      <p:sp>
        <p:nvSpPr>
          <p:cNvPr id="147" name="Google Shape;147;p7"/>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50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157" name="Google Shape;1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500"/>
              <a:buNone/>
              <a:defRPr>
                <a:solidFill>
                  <a:schemeClr val="lt1"/>
                </a:solidFill>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98" name="Google Shape;198;p13"/>
          <p:cNvSpPr txBox="1">
            <a:spLocks noGrp="1"/>
          </p:cNvSpPr>
          <p:nvPr>
            <p:ph type="title" idx="2" hasCustomPrompt="1"/>
          </p:nvPr>
        </p:nvSpPr>
        <p:spPr>
          <a:xfrm>
            <a:off x="796199"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title" idx="3" hasCustomPrompt="1"/>
          </p:nvPr>
        </p:nvSpPr>
        <p:spPr>
          <a:xfrm>
            <a:off x="796199"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a:spLocks noGrp="1"/>
          </p:cNvSpPr>
          <p:nvPr>
            <p:ph type="title" idx="4" hasCustomPrompt="1"/>
          </p:nvPr>
        </p:nvSpPr>
        <p:spPr>
          <a:xfrm>
            <a:off x="3468474"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title" idx="5" hasCustomPrompt="1"/>
          </p:nvPr>
        </p:nvSpPr>
        <p:spPr>
          <a:xfrm>
            <a:off x="3468474"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a:spLocks noGrp="1"/>
          </p:cNvSpPr>
          <p:nvPr>
            <p:ph type="title" idx="6" hasCustomPrompt="1"/>
          </p:nvPr>
        </p:nvSpPr>
        <p:spPr>
          <a:xfrm>
            <a:off x="6140749"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title" idx="7" hasCustomPrompt="1"/>
          </p:nvPr>
        </p:nvSpPr>
        <p:spPr>
          <a:xfrm>
            <a:off x="6140749"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4" name="Google Shape;204;p13"/>
          <p:cNvSpPr txBox="1">
            <a:spLocks noGrp="1"/>
          </p:cNvSpPr>
          <p:nvPr>
            <p:ph type="subTitle" idx="1"/>
          </p:nvPr>
        </p:nvSpPr>
        <p:spPr>
          <a:xfrm>
            <a:off x="796200"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5" name="Google Shape;205;p13"/>
          <p:cNvSpPr txBox="1">
            <a:spLocks noGrp="1"/>
          </p:cNvSpPr>
          <p:nvPr>
            <p:ph type="subTitle" idx="8"/>
          </p:nvPr>
        </p:nvSpPr>
        <p:spPr>
          <a:xfrm>
            <a:off x="3457375"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6" name="Google Shape;206;p13"/>
          <p:cNvSpPr txBox="1">
            <a:spLocks noGrp="1"/>
          </p:cNvSpPr>
          <p:nvPr>
            <p:ph type="subTitle" idx="9"/>
          </p:nvPr>
        </p:nvSpPr>
        <p:spPr>
          <a:xfrm>
            <a:off x="6118550"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7" name="Google Shape;207;p13"/>
          <p:cNvSpPr txBox="1">
            <a:spLocks noGrp="1"/>
          </p:cNvSpPr>
          <p:nvPr>
            <p:ph type="subTitle" idx="13"/>
          </p:nvPr>
        </p:nvSpPr>
        <p:spPr>
          <a:xfrm>
            <a:off x="796200"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13"/>
          <p:cNvSpPr txBox="1">
            <a:spLocks noGrp="1"/>
          </p:cNvSpPr>
          <p:nvPr>
            <p:ph type="subTitle" idx="14"/>
          </p:nvPr>
        </p:nvSpPr>
        <p:spPr>
          <a:xfrm>
            <a:off x="3457375"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9" name="Google Shape;209;p13"/>
          <p:cNvSpPr txBox="1">
            <a:spLocks noGrp="1"/>
          </p:cNvSpPr>
          <p:nvPr>
            <p:ph type="subTitle" idx="15"/>
          </p:nvPr>
        </p:nvSpPr>
        <p:spPr>
          <a:xfrm>
            <a:off x="6118550"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5"/>
        <p:cNvGrpSpPr/>
        <p:nvPr/>
      </p:nvGrpSpPr>
      <p:grpSpPr>
        <a:xfrm>
          <a:off x="0" y="0"/>
          <a:ext cx="0" cy="0"/>
          <a:chOff x="0" y="0"/>
          <a:chExt cx="0" cy="0"/>
        </a:xfrm>
      </p:grpSpPr>
      <p:grpSp>
        <p:nvGrpSpPr>
          <p:cNvPr id="516" name="Google Shape;516;p24"/>
          <p:cNvGrpSpPr/>
          <p:nvPr/>
        </p:nvGrpSpPr>
        <p:grpSpPr>
          <a:xfrm>
            <a:off x="-313950" y="169925"/>
            <a:ext cx="2800500" cy="2893700"/>
            <a:chOff x="-313950" y="169925"/>
            <a:chExt cx="2800500" cy="2893700"/>
          </a:xfrm>
        </p:grpSpPr>
        <p:sp>
          <p:nvSpPr>
            <p:cNvPr id="517" name="Google Shape;517;p24"/>
            <p:cNvSpPr/>
            <p:nvPr/>
          </p:nvSpPr>
          <p:spPr>
            <a:xfrm>
              <a:off x="217150" y="5823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1645550" y="2666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329525" y="2883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24"/>
            <p:cNvCxnSpPr>
              <a:stCxn id="519" idx="7"/>
            </p:cNvCxnSpPr>
            <p:nvPr/>
          </p:nvCxnSpPr>
          <p:spPr>
            <a:xfrm rot="-5400000">
              <a:off x="-17879" y="22302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521" name="Google Shape;521;p24"/>
            <p:cNvCxnSpPr>
              <a:endCxn id="517" idx="4"/>
            </p:cNvCxnSpPr>
            <p:nvPr/>
          </p:nvCxnSpPr>
          <p:spPr>
            <a:xfrm rot="5400000" flipH="1">
              <a:off x="129250" y="9407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22" name="Google Shape;522;p24"/>
            <p:cNvCxnSpPr>
              <a:stCxn id="517" idx="6"/>
              <a:endCxn id="518" idx="2"/>
            </p:cNvCxnSpPr>
            <p:nvPr/>
          </p:nvCxnSpPr>
          <p:spPr>
            <a:xfrm rot="10800000" flipH="1">
              <a:off x="397450" y="3569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523" name="Google Shape;523;p24"/>
            <p:cNvCxnSpPr>
              <a:stCxn id="518" idx="6"/>
              <a:endCxn id="524" idx="0"/>
            </p:cNvCxnSpPr>
            <p:nvPr/>
          </p:nvCxnSpPr>
          <p:spPr>
            <a:xfrm>
              <a:off x="1825850" y="356825"/>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525" name="Google Shape;525;p24"/>
            <p:cNvCxnSpPr>
              <a:endCxn id="526" idx="2"/>
            </p:cNvCxnSpPr>
            <p:nvPr/>
          </p:nvCxnSpPr>
          <p:spPr>
            <a:xfrm rot="-5400000">
              <a:off x="-842250" y="7943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7" name="Google Shape;527;p24"/>
            <p:cNvCxnSpPr>
              <a:stCxn id="518" idx="2"/>
              <a:endCxn id="526" idx="6"/>
            </p:cNvCxnSpPr>
            <p:nvPr/>
          </p:nvCxnSpPr>
          <p:spPr>
            <a:xfrm rot="10800000">
              <a:off x="663650" y="2662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8" name="Google Shape;528;p24"/>
            <p:cNvCxnSpPr>
              <a:endCxn id="524" idx="3"/>
            </p:cNvCxnSpPr>
            <p:nvPr/>
          </p:nvCxnSpPr>
          <p:spPr>
            <a:xfrm>
              <a:off x="674696" y="8687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9" name="Google Shape;529;p24"/>
            <p:cNvCxnSpPr/>
            <p:nvPr/>
          </p:nvCxnSpPr>
          <p:spPr>
            <a:xfrm flipH="1">
              <a:off x="-215262" y="1691449"/>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30" name="Google Shape;530;p24"/>
            <p:cNvCxnSpPr>
              <a:endCxn id="519" idx="2"/>
            </p:cNvCxnSpPr>
            <p:nvPr/>
          </p:nvCxnSpPr>
          <p:spPr>
            <a:xfrm rot="-5400000" flipH="1">
              <a:off x="-367075" y="22768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531" name="Google Shape;531;p24"/>
            <p:cNvCxnSpPr>
              <a:stCxn id="518" idx="4"/>
            </p:cNvCxnSpPr>
            <p:nvPr/>
          </p:nvCxnSpPr>
          <p:spPr>
            <a:xfrm rot="5400000">
              <a:off x="765950" y="8344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532" name="Google Shape;532;p24"/>
            <p:cNvGrpSpPr/>
            <p:nvPr/>
          </p:nvGrpSpPr>
          <p:grpSpPr>
            <a:xfrm>
              <a:off x="2206950" y="823600"/>
              <a:ext cx="279600" cy="279600"/>
              <a:chOff x="2206950" y="697000"/>
              <a:chExt cx="279600" cy="279600"/>
            </a:xfrm>
          </p:grpSpPr>
          <p:sp>
            <p:nvSpPr>
              <p:cNvPr id="533" name="Google Shape;533;p2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4"/>
            <p:cNvGrpSpPr/>
            <p:nvPr/>
          </p:nvGrpSpPr>
          <p:grpSpPr>
            <a:xfrm>
              <a:off x="471450" y="169925"/>
              <a:ext cx="192300" cy="192300"/>
              <a:chOff x="471450" y="43325"/>
              <a:chExt cx="192300" cy="192300"/>
            </a:xfrm>
          </p:grpSpPr>
          <p:sp>
            <p:nvSpPr>
              <p:cNvPr id="535" name="Google Shape;535;p2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6" name="Google Shape;536;p24"/>
          <p:cNvGrpSpPr/>
          <p:nvPr/>
        </p:nvGrpSpPr>
        <p:grpSpPr>
          <a:xfrm>
            <a:off x="2901550" y="-253988"/>
            <a:ext cx="6182575" cy="2052725"/>
            <a:chOff x="2901550" y="-253988"/>
            <a:chExt cx="6182575" cy="2052725"/>
          </a:xfrm>
        </p:grpSpPr>
        <p:sp>
          <p:nvSpPr>
            <p:cNvPr id="537" name="Google Shape;537;p24"/>
            <p:cNvSpPr/>
            <p:nvPr/>
          </p:nvSpPr>
          <p:spPr>
            <a:xfrm rot="10800000" flipH="1">
              <a:off x="8293625" y="7300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rot="10800000" flipH="1">
              <a:off x="7398450" y="-10551"/>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24"/>
            <p:cNvCxnSpPr>
              <a:stCxn id="540" idx="7"/>
              <a:endCxn id="541" idx="2"/>
            </p:cNvCxnSpPr>
            <p:nvPr/>
          </p:nvCxnSpPr>
          <p:spPr>
            <a:xfrm rot="-5400000">
              <a:off x="4864879" y="-173710"/>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542" name="Google Shape;542;p24"/>
            <p:cNvCxnSpPr>
              <a:stCxn id="541" idx="6"/>
              <a:endCxn id="543" idx="2"/>
            </p:cNvCxnSpPr>
            <p:nvPr/>
          </p:nvCxnSpPr>
          <p:spPr>
            <a:xfrm>
              <a:off x="5631700" y="378587"/>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44" name="Google Shape;544;p24"/>
            <p:cNvCxnSpPr>
              <a:stCxn id="543" idx="6"/>
              <a:endCxn id="538" idx="2"/>
            </p:cNvCxnSpPr>
            <p:nvPr/>
          </p:nvCxnSpPr>
          <p:spPr>
            <a:xfrm rot="10800000" flipH="1">
              <a:off x="6518500" y="79624"/>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45" name="Google Shape;545;p24"/>
            <p:cNvCxnSpPr>
              <a:stCxn id="538" idx="6"/>
              <a:endCxn id="537" idx="2"/>
            </p:cNvCxnSpPr>
            <p:nvPr/>
          </p:nvCxnSpPr>
          <p:spPr>
            <a:xfrm>
              <a:off x="7578750" y="79599"/>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541" name="Google Shape;541;p24"/>
            <p:cNvSpPr/>
            <p:nvPr/>
          </p:nvSpPr>
          <p:spPr>
            <a:xfrm rot="10800000" flipH="1">
              <a:off x="5515900" y="32068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rot="10800000" flipH="1">
              <a:off x="8709825" y="17276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rot="10800000" flipH="1">
              <a:off x="7462950" y="85273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24"/>
            <p:cNvCxnSpPr>
              <a:stCxn id="549" idx="6"/>
              <a:endCxn id="550" idx="6"/>
            </p:cNvCxnSpPr>
            <p:nvPr/>
          </p:nvCxnSpPr>
          <p:spPr>
            <a:xfrm rot="10800000">
              <a:off x="8863925" y="230637"/>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51" name="Google Shape;551;p24"/>
            <p:cNvCxnSpPr>
              <a:stCxn id="550" idx="0"/>
              <a:endCxn id="537" idx="6"/>
            </p:cNvCxnSpPr>
            <p:nvPr/>
          </p:nvCxnSpPr>
          <p:spPr>
            <a:xfrm rot="5400000">
              <a:off x="8374125" y="426712"/>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52" name="Google Shape;552;p24"/>
            <p:cNvCxnSpPr>
              <a:stCxn id="537" idx="0"/>
              <a:endCxn id="547" idx="0"/>
            </p:cNvCxnSpPr>
            <p:nvPr/>
          </p:nvCxnSpPr>
          <p:spPr>
            <a:xfrm rot="5400000">
              <a:off x="7923275" y="508062"/>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53" name="Google Shape;553;p24"/>
            <p:cNvCxnSpPr>
              <a:stCxn id="537" idx="0"/>
              <a:endCxn id="549" idx="2"/>
            </p:cNvCxnSpPr>
            <p:nvPr/>
          </p:nvCxnSpPr>
          <p:spPr>
            <a:xfrm rot="-5400000" flipH="1">
              <a:off x="8219975" y="1074162"/>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54" name="Google Shape;554;p24"/>
            <p:cNvCxnSpPr>
              <a:stCxn id="540" idx="4"/>
              <a:endCxn id="538" idx="4"/>
            </p:cNvCxnSpPr>
            <p:nvPr/>
          </p:nvCxnSpPr>
          <p:spPr>
            <a:xfrm rot="-5400000">
              <a:off x="5726625" y="-1523263"/>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555" name="Google Shape;555;p24"/>
            <p:cNvCxnSpPr>
              <a:stCxn id="538" idx="5"/>
              <a:endCxn id="550" idx="4"/>
            </p:cNvCxnSpPr>
            <p:nvPr/>
          </p:nvCxnSpPr>
          <p:spPr>
            <a:xfrm rot="-5400000" flipH="1">
              <a:off x="8100596" y="-532396"/>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556" name="Google Shape;556;p24"/>
            <p:cNvGrpSpPr/>
            <p:nvPr/>
          </p:nvGrpSpPr>
          <p:grpSpPr>
            <a:xfrm rot="10800000" flipH="1">
              <a:off x="6238900" y="670024"/>
              <a:ext cx="279600" cy="279600"/>
              <a:chOff x="6238800" y="4370675"/>
              <a:chExt cx="279600" cy="279600"/>
            </a:xfrm>
          </p:grpSpPr>
          <p:sp>
            <p:nvSpPr>
              <p:cNvPr id="557" name="Google Shape;557;p24"/>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24"/>
            <p:cNvGrpSpPr/>
            <p:nvPr/>
          </p:nvGrpSpPr>
          <p:grpSpPr>
            <a:xfrm rot="10800000" flipH="1">
              <a:off x="8804525" y="1519137"/>
              <a:ext cx="279600" cy="279600"/>
              <a:chOff x="8804525" y="3411475"/>
              <a:chExt cx="279600" cy="279600"/>
            </a:xfrm>
          </p:grpSpPr>
          <p:sp>
            <p:nvSpPr>
              <p:cNvPr id="559" name="Google Shape;559;p24"/>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4"/>
            <p:cNvGrpSpPr/>
            <p:nvPr/>
          </p:nvGrpSpPr>
          <p:grpSpPr>
            <a:xfrm rot="10800000" flipH="1">
              <a:off x="4074075" y="238787"/>
              <a:ext cx="279600" cy="279600"/>
              <a:chOff x="4074075" y="4691825"/>
              <a:chExt cx="279600" cy="279600"/>
            </a:xfrm>
          </p:grpSpPr>
          <p:sp>
            <p:nvSpPr>
              <p:cNvPr id="561" name="Google Shape;561;p24"/>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4"/>
            <p:cNvSpPr/>
            <p:nvPr/>
          </p:nvSpPr>
          <p:spPr>
            <a:xfrm rot="10800000" flipH="1">
              <a:off x="8671575" y="134512"/>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rot="10800000" flipH="1">
              <a:off x="7192013" y="160887"/>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563" name="Google Shape;563;p24"/>
            <p:cNvCxnSpPr/>
            <p:nvPr/>
          </p:nvCxnSpPr>
          <p:spPr>
            <a:xfrm rot="10800000" flipH="1">
              <a:off x="5578625" y="-253988"/>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64" name="Google Shape;564;p24"/>
            <p:cNvCxnSpPr/>
            <p:nvPr/>
          </p:nvCxnSpPr>
          <p:spPr>
            <a:xfrm flipH="1">
              <a:off x="2901550" y="381687"/>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marL="914400" lvl="1"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marL="1371600" lvl="2"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marL="1828800" lvl="3"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marL="2286000" lvl="4"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marL="2743200" lvl="5"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marL="3200400" lvl="6"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marL="3657600" lvl="7"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marL="4114800" lvl="8"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0"/>
          <p:cNvSpPr txBox="1">
            <a:spLocks noGrp="1"/>
          </p:cNvSpPr>
          <p:nvPr>
            <p:ph type="ctrTitle"/>
          </p:nvPr>
        </p:nvSpPr>
        <p:spPr>
          <a:xfrm>
            <a:off x="1027200" y="1137668"/>
            <a:ext cx="7089600" cy="14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Krona One"/>
                <a:ea typeface="Krona One"/>
                <a:cs typeface="Krona One"/>
                <a:sym typeface="Krona One"/>
              </a:rPr>
              <a:t>GURU VARSHENI A </a:t>
            </a:r>
            <a:endParaRPr b="0" dirty="0">
              <a:latin typeface="PT Sans"/>
              <a:ea typeface="PT Sans"/>
              <a:cs typeface="PT Sans"/>
              <a:sym typeface="PT Sans"/>
            </a:endParaRPr>
          </a:p>
        </p:txBody>
      </p:sp>
      <p:sp>
        <p:nvSpPr>
          <p:cNvPr id="664" name="Google Shape;664;p30"/>
          <p:cNvSpPr txBox="1">
            <a:spLocks noGrp="1"/>
          </p:cNvSpPr>
          <p:nvPr>
            <p:ph type="subTitle" idx="1"/>
          </p:nvPr>
        </p:nvSpPr>
        <p:spPr>
          <a:xfrm>
            <a:off x="3322154" y="2660861"/>
            <a:ext cx="2334799" cy="3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FINAL PROJECT</a:t>
            </a:r>
            <a:endParaRPr sz="2000" dirty="0"/>
          </a:p>
        </p:txBody>
      </p:sp>
      <p:sp>
        <p:nvSpPr>
          <p:cNvPr id="665" name="Google Shape;665;p30"/>
          <p:cNvSpPr/>
          <p:nvPr/>
        </p:nvSpPr>
        <p:spPr>
          <a:xfrm>
            <a:off x="-313975" y="19236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426850" y="8288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30"/>
          <p:cNvGrpSpPr/>
          <p:nvPr/>
        </p:nvGrpSpPr>
        <p:grpSpPr>
          <a:xfrm>
            <a:off x="1153325" y="1581275"/>
            <a:ext cx="192300" cy="192300"/>
            <a:chOff x="1153325" y="1581275"/>
            <a:chExt cx="192300" cy="192300"/>
          </a:xfrm>
        </p:grpSpPr>
        <p:sp>
          <p:nvSpPr>
            <p:cNvPr id="669" name="Google Shape;669;p30"/>
            <p:cNvSpPr/>
            <p:nvPr/>
          </p:nvSpPr>
          <p:spPr>
            <a:xfrm>
              <a:off x="1191575" y="16212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1153325" y="15812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0"/>
          <p:cNvGrpSpPr/>
          <p:nvPr/>
        </p:nvGrpSpPr>
        <p:grpSpPr>
          <a:xfrm>
            <a:off x="533563" y="1346425"/>
            <a:ext cx="255900" cy="255900"/>
            <a:chOff x="533563" y="1346425"/>
            <a:chExt cx="255900" cy="255900"/>
          </a:xfrm>
        </p:grpSpPr>
        <p:sp>
          <p:nvSpPr>
            <p:cNvPr id="672" name="Google Shape;672;p30"/>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30"/>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1356875" y="3605063"/>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6497675" y="46365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5291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RESULT</a:t>
            </a:r>
            <a:endParaRPr sz="2400" dirty="0"/>
          </a:p>
        </p:txBody>
      </p:sp>
      <p:sp>
        <p:nvSpPr>
          <p:cNvPr id="810" name="Google Shape;810;p35"/>
          <p:cNvSpPr txBox="1">
            <a:spLocks noGrp="1"/>
          </p:cNvSpPr>
          <p:nvPr>
            <p:ph type="subTitle" idx="2"/>
          </p:nvPr>
        </p:nvSpPr>
        <p:spPr>
          <a:xfrm>
            <a:off x="1189471" y="1248862"/>
            <a:ext cx="5556103" cy="152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500" dirty="0"/>
              <a:t>The VGG-16 model is trained on 110 epochs with a 1e-6learning rate. The model achieved 0.96499 accuracies in percentage (%). For a better representation of the performance of the model, their other metrics such as precision, recall, and F1 score were also recorded. For the Abnormal class, their precision is 0.96, recall is 0.97, and the F1 score is 0.97. While for the Normal class, their precision is 0.97, recall is 0.96, and the F1 score is 0.96. The model achieved a 0.1669 loss in percentage.</a:t>
            </a:r>
          </a:p>
        </p:txBody>
      </p:sp>
      <p:cxnSp>
        <p:nvCxnSpPr>
          <p:cNvPr id="812" name="Google Shape;812;p35"/>
          <p:cNvCxnSpPr>
            <a:cxnSpLocks/>
          </p:cNvCxnSpPr>
          <p:nvPr/>
        </p:nvCxnSpPr>
        <p:spPr>
          <a:xfrm>
            <a:off x="1081123" y="1314180"/>
            <a:ext cx="0" cy="2917364"/>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70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3"/>
          <p:cNvSpPr/>
          <p:nvPr/>
        </p:nvSpPr>
        <p:spPr>
          <a:xfrm>
            <a:off x="5268750" y="966000"/>
            <a:ext cx="3211500" cy="3211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txBox="1">
            <a:spLocks noGrp="1"/>
          </p:cNvSpPr>
          <p:nvPr>
            <p:ph type="title"/>
          </p:nvPr>
        </p:nvSpPr>
        <p:spPr>
          <a:xfrm>
            <a:off x="1122575" y="1211363"/>
            <a:ext cx="3494700" cy="8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TITLE</a:t>
            </a:r>
            <a:endParaRPr dirty="0"/>
          </a:p>
        </p:txBody>
      </p:sp>
      <p:sp>
        <p:nvSpPr>
          <p:cNvPr id="734" name="Google Shape;734;p33"/>
          <p:cNvSpPr txBox="1">
            <a:spLocks noGrp="1"/>
          </p:cNvSpPr>
          <p:nvPr>
            <p:ph type="subTitle" idx="1"/>
          </p:nvPr>
        </p:nvSpPr>
        <p:spPr>
          <a:xfrm>
            <a:off x="1122575" y="2092538"/>
            <a:ext cx="3494700" cy="18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800" b="1" i="1" dirty="0"/>
              <a:t>DETECTION OF VIOLENCE USING CNN AND LSTM</a:t>
            </a:r>
            <a:endParaRPr sz="2800" b="1" i="1" dirty="0"/>
          </a:p>
        </p:txBody>
      </p:sp>
      <p:cxnSp>
        <p:nvCxnSpPr>
          <p:cNvPr id="735" name="Google Shape;735;p33"/>
          <p:cNvCxnSpPr/>
          <p:nvPr/>
        </p:nvCxnSpPr>
        <p:spPr>
          <a:xfrm>
            <a:off x="901050" y="1338325"/>
            <a:ext cx="0" cy="23679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36" name="Google Shape;736;p33"/>
          <p:cNvSpPr/>
          <p:nvPr/>
        </p:nvSpPr>
        <p:spPr>
          <a:xfrm>
            <a:off x="4765863" y="15063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3"/>
          <p:cNvGrpSpPr/>
          <p:nvPr/>
        </p:nvGrpSpPr>
        <p:grpSpPr>
          <a:xfrm>
            <a:off x="3875251" y="-146159"/>
            <a:ext cx="5010050" cy="2052725"/>
            <a:chOff x="3892450" y="39825"/>
            <a:chExt cx="5010050" cy="2052725"/>
          </a:xfrm>
        </p:grpSpPr>
        <p:sp>
          <p:nvSpPr>
            <p:cNvPr id="738" name="Google Shape;738;p33"/>
            <p:cNvSpPr/>
            <p:nvPr/>
          </p:nvSpPr>
          <p:spPr>
            <a:xfrm rot="10800000" flipH="1">
              <a:off x="8112000" y="10238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flipH="1">
              <a:off x="7216825" y="2832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0" name="Google Shape;740;p33"/>
            <p:cNvCxnSpPr>
              <a:stCxn id="741" idx="7"/>
              <a:endCxn id="742" idx="2"/>
            </p:cNvCxnSpPr>
            <p:nvPr/>
          </p:nvCxnSpPr>
          <p:spPr>
            <a:xfrm rot="-5400000">
              <a:off x="4683254" y="120104"/>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743" name="Google Shape;743;p33"/>
            <p:cNvCxnSpPr>
              <a:stCxn id="742" idx="6"/>
              <a:endCxn id="744" idx="2"/>
            </p:cNvCxnSpPr>
            <p:nvPr/>
          </p:nvCxnSpPr>
          <p:spPr>
            <a:xfrm>
              <a:off x="5450075" y="672400"/>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45" name="Google Shape;745;p33"/>
            <p:cNvCxnSpPr>
              <a:stCxn id="744" idx="6"/>
              <a:endCxn id="739" idx="2"/>
            </p:cNvCxnSpPr>
            <p:nvPr/>
          </p:nvCxnSpPr>
          <p:spPr>
            <a:xfrm rot="10800000" flipH="1">
              <a:off x="6336875" y="37343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746" name="Google Shape;746;p33"/>
            <p:cNvCxnSpPr>
              <a:stCxn id="739" idx="6"/>
              <a:endCxn id="738" idx="2"/>
            </p:cNvCxnSpPr>
            <p:nvPr/>
          </p:nvCxnSpPr>
          <p:spPr>
            <a:xfrm>
              <a:off x="7397125" y="3734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742" name="Google Shape;742;p33"/>
            <p:cNvSpPr/>
            <p:nvPr/>
          </p:nvSpPr>
          <p:spPr>
            <a:xfrm rot="10800000" flipH="1">
              <a:off x="5334275" y="6145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rot="10800000" flipH="1">
              <a:off x="8528200" y="466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rot="10800000" flipH="1">
              <a:off x="7281325" y="11465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9" name="Google Shape;749;p33"/>
            <p:cNvCxnSpPr>
              <a:stCxn id="750" idx="6"/>
              <a:endCxn id="751" idx="6"/>
            </p:cNvCxnSpPr>
            <p:nvPr/>
          </p:nvCxnSpPr>
          <p:spPr>
            <a:xfrm rot="10800000">
              <a:off x="8682300" y="52445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752" name="Google Shape;752;p33"/>
            <p:cNvCxnSpPr>
              <a:stCxn id="751" idx="0"/>
              <a:endCxn id="738" idx="6"/>
            </p:cNvCxnSpPr>
            <p:nvPr/>
          </p:nvCxnSpPr>
          <p:spPr>
            <a:xfrm rot="5400000">
              <a:off x="8192500" y="720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753" name="Google Shape;753;p33"/>
            <p:cNvCxnSpPr>
              <a:stCxn id="738" idx="0"/>
              <a:endCxn id="748" idx="0"/>
            </p:cNvCxnSpPr>
            <p:nvPr/>
          </p:nvCxnSpPr>
          <p:spPr>
            <a:xfrm rot="5400000">
              <a:off x="7741650" y="801875"/>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754" name="Google Shape;754;p33"/>
            <p:cNvCxnSpPr>
              <a:stCxn id="738" idx="0"/>
              <a:endCxn id="750" idx="2"/>
            </p:cNvCxnSpPr>
            <p:nvPr/>
          </p:nvCxnSpPr>
          <p:spPr>
            <a:xfrm rot="-5400000" flipH="1">
              <a:off x="8038350" y="13679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755" name="Google Shape;755;p33"/>
            <p:cNvCxnSpPr>
              <a:stCxn id="741" idx="4"/>
              <a:endCxn id="739" idx="4"/>
            </p:cNvCxnSpPr>
            <p:nvPr/>
          </p:nvCxnSpPr>
          <p:spPr>
            <a:xfrm rot="-5400000">
              <a:off x="5545000" y="-122945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756" name="Google Shape;756;p33"/>
            <p:cNvCxnSpPr>
              <a:stCxn id="739" idx="5"/>
              <a:endCxn id="751" idx="4"/>
            </p:cNvCxnSpPr>
            <p:nvPr/>
          </p:nvCxnSpPr>
          <p:spPr>
            <a:xfrm rot="-5400000" flipH="1">
              <a:off x="7918971" y="-23858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757" name="Google Shape;757;p33"/>
            <p:cNvGrpSpPr/>
            <p:nvPr/>
          </p:nvGrpSpPr>
          <p:grpSpPr>
            <a:xfrm rot="10800000" flipH="1">
              <a:off x="6057275" y="963838"/>
              <a:ext cx="279600" cy="279600"/>
              <a:chOff x="6238800" y="4370675"/>
              <a:chExt cx="279600" cy="279600"/>
            </a:xfrm>
          </p:grpSpPr>
          <p:sp>
            <p:nvSpPr>
              <p:cNvPr id="758" name="Google Shape;758;p33"/>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3"/>
            <p:cNvGrpSpPr/>
            <p:nvPr/>
          </p:nvGrpSpPr>
          <p:grpSpPr>
            <a:xfrm rot="10800000" flipH="1">
              <a:off x="8622900" y="1812950"/>
              <a:ext cx="279600" cy="279600"/>
              <a:chOff x="8804525" y="3411475"/>
              <a:chExt cx="279600" cy="279600"/>
            </a:xfrm>
          </p:grpSpPr>
          <p:sp>
            <p:nvSpPr>
              <p:cNvPr id="760" name="Google Shape;760;p33"/>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33"/>
            <p:cNvGrpSpPr/>
            <p:nvPr/>
          </p:nvGrpSpPr>
          <p:grpSpPr>
            <a:xfrm rot="10800000" flipH="1">
              <a:off x="3892450" y="532600"/>
              <a:ext cx="279600" cy="279600"/>
              <a:chOff x="4074075" y="4691825"/>
              <a:chExt cx="279600" cy="279600"/>
            </a:xfrm>
          </p:grpSpPr>
          <p:sp>
            <p:nvSpPr>
              <p:cNvPr id="762" name="Google Shape;762;p33"/>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3"/>
            <p:cNvSpPr/>
            <p:nvPr/>
          </p:nvSpPr>
          <p:spPr>
            <a:xfrm rot="10800000" flipH="1">
              <a:off x="8489950" y="428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rot="10800000" flipH="1">
              <a:off x="7010388" y="454700"/>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764" name="Google Shape;764;p33"/>
            <p:cNvCxnSpPr/>
            <p:nvPr/>
          </p:nvCxnSpPr>
          <p:spPr>
            <a:xfrm rot="10800000" flipH="1">
              <a:off x="5397000" y="398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pic>
        <p:nvPicPr>
          <p:cNvPr id="6" name="Picture Placeholder 5">
            <a:extLst>
              <a:ext uri="{FF2B5EF4-FFF2-40B4-BE49-F238E27FC236}">
                <a16:creationId xmlns:a16="http://schemas.microsoft.com/office/drawing/2014/main" xmlns="" id="{51917742-1E49-C58E-8A72-AA47CAF61BAB}"/>
              </a:ext>
            </a:extLst>
          </p:cNvPr>
          <p:cNvPicPr>
            <a:picLocks noGrp="1" noChangeAspect="1"/>
          </p:cNvPicPr>
          <p:nvPr>
            <p:ph type="pic" idx="2"/>
          </p:nvPr>
        </p:nvPicPr>
        <p:blipFill>
          <a:blip r:embed="rId3"/>
          <a:srcRect l="26020" r="26020"/>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AGENDA</a:t>
            </a:r>
            <a:endParaRPr dirty="0"/>
          </a:p>
        </p:txBody>
      </p:sp>
      <p:sp>
        <p:nvSpPr>
          <p:cNvPr id="691" name="Google Shape;691;p32"/>
          <p:cNvSpPr txBox="1">
            <a:spLocks noGrp="1"/>
          </p:cNvSpPr>
          <p:nvPr>
            <p:ph type="title" idx="2"/>
          </p:nvPr>
        </p:nvSpPr>
        <p:spPr>
          <a:xfrm>
            <a:off x="796199"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92" name="Google Shape;692;p32"/>
          <p:cNvSpPr txBox="1">
            <a:spLocks noGrp="1"/>
          </p:cNvSpPr>
          <p:nvPr>
            <p:ph type="title" idx="3"/>
          </p:nvPr>
        </p:nvSpPr>
        <p:spPr>
          <a:xfrm>
            <a:off x="796199"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93" name="Google Shape;693;p32"/>
          <p:cNvSpPr txBox="1">
            <a:spLocks noGrp="1"/>
          </p:cNvSpPr>
          <p:nvPr>
            <p:ph type="title" idx="4"/>
          </p:nvPr>
        </p:nvSpPr>
        <p:spPr>
          <a:xfrm>
            <a:off x="3468474"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94" name="Google Shape;694;p32"/>
          <p:cNvSpPr txBox="1">
            <a:spLocks noGrp="1"/>
          </p:cNvSpPr>
          <p:nvPr>
            <p:ph type="title" idx="5"/>
          </p:nvPr>
        </p:nvSpPr>
        <p:spPr>
          <a:xfrm>
            <a:off x="3468474"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695" name="Google Shape;695;p32"/>
          <p:cNvSpPr txBox="1">
            <a:spLocks noGrp="1"/>
          </p:cNvSpPr>
          <p:nvPr>
            <p:ph type="title" idx="6"/>
          </p:nvPr>
        </p:nvSpPr>
        <p:spPr>
          <a:xfrm>
            <a:off x="6140749"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96" name="Google Shape;696;p32"/>
          <p:cNvSpPr txBox="1">
            <a:spLocks noGrp="1"/>
          </p:cNvSpPr>
          <p:nvPr>
            <p:ph type="title" idx="7"/>
          </p:nvPr>
        </p:nvSpPr>
        <p:spPr>
          <a:xfrm>
            <a:off x="6140749"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697" name="Google Shape;697;p32"/>
          <p:cNvSpPr txBox="1">
            <a:spLocks noGrp="1"/>
          </p:cNvSpPr>
          <p:nvPr>
            <p:ph type="subTitle" idx="1"/>
          </p:nvPr>
        </p:nvSpPr>
        <p:spPr>
          <a:xfrm>
            <a:off x="827702" y="2438775"/>
            <a:ext cx="2305500" cy="518700"/>
          </a:xfrm>
          <a:prstGeom prst="rect">
            <a:avLst/>
          </a:prstGeom>
        </p:spPr>
        <p:txBody>
          <a:bodyPr spcFirstLastPara="1" wrap="square" lIns="91425" tIns="91425" rIns="91425" bIns="91425" anchor="b" anchorCtr="0">
            <a:noAutofit/>
          </a:bodyPr>
          <a:lstStyle/>
          <a:p>
            <a:pPr marL="0" indent="0"/>
            <a:r>
              <a:rPr lang="en-IN" sz="1800" dirty="0"/>
              <a:t>PROBLEM </a:t>
            </a:r>
            <a:r>
              <a:rPr lang="en-IN" sz="1800" dirty="0" smtClean="0"/>
              <a:t>STATEMENT</a:t>
            </a:r>
            <a:endParaRPr lang="en-IN" sz="1800" dirty="0"/>
          </a:p>
          <a:p>
            <a:pPr marL="0" lvl="0" indent="0" algn="l" rtl="0">
              <a:spcBef>
                <a:spcPts val="0"/>
              </a:spcBef>
              <a:spcAft>
                <a:spcPts val="0"/>
              </a:spcAft>
              <a:buNone/>
            </a:pPr>
            <a:endParaRPr dirty="0"/>
          </a:p>
        </p:txBody>
      </p:sp>
      <p:sp>
        <p:nvSpPr>
          <p:cNvPr id="698" name="Google Shape;698;p32"/>
          <p:cNvSpPr txBox="1">
            <a:spLocks noGrp="1"/>
          </p:cNvSpPr>
          <p:nvPr>
            <p:ph type="subTitle" idx="8"/>
          </p:nvPr>
        </p:nvSpPr>
        <p:spPr>
          <a:xfrm>
            <a:off x="3457375" y="214467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PROJECT OVERVIEW</a:t>
            </a:r>
            <a:endParaRPr sz="1800" dirty="0"/>
          </a:p>
        </p:txBody>
      </p:sp>
      <p:sp>
        <p:nvSpPr>
          <p:cNvPr id="699" name="Google Shape;699;p32"/>
          <p:cNvSpPr txBox="1">
            <a:spLocks noGrp="1"/>
          </p:cNvSpPr>
          <p:nvPr>
            <p:ph type="subTitle" idx="9"/>
          </p:nvPr>
        </p:nvSpPr>
        <p:spPr>
          <a:xfrm>
            <a:off x="6118550" y="214467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smtClean="0"/>
              <a:t>END USERS</a:t>
            </a:r>
            <a:endParaRPr sz="1800" dirty="0"/>
          </a:p>
        </p:txBody>
      </p:sp>
      <p:sp>
        <p:nvSpPr>
          <p:cNvPr id="700" name="Google Shape;700;p32"/>
          <p:cNvSpPr txBox="1">
            <a:spLocks noGrp="1"/>
          </p:cNvSpPr>
          <p:nvPr>
            <p:ph type="subTitle" idx="13"/>
          </p:nvPr>
        </p:nvSpPr>
        <p:spPr>
          <a:xfrm>
            <a:off x="796199" y="3759091"/>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SOLUTION</a:t>
            </a:r>
            <a:endParaRPr sz="1800" dirty="0"/>
          </a:p>
        </p:txBody>
      </p:sp>
      <p:sp>
        <p:nvSpPr>
          <p:cNvPr id="701" name="Google Shape;701;p32"/>
          <p:cNvSpPr txBox="1">
            <a:spLocks noGrp="1"/>
          </p:cNvSpPr>
          <p:nvPr>
            <p:ph type="subTitle" idx="14"/>
          </p:nvPr>
        </p:nvSpPr>
        <p:spPr>
          <a:xfrm>
            <a:off x="3449626" y="374237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smtClean="0"/>
              <a:t>MODELLING</a:t>
            </a:r>
            <a:endParaRPr sz="1800" dirty="0"/>
          </a:p>
        </p:txBody>
      </p:sp>
      <p:sp>
        <p:nvSpPr>
          <p:cNvPr id="702" name="Google Shape;702;p32"/>
          <p:cNvSpPr txBox="1">
            <a:spLocks noGrp="1"/>
          </p:cNvSpPr>
          <p:nvPr>
            <p:ph type="subTitle" idx="15"/>
          </p:nvPr>
        </p:nvSpPr>
        <p:spPr>
          <a:xfrm>
            <a:off x="6127163" y="374237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smtClean="0"/>
              <a:t>RESULT</a:t>
            </a:r>
            <a:endParaRPr sz="1800" dirty="0"/>
          </a:p>
        </p:txBody>
      </p:sp>
      <p:cxnSp>
        <p:nvCxnSpPr>
          <p:cNvPr id="703" name="Google Shape;703;p32"/>
          <p:cNvCxnSpPr/>
          <p:nvPr/>
        </p:nvCxnSpPr>
        <p:spPr>
          <a:xfrm>
            <a:off x="720000"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4" name="Google Shape;704;p32"/>
          <p:cNvCxnSpPr/>
          <p:nvPr/>
        </p:nvCxnSpPr>
        <p:spPr>
          <a:xfrm>
            <a:off x="3381175"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5" name="Google Shape;705;p32"/>
          <p:cNvCxnSpPr/>
          <p:nvPr/>
        </p:nvCxnSpPr>
        <p:spPr>
          <a:xfrm>
            <a:off x="6042350"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6" name="Google Shape;706;p32"/>
          <p:cNvCxnSpPr/>
          <p:nvPr/>
        </p:nvCxnSpPr>
        <p:spPr>
          <a:xfrm>
            <a:off x="720000"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7" name="Google Shape;707;p32"/>
          <p:cNvCxnSpPr/>
          <p:nvPr/>
        </p:nvCxnSpPr>
        <p:spPr>
          <a:xfrm>
            <a:off x="3381175"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8" name="Google Shape;708;p32"/>
          <p:cNvCxnSpPr/>
          <p:nvPr/>
        </p:nvCxnSpPr>
        <p:spPr>
          <a:xfrm>
            <a:off x="6042350"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09" name="Google Shape;709;p32"/>
          <p:cNvSpPr/>
          <p:nvPr/>
        </p:nvSpPr>
        <p:spPr>
          <a:xfrm>
            <a:off x="8342513" y="1415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8367025" y="2348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1" name="Google Shape;711;p32"/>
          <p:cNvCxnSpPr>
            <a:stCxn id="710" idx="0"/>
            <a:endCxn id="712" idx="2"/>
          </p:cNvCxnSpPr>
          <p:nvPr/>
        </p:nvCxnSpPr>
        <p:spPr>
          <a:xfrm rot="-5400000">
            <a:off x="8415475" y="1871625"/>
            <a:ext cx="518700" cy="435300"/>
          </a:xfrm>
          <a:prstGeom prst="curvedConnector2">
            <a:avLst/>
          </a:prstGeom>
          <a:noFill/>
          <a:ln w="19050" cap="flat" cmpd="sng">
            <a:solidFill>
              <a:schemeClr val="accent1"/>
            </a:solidFill>
            <a:prstDash val="dot"/>
            <a:round/>
            <a:headEnd type="none" w="med" len="med"/>
            <a:tailEnd type="none" w="med" len="med"/>
          </a:ln>
        </p:spPr>
      </p:cxnSp>
      <p:sp>
        <p:nvSpPr>
          <p:cNvPr id="713" name="Google Shape;713;p32"/>
          <p:cNvSpPr/>
          <p:nvPr/>
        </p:nvSpPr>
        <p:spPr>
          <a:xfrm>
            <a:off x="7907988" y="1072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8892400" y="17721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8667675" y="5741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32"/>
          <p:cNvCxnSpPr>
            <a:stCxn id="713" idx="4"/>
            <a:endCxn id="710" idx="0"/>
          </p:cNvCxnSpPr>
          <p:nvPr/>
        </p:nvCxnSpPr>
        <p:spPr>
          <a:xfrm rot="-5400000" flipH="1">
            <a:off x="7631238" y="1522700"/>
            <a:ext cx="1160700" cy="4914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6" name="Google Shape;716;p32"/>
          <p:cNvCxnSpPr>
            <a:stCxn id="712" idx="0"/>
            <a:endCxn id="714" idx="4"/>
          </p:cNvCxnSpPr>
          <p:nvPr/>
        </p:nvCxnSpPr>
        <p:spPr>
          <a:xfrm rot="5400000" flipH="1">
            <a:off x="8345200" y="1167000"/>
            <a:ext cx="1017600" cy="192600"/>
          </a:xfrm>
          <a:prstGeom prst="curvedConnector3">
            <a:avLst>
              <a:gd name="adj1" fmla="val 500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7" name="Google Shape;717;p32"/>
          <p:cNvCxnSpPr>
            <a:stCxn id="712" idx="4"/>
            <a:endCxn id="710" idx="6"/>
          </p:cNvCxnSpPr>
          <p:nvPr/>
        </p:nvCxnSpPr>
        <p:spPr>
          <a:xfrm rot="5400000">
            <a:off x="8473450" y="1961850"/>
            <a:ext cx="550800" cy="402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8" name="Google Shape;718;p32"/>
          <p:cNvCxnSpPr>
            <a:stCxn id="714" idx="4"/>
            <a:endCxn id="709" idx="6"/>
          </p:cNvCxnSpPr>
          <p:nvPr/>
        </p:nvCxnSpPr>
        <p:spPr>
          <a:xfrm rot="5400000">
            <a:off x="8264625" y="1012700"/>
            <a:ext cx="751500" cy="234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sp>
        <p:nvSpPr>
          <p:cNvPr id="719" name="Google Shape;719;p32"/>
          <p:cNvSpPr/>
          <p:nvPr/>
        </p:nvSpPr>
        <p:spPr>
          <a:xfrm>
            <a:off x="8796100" y="32500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0" name="Google Shape;720;p32"/>
          <p:cNvCxnSpPr>
            <a:stCxn id="710" idx="2"/>
            <a:endCxn id="719" idx="2"/>
          </p:cNvCxnSpPr>
          <p:nvPr/>
        </p:nvCxnSpPr>
        <p:spPr>
          <a:xfrm>
            <a:off x="8367025" y="2438775"/>
            <a:ext cx="429000" cy="869100"/>
          </a:xfrm>
          <a:prstGeom prst="curvedConnector3">
            <a:avLst>
              <a:gd name="adj1" fmla="val -34003"/>
            </a:avLst>
          </a:prstGeom>
          <a:noFill/>
          <a:ln w="19050" cap="flat" cmpd="sng">
            <a:solidFill>
              <a:schemeClr val="accent1"/>
            </a:solidFill>
            <a:prstDash val="dot"/>
            <a:round/>
            <a:headEnd type="none" w="med" len="med"/>
            <a:tailEnd type="none" w="med" len="med"/>
          </a:ln>
        </p:spPr>
      </p:cxnSp>
      <p:sp>
        <p:nvSpPr>
          <p:cNvPr id="721" name="Google Shape;721;p32"/>
          <p:cNvSpPr/>
          <p:nvPr/>
        </p:nvSpPr>
        <p:spPr>
          <a:xfrm>
            <a:off x="7649400" y="-146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8060463" y="365396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3" name="Google Shape;723;p32"/>
          <p:cNvCxnSpPr>
            <a:stCxn id="722" idx="6"/>
            <a:endCxn id="719" idx="4"/>
          </p:cNvCxnSpPr>
          <p:nvPr/>
        </p:nvCxnSpPr>
        <p:spPr>
          <a:xfrm rot="10800000" flipH="1">
            <a:off x="8176263" y="3365963"/>
            <a:ext cx="677700" cy="345900"/>
          </a:xfrm>
          <a:prstGeom prst="curvedConnector2">
            <a:avLst/>
          </a:prstGeom>
          <a:noFill/>
          <a:ln w="19050" cap="flat" cmpd="sng">
            <a:solidFill>
              <a:schemeClr val="accent1"/>
            </a:solidFill>
            <a:prstDash val="dot"/>
            <a:round/>
            <a:headEnd type="none" w="med" len="med"/>
            <a:tailEnd type="none" w="med" len="med"/>
          </a:ln>
        </p:spPr>
      </p:cxnSp>
      <p:cxnSp>
        <p:nvCxnSpPr>
          <p:cNvPr id="724" name="Google Shape;724;p32"/>
          <p:cNvCxnSpPr>
            <a:stCxn id="719" idx="0"/>
            <a:endCxn id="710" idx="4"/>
          </p:cNvCxnSpPr>
          <p:nvPr/>
        </p:nvCxnSpPr>
        <p:spPr>
          <a:xfrm rot="5400000" flipH="1">
            <a:off x="8294950" y="2691025"/>
            <a:ext cx="721200" cy="396900"/>
          </a:xfrm>
          <a:prstGeom prst="curvedConnector3">
            <a:avLst>
              <a:gd name="adj1" fmla="val 49997"/>
            </a:avLst>
          </a:prstGeom>
          <a:noFill/>
          <a:ln w="19050" cap="flat" cmpd="sng">
            <a:solidFill>
              <a:schemeClr val="accent1"/>
            </a:solidFill>
            <a:prstDash val="dot"/>
            <a:round/>
            <a:headEnd type="none" w="med" len="med"/>
            <a:tailEnd type="none" w="med" len="med"/>
          </a:ln>
        </p:spPr>
      </p:cxnSp>
      <p:sp>
        <p:nvSpPr>
          <p:cNvPr id="725" name="Google Shape;725;p32"/>
          <p:cNvSpPr/>
          <p:nvPr/>
        </p:nvSpPr>
        <p:spPr>
          <a:xfrm>
            <a:off x="8316125" y="4228075"/>
            <a:ext cx="1099500" cy="10995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7995775" y="2902650"/>
            <a:ext cx="488700" cy="4887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810" name="Google Shape;810;p35"/>
          <p:cNvSpPr txBox="1">
            <a:spLocks noGrp="1"/>
          </p:cNvSpPr>
          <p:nvPr>
            <p:ph type="subTitle" idx="2"/>
          </p:nvPr>
        </p:nvSpPr>
        <p:spPr>
          <a:xfrm>
            <a:off x="1240716" y="1234900"/>
            <a:ext cx="6938221" cy="152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600" dirty="0"/>
              <a:t>While there has been a 57% decrease in violent crime over the last 40 years, this hasn't altered the way that violent crimes are committed behind closed doors. Higher authorities can occasionally control violence on a large scale, but to maintain order, someone must "</a:t>
            </a:r>
            <a:r>
              <a:rPr lang="en-IN" sz="1600" dirty="0" err="1"/>
              <a:t>microgovern</a:t>
            </a:r>
            <a:r>
              <a:rPr lang="en-IN" sz="1600" dirty="0"/>
              <a:t>" each movement that takes place on each square's route. I created a special model and a deep learning-based theoretical system to address the influence of butterfly effects in our setting. Using the CCTV video feeds as input, the model makes deductions and determines whether a violent movement occurs. </a:t>
            </a:r>
            <a:endParaRPr sz="1600" dirty="0"/>
          </a:p>
        </p:txBody>
      </p:sp>
      <p:cxnSp>
        <p:nvCxnSpPr>
          <p:cNvPr id="812" name="Google Shape;812;p35"/>
          <p:cNvCxnSpPr>
            <a:cxnSpLocks/>
          </p:cNvCxnSpPr>
          <p:nvPr/>
        </p:nvCxnSpPr>
        <p:spPr>
          <a:xfrm>
            <a:off x="1119219" y="1471165"/>
            <a:ext cx="34300" cy="2581227"/>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718684" y="2398127"/>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42841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436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a:t>
            </a:r>
            <a:endParaRPr dirty="0"/>
          </a:p>
        </p:txBody>
      </p:sp>
      <p:sp>
        <p:nvSpPr>
          <p:cNvPr id="810" name="Google Shape;810;p35"/>
          <p:cNvSpPr txBox="1">
            <a:spLocks noGrp="1"/>
          </p:cNvSpPr>
          <p:nvPr>
            <p:ph type="subTitle" idx="2"/>
          </p:nvPr>
        </p:nvSpPr>
        <p:spPr>
          <a:xfrm>
            <a:off x="1153519" y="1197897"/>
            <a:ext cx="6938221" cy="152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600" dirty="0"/>
              <a:t>I propose a pseudo-real-time Violence detection system, which takes a video, may it be with audio or without, and somehow alerts when violent activities are detected. This project solely focuses on taking inferences from whatever data I am able to extract from the video feeds coming from the CCTV networks to one workstation. The proposed model consists of CNN as a spatial feature extractor and LSTM as a temporal relation learning method with a focus on the three factors (overall generality - accuracy - fast response time).</a:t>
            </a:r>
            <a:endParaRPr sz="1600" dirty="0"/>
          </a:p>
        </p:txBody>
      </p:sp>
      <p:cxnSp>
        <p:nvCxnSpPr>
          <p:cNvPr id="812" name="Google Shape;812;p35"/>
          <p:cNvCxnSpPr>
            <a:cxnSpLocks/>
          </p:cNvCxnSpPr>
          <p:nvPr/>
        </p:nvCxnSpPr>
        <p:spPr>
          <a:xfrm>
            <a:off x="1081123" y="1482249"/>
            <a:ext cx="34300" cy="2581227"/>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846100" y="2498753"/>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49223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END </a:t>
            </a:r>
            <a:r>
              <a:rPr lang="en" dirty="0" smtClean="0"/>
              <a:t>USERS</a:t>
            </a:r>
            <a:endParaRPr dirty="0"/>
          </a:p>
        </p:txBody>
      </p:sp>
      <p:sp>
        <p:nvSpPr>
          <p:cNvPr id="691" name="Google Shape;691;p32"/>
          <p:cNvSpPr txBox="1">
            <a:spLocks noGrp="1"/>
          </p:cNvSpPr>
          <p:nvPr>
            <p:ph type="title" idx="2"/>
          </p:nvPr>
        </p:nvSpPr>
        <p:spPr>
          <a:xfrm>
            <a:off x="796199"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92" name="Google Shape;692;p32"/>
          <p:cNvSpPr txBox="1">
            <a:spLocks noGrp="1"/>
          </p:cNvSpPr>
          <p:nvPr>
            <p:ph type="title" idx="3"/>
          </p:nvPr>
        </p:nvSpPr>
        <p:spPr>
          <a:xfrm>
            <a:off x="796199"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93" name="Google Shape;693;p32"/>
          <p:cNvSpPr txBox="1">
            <a:spLocks noGrp="1"/>
          </p:cNvSpPr>
          <p:nvPr>
            <p:ph type="title" idx="4"/>
          </p:nvPr>
        </p:nvSpPr>
        <p:spPr>
          <a:xfrm>
            <a:off x="3468474"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94" name="Google Shape;694;p32"/>
          <p:cNvSpPr txBox="1">
            <a:spLocks noGrp="1"/>
          </p:cNvSpPr>
          <p:nvPr>
            <p:ph type="title" idx="5"/>
          </p:nvPr>
        </p:nvSpPr>
        <p:spPr>
          <a:xfrm>
            <a:off x="3468474"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695" name="Google Shape;695;p32"/>
          <p:cNvSpPr txBox="1">
            <a:spLocks noGrp="1"/>
          </p:cNvSpPr>
          <p:nvPr>
            <p:ph type="title" idx="6"/>
          </p:nvPr>
        </p:nvSpPr>
        <p:spPr>
          <a:xfrm>
            <a:off x="6140749"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96" name="Google Shape;696;p32"/>
          <p:cNvSpPr txBox="1">
            <a:spLocks noGrp="1"/>
          </p:cNvSpPr>
          <p:nvPr>
            <p:ph type="title" idx="7"/>
          </p:nvPr>
        </p:nvSpPr>
        <p:spPr>
          <a:xfrm>
            <a:off x="6140749"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697" name="Google Shape;697;p32"/>
          <p:cNvSpPr txBox="1">
            <a:spLocks noGrp="1"/>
          </p:cNvSpPr>
          <p:nvPr>
            <p:ph type="subTitle" idx="1"/>
          </p:nvPr>
        </p:nvSpPr>
        <p:spPr>
          <a:xfrm>
            <a:off x="796199" y="2144675"/>
            <a:ext cx="2627937"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POLICE</a:t>
            </a:r>
            <a:endParaRPr dirty="0"/>
          </a:p>
        </p:txBody>
      </p:sp>
      <p:sp>
        <p:nvSpPr>
          <p:cNvPr id="698" name="Google Shape;698;p32"/>
          <p:cNvSpPr txBox="1">
            <a:spLocks noGrp="1"/>
          </p:cNvSpPr>
          <p:nvPr>
            <p:ph type="subTitle" idx="8"/>
          </p:nvPr>
        </p:nvSpPr>
        <p:spPr>
          <a:xfrm>
            <a:off x="3457374" y="2144675"/>
            <a:ext cx="2360763"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GOVERNMENT</a:t>
            </a:r>
            <a:endParaRPr sz="1800" dirty="0"/>
          </a:p>
        </p:txBody>
      </p:sp>
      <p:sp>
        <p:nvSpPr>
          <p:cNvPr id="699" name="Google Shape;699;p32"/>
          <p:cNvSpPr txBox="1">
            <a:spLocks noGrp="1"/>
          </p:cNvSpPr>
          <p:nvPr>
            <p:ph type="subTitle" idx="9"/>
          </p:nvPr>
        </p:nvSpPr>
        <p:spPr>
          <a:xfrm>
            <a:off x="6118550" y="214467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LAWYERS</a:t>
            </a:r>
            <a:endParaRPr sz="1800" dirty="0"/>
          </a:p>
        </p:txBody>
      </p:sp>
      <p:sp>
        <p:nvSpPr>
          <p:cNvPr id="700" name="Google Shape;700;p32"/>
          <p:cNvSpPr txBox="1">
            <a:spLocks noGrp="1"/>
          </p:cNvSpPr>
          <p:nvPr>
            <p:ph type="subTitle" idx="13"/>
          </p:nvPr>
        </p:nvSpPr>
        <p:spPr>
          <a:xfrm>
            <a:off x="796199" y="3759091"/>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t>DETECTIVES</a:t>
            </a:r>
            <a:endParaRPr sz="1800" dirty="0"/>
          </a:p>
        </p:txBody>
      </p:sp>
      <p:sp>
        <p:nvSpPr>
          <p:cNvPr id="701" name="Google Shape;701;p32"/>
          <p:cNvSpPr txBox="1">
            <a:spLocks noGrp="1"/>
          </p:cNvSpPr>
          <p:nvPr>
            <p:ph type="subTitle" idx="14"/>
          </p:nvPr>
        </p:nvSpPr>
        <p:spPr>
          <a:xfrm>
            <a:off x="3457375" y="3841800"/>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COMMON PEOPLE</a:t>
            </a:r>
            <a:endParaRPr sz="1800" dirty="0"/>
          </a:p>
        </p:txBody>
      </p:sp>
      <p:sp>
        <p:nvSpPr>
          <p:cNvPr id="702" name="Google Shape;702;p32"/>
          <p:cNvSpPr txBox="1">
            <a:spLocks noGrp="1"/>
          </p:cNvSpPr>
          <p:nvPr>
            <p:ph type="subTitle" idx="15"/>
          </p:nvPr>
        </p:nvSpPr>
        <p:spPr>
          <a:xfrm>
            <a:off x="6118550" y="3841800"/>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SECURITY</a:t>
            </a:r>
            <a:endParaRPr sz="1800" dirty="0"/>
          </a:p>
        </p:txBody>
      </p:sp>
      <p:cxnSp>
        <p:nvCxnSpPr>
          <p:cNvPr id="703" name="Google Shape;703;p32"/>
          <p:cNvCxnSpPr/>
          <p:nvPr/>
        </p:nvCxnSpPr>
        <p:spPr>
          <a:xfrm>
            <a:off x="720000"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4" name="Google Shape;704;p32"/>
          <p:cNvCxnSpPr/>
          <p:nvPr/>
        </p:nvCxnSpPr>
        <p:spPr>
          <a:xfrm>
            <a:off x="3381175"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5" name="Google Shape;705;p32"/>
          <p:cNvCxnSpPr/>
          <p:nvPr/>
        </p:nvCxnSpPr>
        <p:spPr>
          <a:xfrm>
            <a:off x="6042350"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6" name="Google Shape;706;p32"/>
          <p:cNvCxnSpPr/>
          <p:nvPr/>
        </p:nvCxnSpPr>
        <p:spPr>
          <a:xfrm>
            <a:off x="720000"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7" name="Google Shape;707;p32"/>
          <p:cNvCxnSpPr/>
          <p:nvPr/>
        </p:nvCxnSpPr>
        <p:spPr>
          <a:xfrm>
            <a:off x="3381175"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8" name="Google Shape;708;p32"/>
          <p:cNvCxnSpPr/>
          <p:nvPr/>
        </p:nvCxnSpPr>
        <p:spPr>
          <a:xfrm>
            <a:off x="6042350"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09" name="Google Shape;709;p32"/>
          <p:cNvSpPr/>
          <p:nvPr/>
        </p:nvSpPr>
        <p:spPr>
          <a:xfrm>
            <a:off x="8342513" y="1415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8367025" y="2348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1" name="Google Shape;711;p32"/>
          <p:cNvCxnSpPr>
            <a:stCxn id="710" idx="0"/>
            <a:endCxn id="712" idx="2"/>
          </p:cNvCxnSpPr>
          <p:nvPr/>
        </p:nvCxnSpPr>
        <p:spPr>
          <a:xfrm rot="-5400000">
            <a:off x="8415475" y="1871625"/>
            <a:ext cx="518700" cy="435300"/>
          </a:xfrm>
          <a:prstGeom prst="curvedConnector2">
            <a:avLst/>
          </a:prstGeom>
          <a:noFill/>
          <a:ln w="19050" cap="flat" cmpd="sng">
            <a:solidFill>
              <a:schemeClr val="accent1"/>
            </a:solidFill>
            <a:prstDash val="dot"/>
            <a:round/>
            <a:headEnd type="none" w="med" len="med"/>
            <a:tailEnd type="none" w="med" len="med"/>
          </a:ln>
        </p:spPr>
      </p:cxnSp>
      <p:sp>
        <p:nvSpPr>
          <p:cNvPr id="713" name="Google Shape;713;p32"/>
          <p:cNvSpPr/>
          <p:nvPr/>
        </p:nvSpPr>
        <p:spPr>
          <a:xfrm>
            <a:off x="7907988" y="1072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8892400" y="17721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8667675" y="5741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32"/>
          <p:cNvCxnSpPr>
            <a:stCxn id="713" idx="4"/>
            <a:endCxn id="710" idx="0"/>
          </p:cNvCxnSpPr>
          <p:nvPr/>
        </p:nvCxnSpPr>
        <p:spPr>
          <a:xfrm rot="-5400000" flipH="1">
            <a:off x="7631238" y="1522700"/>
            <a:ext cx="1160700" cy="4914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6" name="Google Shape;716;p32"/>
          <p:cNvCxnSpPr>
            <a:stCxn id="712" idx="0"/>
            <a:endCxn id="714" idx="4"/>
          </p:cNvCxnSpPr>
          <p:nvPr/>
        </p:nvCxnSpPr>
        <p:spPr>
          <a:xfrm rot="5400000" flipH="1">
            <a:off x="8345200" y="1167000"/>
            <a:ext cx="1017600" cy="192600"/>
          </a:xfrm>
          <a:prstGeom prst="curvedConnector3">
            <a:avLst>
              <a:gd name="adj1" fmla="val 500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7" name="Google Shape;717;p32"/>
          <p:cNvCxnSpPr>
            <a:stCxn id="712" idx="4"/>
            <a:endCxn id="710" idx="6"/>
          </p:cNvCxnSpPr>
          <p:nvPr/>
        </p:nvCxnSpPr>
        <p:spPr>
          <a:xfrm rot="5400000">
            <a:off x="8473450" y="1961850"/>
            <a:ext cx="550800" cy="402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8" name="Google Shape;718;p32"/>
          <p:cNvCxnSpPr>
            <a:stCxn id="714" idx="4"/>
            <a:endCxn id="709" idx="6"/>
          </p:cNvCxnSpPr>
          <p:nvPr/>
        </p:nvCxnSpPr>
        <p:spPr>
          <a:xfrm rot="5400000">
            <a:off x="8264625" y="1012700"/>
            <a:ext cx="751500" cy="234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sp>
        <p:nvSpPr>
          <p:cNvPr id="719" name="Google Shape;719;p32"/>
          <p:cNvSpPr/>
          <p:nvPr/>
        </p:nvSpPr>
        <p:spPr>
          <a:xfrm>
            <a:off x="8796100" y="32500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0" name="Google Shape;720;p32"/>
          <p:cNvCxnSpPr>
            <a:stCxn id="710" idx="2"/>
            <a:endCxn id="719" idx="2"/>
          </p:cNvCxnSpPr>
          <p:nvPr/>
        </p:nvCxnSpPr>
        <p:spPr>
          <a:xfrm>
            <a:off x="8367025" y="2438775"/>
            <a:ext cx="429000" cy="869100"/>
          </a:xfrm>
          <a:prstGeom prst="curvedConnector3">
            <a:avLst>
              <a:gd name="adj1" fmla="val -34003"/>
            </a:avLst>
          </a:prstGeom>
          <a:noFill/>
          <a:ln w="19050" cap="flat" cmpd="sng">
            <a:solidFill>
              <a:schemeClr val="accent1"/>
            </a:solidFill>
            <a:prstDash val="dot"/>
            <a:round/>
            <a:headEnd type="none" w="med" len="med"/>
            <a:tailEnd type="none" w="med" len="med"/>
          </a:ln>
        </p:spPr>
      </p:cxnSp>
      <p:sp>
        <p:nvSpPr>
          <p:cNvPr id="721" name="Google Shape;721;p32"/>
          <p:cNvSpPr/>
          <p:nvPr/>
        </p:nvSpPr>
        <p:spPr>
          <a:xfrm>
            <a:off x="7649400" y="-146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8060463" y="365396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3" name="Google Shape;723;p32"/>
          <p:cNvCxnSpPr>
            <a:stCxn id="722" idx="6"/>
            <a:endCxn id="719" idx="4"/>
          </p:cNvCxnSpPr>
          <p:nvPr/>
        </p:nvCxnSpPr>
        <p:spPr>
          <a:xfrm rot="10800000" flipH="1">
            <a:off x="8176263" y="3365963"/>
            <a:ext cx="677700" cy="345900"/>
          </a:xfrm>
          <a:prstGeom prst="curvedConnector2">
            <a:avLst/>
          </a:prstGeom>
          <a:noFill/>
          <a:ln w="19050" cap="flat" cmpd="sng">
            <a:solidFill>
              <a:schemeClr val="accent1"/>
            </a:solidFill>
            <a:prstDash val="dot"/>
            <a:round/>
            <a:headEnd type="none" w="med" len="med"/>
            <a:tailEnd type="none" w="med" len="med"/>
          </a:ln>
        </p:spPr>
      </p:cxnSp>
      <p:cxnSp>
        <p:nvCxnSpPr>
          <p:cNvPr id="724" name="Google Shape;724;p32"/>
          <p:cNvCxnSpPr>
            <a:stCxn id="719" idx="0"/>
            <a:endCxn id="710" idx="4"/>
          </p:cNvCxnSpPr>
          <p:nvPr/>
        </p:nvCxnSpPr>
        <p:spPr>
          <a:xfrm rot="5400000" flipH="1">
            <a:off x="8294950" y="2691025"/>
            <a:ext cx="721200" cy="396900"/>
          </a:xfrm>
          <a:prstGeom prst="curvedConnector3">
            <a:avLst>
              <a:gd name="adj1" fmla="val 49997"/>
            </a:avLst>
          </a:prstGeom>
          <a:noFill/>
          <a:ln w="19050" cap="flat" cmpd="sng">
            <a:solidFill>
              <a:schemeClr val="accent1"/>
            </a:solidFill>
            <a:prstDash val="dot"/>
            <a:round/>
            <a:headEnd type="none" w="med" len="med"/>
            <a:tailEnd type="none" w="med" len="med"/>
          </a:ln>
        </p:spPr>
      </p:cxnSp>
      <p:sp>
        <p:nvSpPr>
          <p:cNvPr id="725" name="Google Shape;725;p32"/>
          <p:cNvSpPr/>
          <p:nvPr/>
        </p:nvSpPr>
        <p:spPr>
          <a:xfrm>
            <a:off x="8316125" y="4228075"/>
            <a:ext cx="1099500" cy="10995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7995775" y="2902650"/>
            <a:ext cx="488700" cy="4887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66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5291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SOLUTION AND VALUE PROPOSITION</a:t>
            </a:r>
            <a:endParaRPr sz="2400" dirty="0"/>
          </a:p>
        </p:txBody>
      </p:sp>
      <p:sp>
        <p:nvSpPr>
          <p:cNvPr id="810" name="Google Shape;810;p35"/>
          <p:cNvSpPr txBox="1">
            <a:spLocks noGrp="1"/>
          </p:cNvSpPr>
          <p:nvPr>
            <p:ph type="subTitle" idx="2"/>
          </p:nvPr>
        </p:nvSpPr>
        <p:spPr>
          <a:xfrm>
            <a:off x="1182100" y="1424655"/>
            <a:ext cx="6938221" cy="152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600" dirty="0"/>
              <a:t>The solution I have proposed for the problem mentioned is to develop a pseudo-real-time Violence detection system using CNN and LSTM. I go with the CNN + LSTM strategy, but I also attempt testing several CNN models to see which one gives the best accuracy in other situations. I also attempt to glean information and draw conclusions from the video's soundtrack. In addition, I proposed a useful technique and </a:t>
            </a:r>
            <a:r>
              <a:rPr lang="en-IN" sz="1600" dirty="0" err="1"/>
              <a:t>signaling</a:t>
            </a:r>
            <a:r>
              <a:rPr lang="en-IN" sz="1600" dirty="0"/>
              <a:t> mechanism to add a lot of computing to a video feed for early detection.</a:t>
            </a:r>
            <a:endParaRPr sz="1600" dirty="0"/>
          </a:p>
        </p:txBody>
      </p:sp>
      <p:cxnSp>
        <p:nvCxnSpPr>
          <p:cNvPr id="812" name="Google Shape;812;p35"/>
          <p:cNvCxnSpPr>
            <a:cxnSpLocks/>
          </p:cNvCxnSpPr>
          <p:nvPr/>
        </p:nvCxnSpPr>
        <p:spPr>
          <a:xfrm>
            <a:off x="1081123" y="1482249"/>
            <a:ext cx="34300" cy="2581227"/>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846100" y="2498753"/>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8423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5291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WOW IN MY SOLUTION</a:t>
            </a:r>
            <a:endParaRPr sz="2400" dirty="0"/>
          </a:p>
        </p:txBody>
      </p:sp>
      <p:sp>
        <p:nvSpPr>
          <p:cNvPr id="810" name="Google Shape;810;p35"/>
          <p:cNvSpPr txBox="1">
            <a:spLocks noGrp="1"/>
          </p:cNvSpPr>
          <p:nvPr>
            <p:ph type="subTitle" idx="2"/>
          </p:nvPr>
        </p:nvSpPr>
        <p:spPr>
          <a:xfrm>
            <a:off x="1182100" y="1424655"/>
            <a:ext cx="6938221" cy="152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600" dirty="0"/>
              <a:t>In my solution, I have used Visual Geometry Group or VGG-16. The main intuition behind VGG-16 architectures is that multiple small filters in a sequence can imitate the effect of larger filters. Due to its simplicity in design and generalization power, VGG-16 architectures are widely used. VGG-16 has been used which has 13 convolutions and 3 max-pooling layers respectively. Similarly, the VGG-16 model has been trained on the Hockey fight dataset and finally achieved 0.96 accuracies.</a:t>
            </a:r>
            <a:endParaRPr sz="1600" dirty="0"/>
          </a:p>
        </p:txBody>
      </p:sp>
      <p:cxnSp>
        <p:nvCxnSpPr>
          <p:cNvPr id="812" name="Google Shape;812;p35"/>
          <p:cNvCxnSpPr>
            <a:cxnSpLocks/>
          </p:cNvCxnSpPr>
          <p:nvPr/>
        </p:nvCxnSpPr>
        <p:spPr>
          <a:xfrm>
            <a:off x="1081123" y="1482249"/>
            <a:ext cx="34300" cy="2581227"/>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846100" y="2498753"/>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406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720000" y="5291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MODELLING</a:t>
            </a:r>
            <a:endParaRPr sz="2400" dirty="0"/>
          </a:p>
        </p:txBody>
      </p:sp>
      <p:sp>
        <p:nvSpPr>
          <p:cNvPr id="810" name="Google Shape;810;p35"/>
          <p:cNvSpPr txBox="1">
            <a:spLocks noGrp="1"/>
          </p:cNvSpPr>
          <p:nvPr>
            <p:ph type="subTitle" idx="2"/>
          </p:nvPr>
        </p:nvSpPr>
        <p:spPr>
          <a:xfrm>
            <a:off x="1189471" y="1248862"/>
            <a:ext cx="7368969" cy="152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500" dirty="0"/>
              <a:t>The relevant video dataset must be prepared before the VGG-16 experimental findings on the hockey combat dataset can be produced. There are a thousand videos in the hockey battle dataset divided into normal and abnormal categories. The image is sent into the CNN model. Consequently, all videos must be converted into a certain amount of frames for this purpose. After that, give the CNN model these pictures. The majority of methods, especially in the literature on deep learning, adopt the same distribution of 75% and 25% for training and testing sets. Consequently, the datasets for the proposed work have been divided using the same method. 25% of the data were retained for testing, while the remaining 75% were chosen at random for training.</a:t>
            </a:r>
            <a:endParaRPr sz="1500" dirty="0"/>
          </a:p>
        </p:txBody>
      </p:sp>
      <p:cxnSp>
        <p:nvCxnSpPr>
          <p:cNvPr id="812" name="Google Shape;812;p35"/>
          <p:cNvCxnSpPr>
            <a:cxnSpLocks/>
          </p:cNvCxnSpPr>
          <p:nvPr/>
        </p:nvCxnSpPr>
        <p:spPr>
          <a:xfrm>
            <a:off x="1081123" y="1482249"/>
            <a:ext cx="0" cy="2917364"/>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86725"/>
      </p:ext>
    </p:extLst>
  </p:cSld>
  <p:clrMapOvr>
    <a:masterClrMapping/>
  </p:clrMapOvr>
</p:sld>
</file>

<file path=ppt/theme/theme1.xml><?xml version="1.0" encoding="utf-8"?>
<a:theme xmlns:a="http://schemas.openxmlformats.org/drawingml/2006/main"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673</Words>
  <Application>Microsoft Office PowerPoint</Application>
  <PresentationFormat>On-screen Show (16:9)</PresentationFormat>
  <Paragraphs>42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Krona One</vt:lpstr>
      <vt:lpstr>Bebas Neue</vt:lpstr>
      <vt:lpstr>Nunito Light</vt:lpstr>
      <vt:lpstr>PT Sans</vt:lpstr>
      <vt:lpstr>Anaheim</vt:lpstr>
      <vt:lpstr>Artificial Neural Networks Conference by Slidesgo</vt:lpstr>
      <vt:lpstr>GURU VARSHENI A </vt:lpstr>
      <vt:lpstr>PROJECT TITLE</vt:lpstr>
      <vt:lpstr>AGENDA</vt:lpstr>
      <vt:lpstr>PROBLEM STATEMENT</vt:lpstr>
      <vt:lpstr>PROJECT OVERVIEW</vt:lpstr>
      <vt:lpstr>END USERS</vt:lpstr>
      <vt:lpstr>SOLUTION AND VALUE PROPOSITION</vt:lpstr>
      <vt:lpstr>THE WOW IN MY SOLUTION</vt:lpstr>
      <vt:lpstr>MODELLING</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GURU VARSHENI A</dc:title>
  <dc:creator>KRISHNA PREETI A</dc:creator>
  <cp:lastModifiedBy>2021PITCB104</cp:lastModifiedBy>
  <cp:revision>2</cp:revision>
  <dcterms:modified xsi:type="dcterms:W3CDTF">2024-04-01T06:30:14Z</dcterms:modified>
</cp:coreProperties>
</file>