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DAA7A-7711-4249-AC42-9F376A21BB5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2AA710-05AD-4B61-A2F3-197705EA7A56}">
      <dgm:prSet phldrT="[Текст]"/>
      <dgm:spPr/>
      <dgm:t>
        <a:bodyPr/>
        <a:lstStyle/>
        <a:p>
          <a:r>
            <a:rPr lang="en-US" dirty="0" err="1" smtClean="0"/>
            <a:t>UIController</a:t>
          </a:r>
          <a:endParaRPr lang="ru-RU" dirty="0"/>
        </a:p>
      </dgm:t>
    </dgm:pt>
    <dgm:pt modelId="{B2C9A4D2-45A4-4A5C-8550-94E22FF1896E}" type="parTrans" cxnId="{6506F1DD-37FE-4EF8-8427-DF8CD2ED7B1C}">
      <dgm:prSet/>
      <dgm:spPr/>
      <dgm:t>
        <a:bodyPr/>
        <a:lstStyle/>
        <a:p>
          <a:endParaRPr lang="ru-RU"/>
        </a:p>
      </dgm:t>
    </dgm:pt>
    <dgm:pt modelId="{724BDB21-698A-4697-B3E9-562CBB5DC3E7}" type="sibTrans" cxnId="{6506F1DD-37FE-4EF8-8427-DF8CD2ED7B1C}">
      <dgm:prSet/>
      <dgm:spPr/>
      <dgm:t>
        <a:bodyPr/>
        <a:lstStyle/>
        <a:p>
          <a:endParaRPr lang="ru-RU"/>
        </a:p>
      </dgm:t>
    </dgm:pt>
    <dgm:pt modelId="{015CFE04-97E5-42B3-ACBC-0F5ADE1BC827}">
      <dgm:prSet phldrT="[Текст]"/>
      <dgm:spPr/>
      <dgm:t>
        <a:bodyPr/>
        <a:lstStyle/>
        <a:p>
          <a:r>
            <a:rPr lang="en-US" dirty="0" err="1" smtClean="0"/>
            <a:t>SoundStore</a:t>
          </a:r>
          <a:endParaRPr lang="ru-RU" dirty="0"/>
        </a:p>
      </dgm:t>
    </dgm:pt>
    <dgm:pt modelId="{21BDCADB-DCF9-4F2B-B9F0-296123E7F07E}" type="parTrans" cxnId="{18F22A2E-C403-4BEB-B312-0BE80A757215}">
      <dgm:prSet/>
      <dgm:spPr/>
      <dgm:t>
        <a:bodyPr/>
        <a:lstStyle/>
        <a:p>
          <a:endParaRPr lang="ru-RU"/>
        </a:p>
      </dgm:t>
    </dgm:pt>
    <dgm:pt modelId="{DD51167A-4246-40DC-9650-E2A840A9EBE2}" type="sibTrans" cxnId="{18F22A2E-C403-4BEB-B312-0BE80A757215}">
      <dgm:prSet/>
      <dgm:spPr/>
      <dgm:t>
        <a:bodyPr/>
        <a:lstStyle/>
        <a:p>
          <a:endParaRPr lang="ru-RU"/>
        </a:p>
      </dgm:t>
    </dgm:pt>
    <dgm:pt modelId="{0AC66B6E-C435-45CD-B0B1-492F0843C201}">
      <dgm:prSet phldrT="[Текст]"/>
      <dgm:spPr/>
      <dgm:t>
        <a:bodyPr/>
        <a:lstStyle/>
        <a:p>
          <a:r>
            <a:rPr lang="en-US" dirty="0" err="1" smtClean="0"/>
            <a:t>SoundReader</a:t>
          </a:r>
          <a:endParaRPr lang="ru-RU" dirty="0"/>
        </a:p>
      </dgm:t>
    </dgm:pt>
    <dgm:pt modelId="{C2CB0D3E-35F3-4898-A854-DF2DC54FCC77}" type="parTrans" cxnId="{547BB3B3-EF25-4789-BE0E-5094A744AD54}">
      <dgm:prSet/>
      <dgm:spPr/>
      <dgm:t>
        <a:bodyPr/>
        <a:lstStyle/>
        <a:p>
          <a:endParaRPr lang="ru-RU"/>
        </a:p>
      </dgm:t>
    </dgm:pt>
    <dgm:pt modelId="{EEF90619-5654-4F4B-961D-4274E1715619}" type="sibTrans" cxnId="{547BB3B3-EF25-4789-BE0E-5094A744AD54}">
      <dgm:prSet/>
      <dgm:spPr/>
      <dgm:t>
        <a:bodyPr/>
        <a:lstStyle/>
        <a:p>
          <a:endParaRPr lang="ru-RU"/>
        </a:p>
      </dgm:t>
    </dgm:pt>
    <dgm:pt modelId="{6677E345-29FD-4796-8848-61D55602E4B3}">
      <dgm:prSet phldrT="[Текст]"/>
      <dgm:spPr/>
      <dgm:t>
        <a:bodyPr/>
        <a:lstStyle/>
        <a:p>
          <a:r>
            <a:rPr lang="en-US" dirty="0" err="1" smtClean="0"/>
            <a:t>SoundPlayer</a:t>
          </a:r>
          <a:endParaRPr lang="ru-RU" dirty="0"/>
        </a:p>
      </dgm:t>
    </dgm:pt>
    <dgm:pt modelId="{1BCE158B-E47D-4F54-A78F-5319EFAD543E}" type="parTrans" cxnId="{19FB4C71-49A3-4DDC-B1A8-B0F42C5B6DFB}">
      <dgm:prSet/>
      <dgm:spPr/>
      <dgm:t>
        <a:bodyPr/>
        <a:lstStyle/>
        <a:p>
          <a:endParaRPr lang="ru-RU"/>
        </a:p>
      </dgm:t>
    </dgm:pt>
    <dgm:pt modelId="{963F6D7A-1092-4E55-B4FA-BC871D6A22BC}" type="sibTrans" cxnId="{19FB4C71-49A3-4DDC-B1A8-B0F42C5B6DFB}">
      <dgm:prSet/>
      <dgm:spPr/>
      <dgm:t>
        <a:bodyPr/>
        <a:lstStyle/>
        <a:p>
          <a:endParaRPr lang="ru-RU"/>
        </a:p>
      </dgm:t>
    </dgm:pt>
    <dgm:pt modelId="{207E93FE-5D75-4356-A2A4-BF47E3568291}">
      <dgm:prSet phldrT="[Текст]"/>
      <dgm:spPr/>
      <dgm:t>
        <a:bodyPr/>
        <a:lstStyle/>
        <a:p>
          <a:r>
            <a:rPr lang="en-US" dirty="0" err="1" smtClean="0"/>
            <a:t>TextStore</a:t>
          </a:r>
          <a:endParaRPr lang="en-US" dirty="0" smtClean="0"/>
        </a:p>
      </dgm:t>
    </dgm:pt>
    <dgm:pt modelId="{2305217A-66B2-4F08-B512-688760A8D46C}" type="parTrans" cxnId="{1D72046E-AB80-4984-8282-A22470DB0F31}">
      <dgm:prSet/>
      <dgm:spPr/>
      <dgm:t>
        <a:bodyPr/>
        <a:lstStyle/>
        <a:p>
          <a:endParaRPr lang="ru-RU"/>
        </a:p>
      </dgm:t>
    </dgm:pt>
    <dgm:pt modelId="{755563B9-1054-406A-804B-AA1E92DB86F6}" type="sibTrans" cxnId="{1D72046E-AB80-4984-8282-A22470DB0F31}">
      <dgm:prSet/>
      <dgm:spPr/>
      <dgm:t>
        <a:bodyPr/>
        <a:lstStyle/>
        <a:p>
          <a:endParaRPr lang="ru-RU"/>
        </a:p>
      </dgm:t>
    </dgm:pt>
    <dgm:pt modelId="{E098A20D-C4F3-4D7D-A950-9EA05C230458}">
      <dgm:prSet/>
      <dgm:spPr/>
      <dgm:t>
        <a:bodyPr/>
        <a:lstStyle/>
        <a:p>
          <a:r>
            <a:rPr lang="en-US" dirty="0" smtClean="0"/>
            <a:t>Logic</a:t>
          </a:r>
          <a:endParaRPr lang="ru-RU" dirty="0"/>
        </a:p>
      </dgm:t>
    </dgm:pt>
    <dgm:pt modelId="{A17E465C-964B-4E28-BF1F-5304945DCE8D}" type="parTrans" cxnId="{4C0CC61E-996A-45C4-B676-643CADB822E2}">
      <dgm:prSet/>
      <dgm:spPr/>
      <dgm:t>
        <a:bodyPr/>
        <a:lstStyle/>
        <a:p>
          <a:endParaRPr lang="ru-RU"/>
        </a:p>
      </dgm:t>
    </dgm:pt>
    <dgm:pt modelId="{E5822D00-A1E9-4E2F-A430-1A463DE2EECF}" type="sibTrans" cxnId="{4C0CC61E-996A-45C4-B676-643CADB822E2}">
      <dgm:prSet/>
      <dgm:spPr/>
      <dgm:t>
        <a:bodyPr/>
        <a:lstStyle/>
        <a:p>
          <a:endParaRPr lang="ru-RU"/>
        </a:p>
      </dgm:t>
    </dgm:pt>
    <dgm:pt modelId="{C26FE7BD-B8E4-4B34-81F4-9460C676FDAE}" type="pres">
      <dgm:prSet presAssocID="{E82DAA7A-7711-4249-AC42-9F376A21BB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5299F0-294F-4219-B901-4B03F31D529B}" type="pres">
      <dgm:prSet presAssocID="{252AA710-05AD-4B61-A2F3-197705EA7A56}" presName="hierRoot1" presStyleCnt="0"/>
      <dgm:spPr/>
    </dgm:pt>
    <dgm:pt modelId="{3BE2D8C9-FFC5-44F8-ACF7-68322C04B97D}" type="pres">
      <dgm:prSet presAssocID="{252AA710-05AD-4B61-A2F3-197705EA7A56}" presName="composite" presStyleCnt="0"/>
      <dgm:spPr/>
    </dgm:pt>
    <dgm:pt modelId="{CFA32084-ACBB-4830-B315-DD8A70D3E7BB}" type="pres">
      <dgm:prSet presAssocID="{252AA710-05AD-4B61-A2F3-197705EA7A56}" presName="image" presStyleLbl="node0" presStyleIdx="0" presStyleCnt="1"/>
      <dgm:spPr/>
    </dgm:pt>
    <dgm:pt modelId="{681B68B3-A0A0-4181-B32C-17F6B133EC9F}" type="pres">
      <dgm:prSet presAssocID="{252AA710-05AD-4B61-A2F3-197705EA7A56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92A263-CD53-4AA0-B934-DDB445181BDD}" type="pres">
      <dgm:prSet presAssocID="{252AA710-05AD-4B61-A2F3-197705EA7A56}" presName="hierChild2" presStyleCnt="0"/>
      <dgm:spPr/>
    </dgm:pt>
    <dgm:pt modelId="{B43E4DE4-1A29-411C-9435-A0C57FF3D538}" type="pres">
      <dgm:prSet presAssocID="{21BDCADB-DCF9-4F2B-B9F0-296123E7F07E}" presName="Name10" presStyleLbl="parChTrans1D2" presStyleIdx="0" presStyleCnt="3"/>
      <dgm:spPr/>
    </dgm:pt>
    <dgm:pt modelId="{57DE2FC1-3291-49A8-A1B8-8D63C660483F}" type="pres">
      <dgm:prSet presAssocID="{015CFE04-97E5-42B3-ACBC-0F5ADE1BC827}" presName="hierRoot2" presStyleCnt="0"/>
      <dgm:spPr/>
    </dgm:pt>
    <dgm:pt modelId="{134EE4BC-7105-4E8E-B341-DCB5A49BDA1E}" type="pres">
      <dgm:prSet presAssocID="{015CFE04-97E5-42B3-ACBC-0F5ADE1BC827}" presName="composite2" presStyleCnt="0"/>
      <dgm:spPr/>
    </dgm:pt>
    <dgm:pt modelId="{9E4B7020-9156-4393-8C47-04FEBFFBE17C}" type="pres">
      <dgm:prSet presAssocID="{015CFE04-97E5-42B3-ACBC-0F5ADE1BC827}" presName="image2" presStyleLbl="node2" presStyleIdx="0" presStyleCnt="3"/>
      <dgm:spPr/>
    </dgm:pt>
    <dgm:pt modelId="{E580789F-71F6-4D81-86A4-234BD51F908D}" type="pres">
      <dgm:prSet presAssocID="{015CFE04-97E5-42B3-ACBC-0F5ADE1BC827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DCD6F9-5E16-4C38-AC4F-AE92778A1285}" type="pres">
      <dgm:prSet presAssocID="{015CFE04-97E5-42B3-ACBC-0F5ADE1BC827}" presName="hierChild3" presStyleCnt="0"/>
      <dgm:spPr/>
    </dgm:pt>
    <dgm:pt modelId="{A23CA32F-8111-47F7-B9B3-CDC4A58E6A94}" type="pres">
      <dgm:prSet presAssocID="{C2CB0D3E-35F3-4898-A854-DF2DC54FCC77}" presName="Name17" presStyleLbl="parChTrans1D3" presStyleIdx="0" presStyleCnt="2"/>
      <dgm:spPr/>
    </dgm:pt>
    <dgm:pt modelId="{9FF17FA4-81A6-4A88-B37A-28031F69F399}" type="pres">
      <dgm:prSet presAssocID="{0AC66B6E-C435-45CD-B0B1-492F0843C201}" presName="hierRoot3" presStyleCnt="0"/>
      <dgm:spPr/>
    </dgm:pt>
    <dgm:pt modelId="{E0776013-CA60-4DD4-B843-AF8574216DDD}" type="pres">
      <dgm:prSet presAssocID="{0AC66B6E-C435-45CD-B0B1-492F0843C201}" presName="composite3" presStyleCnt="0"/>
      <dgm:spPr/>
    </dgm:pt>
    <dgm:pt modelId="{4602D3E5-1005-4ED7-8B64-46E29856C933}" type="pres">
      <dgm:prSet presAssocID="{0AC66B6E-C435-45CD-B0B1-492F0843C201}" presName="image3" presStyleLbl="node3" presStyleIdx="0" presStyleCnt="2"/>
      <dgm:spPr/>
    </dgm:pt>
    <dgm:pt modelId="{9C58CF5F-7C4A-452D-9987-145C1F904783}" type="pres">
      <dgm:prSet presAssocID="{0AC66B6E-C435-45CD-B0B1-492F0843C201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321F9C-4112-48CB-89D9-C4BE5764C6AF}" type="pres">
      <dgm:prSet presAssocID="{0AC66B6E-C435-45CD-B0B1-492F0843C201}" presName="hierChild4" presStyleCnt="0"/>
      <dgm:spPr/>
    </dgm:pt>
    <dgm:pt modelId="{A43E1597-C8F5-46EA-A601-7AC3F4AE26E7}" type="pres">
      <dgm:prSet presAssocID="{1BCE158B-E47D-4F54-A78F-5319EFAD543E}" presName="Name17" presStyleLbl="parChTrans1D3" presStyleIdx="1" presStyleCnt="2"/>
      <dgm:spPr/>
    </dgm:pt>
    <dgm:pt modelId="{307413A4-4CC7-4E1C-89F6-68DC9E718700}" type="pres">
      <dgm:prSet presAssocID="{6677E345-29FD-4796-8848-61D55602E4B3}" presName="hierRoot3" presStyleCnt="0"/>
      <dgm:spPr/>
    </dgm:pt>
    <dgm:pt modelId="{1D977B71-E4D5-4F93-AF2E-961381CB568F}" type="pres">
      <dgm:prSet presAssocID="{6677E345-29FD-4796-8848-61D55602E4B3}" presName="composite3" presStyleCnt="0"/>
      <dgm:spPr/>
    </dgm:pt>
    <dgm:pt modelId="{BD6665D5-6477-4E4A-A723-3F7B3679FA9A}" type="pres">
      <dgm:prSet presAssocID="{6677E345-29FD-4796-8848-61D55602E4B3}" presName="image3" presStyleLbl="node3" presStyleIdx="1" presStyleCnt="2"/>
      <dgm:spPr/>
    </dgm:pt>
    <dgm:pt modelId="{7BD83827-4D49-4B01-86BE-3CA40C60A6E7}" type="pres">
      <dgm:prSet presAssocID="{6677E345-29FD-4796-8848-61D55602E4B3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8C5809-5BEC-4A2E-8DC2-79306E48772F}" type="pres">
      <dgm:prSet presAssocID="{6677E345-29FD-4796-8848-61D55602E4B3}" presName="hierChild4" presStyleCnt="0"/>
      <dgm:spPr/>
    </dgm:pt>
    <dgm:pt modelId="{1B28E523-F73F-45EC-9B46-A48CA57CA31E}" type="pres">
      <dgm:prSet presAssocID="{2305217A-66B2-4F08-B512-688760A8D46C}" presName="Name10" presStyleLbl="parChTrans1D2" presStyleIdx="1" presStyleCnt="3"/>
      <dgm:spPr/>
    </dgm:pt>
    <dgm:pt modelId="{AA9CD136-8E6A-4455-BECA-B0166636C7D3}" type="pres">
      <dgm:prSet presAssocID="{207E93FE-5D75-4356-A2A4-BF47E3568291}" presName="hierRoot2" presStyleCnt="0"/>
      <dgm:spPr/>
    </dgm:pt>
    <dgm:pt modelId="{6F7DF1C9-EF9C-46F5-8443-532702150BDB}" type="pres">
      <dgm:prSet presAssocID="{207E93FE-5D75-4356-A2A4-BF47E3568291}" presName="composite2" presStyleCnt="0"/>
      <dgm:spPr/>
    </dgm:pt>
    <dgm:pt modelId="{B4195340-4536-4AF5-9336-159E3D301103}" type="pres">
      <dgm:prSet presAssocID="{207E93FE-5D75-4356-A2A4-BF47E3568291}" presName="image2" presStyleLbl="node2" presStyleIdx="1" presStyleCnt="3"/>
      <dgm:spPr/>
    </dgm:pt>
    <dgm:pt modelId="{D6A57A9B-786E-483B-B78E-7948D4AB3DED}" type="pres">
      <dgm:prSet presAssocID="{207E93FE-5D75-4356-A2A4-BF47E3568291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89A086-A60E-4CEC-95F6-233CC5264F42}" type="pres">
      <dgm:prSet presAssocID="{207E93FE-5D75-4356-A2A4-BF47E3568291}" presName="hierChild3" presStyleCnt="0"/>
      <dgm:spPr/>
    </dgm:pt>
    <dgm:pt modelId="{45BFF0A3-853A-46CF-A7A6-1B83EDBBAA62}" type="pres">
      <dgm:prSet presAssocID="{A17E465C-964B-4E28-BF1F-5304945DCE8D}" presName="Name10" presStyleLbl="parChTrans1D2" presStyleIdx="2" presStyleCnt="3"/>
      <dgm:spPr/>
    </dgm:pt>
    <dgm:pt modelId="{55E15888-F6CC-49C0-8538-82A35D6AA6A3}" type="pres">
      <dgm:prSet presAssocID="{E098A20D-C4F3-4D7D-A950-9EA05C230458}" presName="hierRoot2" presStyleCnt="0"/>
      <dgm:spPr/>
    </dgm:pt>
    <dgm:pt modelId="{63A5FD45-8CBC-44E3-AE41-28D32B03C08B}" type="pres">
      <dgm:prSet presAssocID="{E098A20D-C4F3-4D7D-A950-9EA05C230458}" presName="composite2" presStyleCnt="0"/>
      <dgm:spPr/>
    </dgm:pt>
    <dgm:pt modelId="{AC1E70F4-9907-453E-AA7B-C534A46C499C}" type="pres">
      <dgm:prSet presAssocID="{E098A20D-C4F3-4D7D-A950-9EA05C230458}" presName="image2" presStyleLbl="node2" presStyleIdx="2" presStyleCnt="3"/>
      <dgm:spPr/>
    </dgm:pt>
    <dgm:pt modelId="{050A1245-12F6-4D72-97E9-FC7AD94F241C}" type="pres">
      <dgm:prSet presAssocID="{E098A20D-C4F3-4D7D-A950-9EA05C230458}" presName="text2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1EA11C-478D-49D7-A6A1-68BB9C14A7D5}" type="pres">
      <dgm:prSet presAssocID="{E098A20D-C4F3-4D7D-A950-9EA05C230458}" presName="hierChild3" presStyleCnt="0"/>
      <dgm:spPr/>
    </dgm:pt>
  </dgm:ptLst>
  <dgm:cxnLst>
    <dgm:cxn modelId="{B960C5FA-C09E-4F95-AA10-D0289810FDD9}" type="presOf" srcId="{A17E465C-964B-4E28-BF1F-5304945DCE8D}" destId="{45BFF0A3-853A-46CF-A7A6-1B83EDBBAA62}" srcOrd="0" destOrd="0" presId="urn:microsoft.com/office/officeart/2009/layout/CirclePictureHierarchy"/>
    <dgm:cxn modelId="{E40AAA71-DFEA-48FA-964A-DCE404340A16}" type="presOf" srcId="{207E93FE-5D75-4356-A2A4-BF47E3568291}" destId="{D6A57A9B-786E-483B-B78E-7948D4AB3DED}" srcOrd="0" destOrd="0" presId="urn:microsoft.com/office/officeart/2009/layout/CirclePictureHierarchy"/>
    <dgm:cxn modelId="{43F3DD1D-BDF2-457E-BA57-C74724B48A43}" type="presOf" srcId="{2305217A-66B2-4F08-B512-688760A8D46C}" destId="{1B28E523-F73F-45EC-9B46-A48CA57CA31E}" srcOrd="0" destOrd="0" presId="urn:microsoft.com/office/officeart/2009/layout/CirclePictureHierarchy"/>
    <dgm:cxn modelId="{5A0072CB-0D8A-4A0A-8869-7E0FFBA4558F}" type="presOf" srcId="{E098A20D-C4F3-4D7D-A950-9EA05C230458}" destId="{050A1245-12F6-4D72-97E9-FC7AD94F241C}" srcOrd="0" destOrd="0" presId="urn:microsoft.com/office/officeart/2009/layout/CirclePictureHierarchy"/>
    <dgm:cxn modelId="{1D72046E-AB80-4984-8282-A22470DB0F31}" srcId="{252AA710-05AD-4B61-A2F3-197705EA7A56}" destId="{207E93FE-5D75-4356-A2A4-BF47E3568291}" srcOrd="1" destOrd="0" parTransId="{2305217A-66B2-4F08-B512-688760A8D46C}" sibTransId="{755563B9-1054-406A-804B-AA1E92DB86F6}"/>
    <dgm:cxn modelId="{D7B86BA8-6633-4F84-8F2E-DCD6C3E2CF0D}" type="presOf" srcId="{C2CB0D3E-35F3-4898-A854-DF2DC54FCC77}" destId="{A23CA32F-8111-47F7-B9B3-CDC4A58E6A94}" srcOrd="0" destOrd="0" presId="urn:microsoft.com/office/officeart/2009/layout/CirclePictureHierarchy"/>
    <dgm:cxn modelId="{19FB4C71-49A3-4DDC-B1A8-B0F42C5B6DFB}" srcId="{015CFE04-97E5-42B3-ACBC-0F5ADE1BC827}" destId="{6677E345-29FD-4796-8848-61D55602E4B3}" srcOrd="1" destOrd="0" parTransId="{1BCE158B-E47D-4F54-A78F-5319EFAD543E}" sibTransId="{963F6D7A-1092-4E55-B4FA-BC871D6A22BC}"/>
    <dgm:cxn modelId="{016F3286-11D7-4407-BBF4-E3431B79537C}" type="presOf" srcId="{015CFE04-97E5-42B3-ACBC-0F5ADE1BC827}" destId="{E580789F-71F6-4D81-86A4-234BD51F908D}" srcOrd="0" destOrd="0" presId="urn:microsoft.com/office/officeart/2009/layout/CirclePictureHierarchy"/>
    <dgm:cxn modelId="{CA3AC2C2-2CA7-4C3D-A19F-D830B9D03E0C}" type="presOf" srcId="{6677E345-29FD-4796-8848-61D55602E4B3}" destId="{7BD83827-4D49-4B01-86BE-3CA40C60A6E7}" srcOrd="0" destOrd="0" presId="urn:microsoft.com/office/officeart/2009/layout/CirclePictureHierarchy"/>
    <dgm:cxn modelId="{547BB3B3-EF25-4789-BE0E-5094A744AD54}" srcId="{015CFE04-97E5-42B3-ACBC-0F5ADE1BC827}" destId="{0AC66B6E-C435-45CD-B0B1-492F0843C201}" srcOrd="0" destOrd="0" parTransId="{C2CB0D3E-35F3-4898-A854-DF2DC54FCC77}" sibTransId="{EEF90619-5654-4F4B-961D-4274E1715619}"/>
    <dgm:cxn modelId="{E1A19540-FED7-47FC-B329-B9B4DED90A8C}" type="presOf" srcId="{21BDCADB-DCF9-4F2B-B9F0-296123E7F07E}" destId="{B43E4DE4-1A29-411C-9435-A0C57FF3D538}" srcOrd="0" destOrd="0" presId="urn:microsoft.com/office/officeart/2009/layout/CirclePictureHierarchy"/>
    <dgm:cxn modelId="{1A4D935C-0F0B-41DF-A9F4-BF71111B2CD0}" type="presOf" srcId="{0AC66B6E-C435-45CD-B0B1-492F0843C201}" destId="{9C58CF5F-7C4A-452D-9987-145C1F904783}" srcOrd="0" destOrd="0" presId="urn:microsoft.com/office/officeart/2009/layout/CirclePictureHierarchy"/>
    <dgm:cxn modelId="{6506F1DD-37FE-4EF8-8427-DF8CD2ED7B1C}" srcId="{E82DAA7A-7711-4249-AC42-9F376A21BB53}" destId="{252AA710-05AD-4B61-A2F3-197705EA7A56}" srcOrd="0" destOrd="0" parTransId="{B2C9A4D2-45A4-4A5C-8550-94E22FF1896E}" sibTransId="{724BDB21-698A-4697-B3E9-562CBB5DC3E7}"/>
    <dgm:cxn modelId="{53C1DBA1-74F5-4DEB-A029-D74C544B4C6A}" type="presOf" srcId="{1BCE158B-E47D-4F54-A78F-5319EFAD543E}" destId="{A43E1597-C8F5-46EA-A601-7AC3F4AE26E7}" srcOrd="0" destOrd="0" presId="urn:microsoft.com/office/officeart/2009/layout/CirclePictureHierarchy"/>
    <dgm:cxn modelId="{5F0804F8-4BEB-40B6-B0DA-B17C3614141D}" type="presOf" srcId="{252AA710-05AD-4B61-A2F3-197705EA7A56}" destId="{681B68B3-A0A0-4181-B32C-17F6B133EC9F}" srcOrd="0" destOrd="0" presId="urn:microsoft.com/office/officeart/2009/layout/CirclePictureHierarchy"/>
    <dgm:cxn modelId="{18F22A2E-C403-4BEB-B312-0BE80A757215}" srcId="{252AA710-05AD-4B61-A2F3-197705EA7A56}" destId="{015CFE04-97E5-42B3-ACBC-0F5ADE1BC827}" srcOrd="0" destOrd="0" parTransId="{21BDCADB-DCF9-4F2B-B9F0-296123E7F07E}" sibTransId="{DD51167A-4246-40DC-9650-E2A840A9EBE2}"/>
    <dgm:cxn modelId="{4C0CC61E-996A-45C4-B676-643CADB822E2}" srcId="{252AA710-05AD-4B61-A2F3-197705EA7A56}" destId="{E098A20D-C4F3-4D7D-A950-9EA05C230458}" srcOrd="2" destOrd="0" parTransId="{A17E465C-964B-4E28-BF1F-5304945DCE8D}" sibTransId="{E5822D00-A1E9-4E2F-A430-1A463DE2EECF}"/>
    <dgm:cxn modelId="{2FB62D71-2E5A-43AB-8B01-7B592753D266}" type="presOf" srcId="{E82DAA7A-7711-4249-AC42-9F376A21BB53}" destId="{C26FE7BD-B8E4-4B34-81F4-9460C676FDAE}" srcOrd="0" destOrd="0" presId="urn:microsoft.com/office/officeart/2009/layout/CirclePictureHierarchy"/>
    <dgm:cxn modelId="{6B7E0C3E-4FDC-4452-9572-DDBB79DB18A5}" type="presParOf" srcId="{C26FE7BD-B8E4-4B34-81F4-9460C676FDAE}" destId="{B85299F0-294F-4219-B901-4B03F31D529B}" srcOrd="0" destOrd="0" presId="urn:microsoft.com/office/officeart/2009/layout/CirclePictureHierarchy"/>
    <dgm:cxn modelId="{B34D424F-4DC9-41A5-8544-FD14472A4594}" type="presParOf" srcId="{B85299F0-294F-4219-B901-4B03F31D529B}" destId="{3BE2D8C9-FFC5-44F8-ACF7-68322C04B97D}" srcOrd="0" destOrd="0" presId="urn:microsoft.com/office/officeart/2009/layout/CirclePictureHierarchy"/>
    <dgm:cxn modelId="{E6AFFA9D-D5E0-4658-B261-E325A213314F}" type="presParOf" srcId="{3BE2D8C9-FFC5-44F8-ACF7-68322C04B97D}" destId="{CFA32084-ACBB-4830-B315-DD8A70D3E7BB}" srcOrd="0" destOrd="0" presId="urn:microsoft.com/office/officeart/2009/layout/CirclePictureHierarchy"/>
    <dgm:cxn modelId="{AFB7B075-A844-4C54-9793-012CE004DF73}" type="presParOf" srcId="{3BE2D8C9-FFC5-44F8-ACF7-68322C04B97D}" destId="{681B68B3-A0A0-4181-B32C-17F6B133EC9F}" srcOrd="1" destOrd="0" presId="urn:microsoft.com/office/officeart/2009/layout/CirclePictureHierarchy"/>
    <dgm:cxn modelId="{A1DF8621-2122-4569-9D01-DD1AAAF86B9A}" type="presParOf" srcId="{B85299F0-294F-4219-B901-4B03F31D529B}" destId="{6692A263-CD53-4AA0-B934-DDB445181BDD}" srcOrd="1" destOrd="0" presId="urn:microsoft.com/office/officeart/2009/layout/CirclePictureHierarchy"/>
    <dgm:cxn modelId="{27AFCB73-CA10-46C4-B8D4-0BEE1BE2C9EC}" type="presParOf" srcId="{6692A263-CD53-4AA0-B934-DDB445181BDD}" destId="{B43E4DE4-1A29-411C-9435-A0C57FF3D538}" srcOrd="0" destOrd="0" presId="urn:microsoft.com/office/officeart/2009/layout/CirclePictureHierarchy"/>
    <dgm:cxn modelId="{CC2D5BDC-3850-4BF2-9472-1265554EB955}" type="presParOf" srcId="{6692A263-CD53-4AA0-B934-DDB445181BDD}" destId="{57DE2FC1-3291-49A8-A1B8-8D63C660483F}" srcOrd="1" destOrd="0" presId="urn:microsoft.com/office/officeart/2009/layout/CirclePictureHierarchy"/>
    <dgm:cxn modelId="{419A9244-4481-4DD5-85EF-8E14B7F5A5E4}" type="presParOf" srcId="{57DE2FC1-3291-49A8-A1B8-8D63C660483F}" destId="{134EE4BC-7105-4E8E-B341-DCB5A49BDA1E}" srcOrd="0" destOrd="0" presId="urn:microsoft.com/office/officeart/2009/layout/CirclePictureHierarchy"/>
    <dgm:cxn modelId="{B0273A7A-B461-4FD3-9B16-4F76CB4ECF06}" type="presParOf" srcId="{134EE4BC-7105-4E8E-B341-DCB5A49BDA1E}" destId="{9E4B7020-9156-4393-8C47-04FEBFFBE17C}" srcOrd="0" destOrd="0" presId="urn:microsoft.com/office/officeart/2009/layout/CirclePictureHierarchy"/>
    <dgm:cxn modelId="{8BBDB614-BA0B-4117-B84C-51042D75EB1C}" type="presParOf" srcId="{134EE4BC-7105-4E8E-B341-DCB5A49BDA1E}" destId="{E580789F-71F6-4D81-86A4-234BD51F908D}" srcOrd="1" destOrd="0" presId="urn:microsoft.com/office/officeart/2009/layout/CirclePictureHierarchy"/>
    <dgm:cxn modelId="{36B79E53-765D-439A-81F4-6176D5654A61}" type="presParOf" srcId="{57DE2FC1-3291-49A8-A1B8-8D63C660483F}" destId="{B8DCD6F9-5E16-4C38-AC4F-AE92778A1285}" srcOrd="1" destOrd="0" presId="urn:microsoft.com/office/officeart/2009/layout/CirclePictureHierarchy"/>
    <dgm:cxn modelId="{6A5559E9-AC86-4C75-A083-4905BC7A1DAF}" type="presParOf" srcId="{B8DCD6F9-5E16-4C38-AC4F-AE92778A1285}" destId="{A23CA32F-8111-47F7-B9B3-CDC4A58E6A94}" srcOrd="0" destOrd="0" presId="urn:microsoft.com/office/officeart/2009/layout/CirclePictureHierarchy"/>
    <dgm:cxn modelId="{A2733AE7-870E-4810-A93D-56E62D66EFDB}" type="presParOf" srcId="{B8DCD6F9-5E16-4C38-AC4F-AE92778A1285}" destId="{9FF17FA4-81A6-4A88-B37A-28031F69F399}" srcOrd="1" destOrd="0" presId="urn:microsoft.com/office/officeart/2009/layout/CirclePictureHierarchy"/>
    <dgm:cxn modelId="{C8084CC4-2262-4010-B49B-4BFE8C051D20}" type="presParOf" srcId="{9FF17FA4-81A6-4A88-B37A-28031F69F399}" destId="{E0776013-CA60-4DD4-B843-AF8574216DDD}" srcOrd="0" destOrd="0" presId="urn:microsoft.com/office/officeart/2009/layout/CirclePictureHierarchy"/>
    <dgm:cxn modelId="{BA7463E5-8DA1-47E9-BA57-91A7209B1D82}" type="presParOf" srcId="{E0776013-CA60-4DD4-B843-AF8574216DDD}" destId="{4602D3E5-1005-4ED7-8B64-46E29856C933}" srcOrd="0" destOrd="0" presId="urn:microsoft.com/office/officeart/2009/layout/CirclePictureHierarchy"/>
    <dgm:cxn modelId="{F8677A95-9D2E-4CFD-BCCE-C80F38778059}" type="presParOf" srcId="{E0776013-CA60-4DD4-B843-AF8574216DDD}" destId="{9C58CF5F-7C4A-452D-9987-145C1F904783}" srcOrd="1" destOrd="0" presId="urn:microsoft.com/office/officeart/2009/layout/CirclePictureHierarchy"/>
    <dgm:cxn modelId="{D6A11853-20FC-4F4E-A85B-BF6D4135640E}" type="presParOf" srcId="{9FF17FA4-81A6-4A88-B37A-28031F69F399}" destId="{71321F9C-4112-48CB-89D9-C4BE5764C6AF}" srcOrd="1" destOrd="0" presId="urn:microsoft.com/office/officeart/2009/layout/CirclePictureHierarchy"/>
    <dgm:cxn modelId="{0F3166BA-3850-42FC-8887-09EBC36881ED}" type="presParOf" srcId="{B8DCD6F9-5E16-4C38-AC4F-AE92778A1285}" destId="{A43E1597-C8F5-46EA-A601-7AC3F4AE26E7}" srcOrd="2" destOrd="0" presId="urn:microsoft.com/office/officeart/2009/layout/CirclePictureHierarchy"/>
    <dgm:cxn modelId="{DAF90C1E-D84A-42A9-B24E-5762A090EBC6}" type="presParOf" srcId="{B8DCD6F9-5E16-4C38-AC4F-AE92778A1285}" destId="{307413A4-4CC7-4E1C-89F6-68DC9E718700}" srcOrd="3" destOrd="0" presId="urn:microsoft.com/office/officeart/2009/layout/CirclePictureHierarchy"/>
    <dgm:cxn modelId="{63C2E612-D962-403B-A537-1D3E25BD291A}" type="presParOf" srcId="{307413A4-4CC7-4E1C-89F6-68DC9E718700}" destId="{1D977B71-E4D5-4F93-AF2E-961381CB568F}" srcOrd="0" destOrd="0" presId="urn:microsoft.com/office/officeart/2009/layout/CirclePictureHierarchy"/>
    <dgm:cxn modelId="{CF1119BF-A33F-46C0-AD92-8FE6859C7FAC}" type="presParOf" srcId="{1D977B71-E4D5-4F93-AF2E-961381CB568F}" destId="{BD6665D5-6477-4E4A-A723-3F7B3679FA9A}" srcOrd="0" destOrd="0" presId="urn:microsoft.com/office/officeart/2009/layout/CirclePictureHierarchy"/>
    <dgm:cxn modelId="{479C7920-3364-4AD4-B36D-10AB97F24811}" type="presParOf" srcId="{1D977B71-E4D5-4F93-AF2E-961381CB568F}" destId="{7BD83827-4D49-4B01-86BE-3CA40C60A6E7}" srcOrd="1" destOrd="0" presId="urn:microsoft.com/office/officeart/2009/layout/CirclePictureHierarchy"/>
    <dgm:cxn modelId="{32B94795-7947-4D0D-BF26-ADB193B331E5}" type="presParOf" srcId="{307413A4-4CC7-4E1C-89F6-68DC9E718700}" destId="{398C5809-5BEC-4A2E-8DC2-79306E48772F}" srcOrd="1" destOrd="0" presId="urn:microsoft.com/office/officeart/2009/layout/CirclePictureHierarchy"/>
    <dgm:cxn modelId="{69969399-A4CC-45DD-8D1A-1FDC778364BA}" type="presParOf" srcId="{6692A263-CD53-4AA0-B934-DDB445181BDD}" destId="{1B28E523-F73F-45EC-9B46-A48CA57CA31E}" srcOrd="2" destOrd="0" presId="urn:microsoft.com/office/officeart/2009/layout/CirclePictureHierarchy"/>
    <dgm:cxn modelId="{75ED9291-DDBB-4046-99C3-43F15909B2D2}" type="presParOf" srcId="{6692A263-CD53-4AA0-B934-DDB445181BDD}" destId="{AA9CD136-8E6A-4455-BECA-B0166636C7D3}" srcOrd="3" destOrd="0" presId="urn:microsoft.com/office/officeart/2009/layout/CirclePictureHierarchy"/>
    <dgm:cxn modelId="{B4AA5BA7-8F10-4232-B9FB-E2E6931F7349}" type="presParOf" srcId="{AA9CD136-8E6A-4455-BECA-B0166636C7D3}" destId="{6F7DF1C9-EF9C-46F5-8443-532702150BDB}" srcOrd="0" destOrd="0" presId="urn:microsoft.com/office/officeart/2009/layout/CirclePictureHierarchy"/>
    <dgm:cxn modelId="{5E65AD90-CE5E-48B1-B4DF-B61117FB9457}" type="presParOf" srcId="{6F7DF1C9-EF9C-46F5-8443-532702150BDB}" destId="{B4195340-4536-4AF5-9336-159E3D301103}" srcOrd="0" destOrd="0" presId="urn:microsoft.com/office/officeart/2009/layout/CirclePictureHierarchy"/>
    <dgm:cxn modelId="{4A71FD25-E953-4E89-9F86-35DFC07F5B98}" type="presParOf" srcId="{6F7DF1C9-EF9C-46F5-8443-532702150BDB}" destId="{D6A57A9B-786E-483B-B78E-7948D4AB3DED}" srcOrd="1" destOrd="0" presId="urn:microsoft.com/office/officeart/2009/layout/CirclePictureHierarchy"/>
    <dgm:cxn modelId="{736AEC09-E424-451D-B16B-9E890C09B0EC}" type="presParOf" srcId="{AA9CD136-8E6A-4455-BECA-B0166636C7D3}" destId="{0589A086-A60E-4CEC-95F6-233CC5264F42}" srcOrd="1" destOrd="0" presId="urn:microsoft.com/office/officeart/2009/layout/CirclePictureHierarchy"/>
    <dgm:cxn modelId="{ED0FF837-310C-46D3-8799-2FBF684DCB5F}" type="presParOf" srcId="{6692A263-CD53-4AA0-B934-DDB445181BDD}" destId="{45BFF0A3-853A-46CF-A7A6-1B83EDBBAA62}" srcOrd="4" destOrd="0" presId="urn:microsoft.com/office/officeart/2009/layout/CirclePictureHierarchy"/>
    <dgm:cxn modelId="{9AB1B40D-B200-46B7-8A26-62B24A4CC55B}" type="presParOf" srcId="{6692A263-CD53-4AA0-B934-DDB445181BDD}" destId="{55E15888-F6CC-49C0-8538-82A35D6AA6A3}" srcOrd="5" destOrd="0" presId="urn:microsoft.com/office/officeart/2009/layout/CirclePictureHierarchy"/>
    <dgm:cxn modelId="{F2489AD9-F08D-453E-95FF-FB4AB0196330}" type="presParOf" srcId="{55E15888-F6CC-49C0-8538-82A35D6AA6A3}" destId="{63A5FD45-8CBC-44E3-AE41-28D32B03C08B}" srcOrd="0" destOrd="0" presId="urn:microsoft.com/office/officeart/2009/layout/CirclePictureHierarchy"/>
    <dgm:cxn modelId="{080F8FF0-205F-46D3-8550-6DB4D13E3E9B}" type="presParOf" srcId="{63A5FD45-8CBC-44E3-AE41-28D32B03C08B}" destId="{AC1E70F4-9907-453E-AA7B-C534A46C499C}" srcOrd="0" destOrd="0" presId="urn:microsoft.com/office/officeart/2009/layout/CirclePictureHierarchy"/>
    <dgm:cxn modelId="{0A4703B3-480D-4AE1-8006-FC901B7DF82D}" type="presParOf" srcId="{63A5FD45-8CBC-44E3-AE41-28D32B03C08B}" destId="{050A1245-12F6-4D72-97E9-FC7AD94F241C}" srcOrd="1" destOrd="0" presId="urn:microsoft.com/office/officeart/2009/layout/CirclePictureHierarchy"/>
    <dgm:cxn modelId="{38EAF358-EEF6-4121-B96E-6027287FD80F}" type="presParOf" srcId="{55E15888-F6CC-49C0-8538-82A35D6AA6A3}" destId="{F81EA11C-478D-49D7-A6A1-68BB9C14A7D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FF0A3-853A-46CF-A7A6-1B83EDBBAA62}">
      <dsp:nvSpPr>
        <dsp:cNvPr id="0" name=""/>
        <dsp:cNvSpPr/>
      </dsp:nvSpPr>
      <dsp:spPr>
        <a:xfrm>
          <a:off x="3655050" y="1082680"/>
          <a:ext cx="2172735" cy="24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26"/>
              </a:lnTo>
              <a:lnTo>
                <a:pt x="2172735" y="125426"/>
              </a:lnTo>
              <a:lnTo>
                <a:pt x="2172735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8E523-F73F-45EC-9B46-A48CA57CA31E}">
      <dsp:nvSpPr>
        <dsp:cNvPr id="0" name=""/>
        <dsp:cNvSpPr/>
      </dsp:nvSpPr>
      <dsp:spPr>
        <a:xfrm>
          <a:off x="3609330" y="1082680"/>
          <a:ext cx="91440" cy="248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E1597-C8F5-46EA-A601-7AC3F4AE26E7}">
      <dsp:nvSpPr>
        <dsp:cNvPr id="0" name=""/>
        <dsp:cNvSpPr/>
      </dsp:nvSpPr>
      <dsp:spPr>
        <a:xfrm>
          <a:off x="1482315" y="2121642"/>
          <a:ext cx="1086367" cy="24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26"/>
              </a:lnTo>
              <a:lnTo>
                <a:pt x="1086367" y="125426"/>
              </a:lnTo>
              <a:lnTo>
                <a:pt x="1086367" y="24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CA32F-8111-47F7-B9B3-CDC4A58E6A94}">
      <dsp:nvSpPr>
        <dsp:cNvPr id="0" name=""/>
        <dsp:cNvSpPr/>
      </dsp:nvSpPr>
      <dsp:spPr>
        <a:xfrm>
          <a:off x="395947" y="2121642"/>
          <a:ext cx="1086367" cy="248876"/>
        </a:xfrm>
        <a:custGeom>
          <a:avLst/>
          <a:gdLst/>
          <a:ahLst/>
          <a:cxnLst/>
          <a:rect l="0" t="0" r="0" b="0"/>
          <a:pathLst>
            <a:path>
              <a:moveTo>
                <a:pt x="1086367" y="0"/>
              </a:moveTo>
              <a:lnTo>
                <a:pt x="1086367" y="125426"/>
              </a:lnTo>
              <a:lnTo>
                <a:pt x="0" y="125426"/>
              </a:lnTo>
              <a:lnTo>
                <a:pt x="0" y="24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E4DE4-1A29-411C-9435-A0C57FF3D538}">
      <dsp:nvSpPr>
        <dsp:cNvPr id="0" name=""/>
        <dsp:cNvSpPr/>
      </dsp:nvSpPr>
      <dsp:spPr>
        <a:xfrm>
          <a:off x="1482315" y="1082680"/>
          <a:ext cx="2172735" cy="248876"/>
        </a:xfrm>
        <a:custGeom>
          <a:avLst/>
          <a:gdLst/>
          <a:ahLst/>
          <a:cxnLst/>
          <a:rect l="0" t="0" r="0" b="0"/>
          <a:pathLst>
            <a:path>
              <a:moveTo>
                <a:pt x="2172735" y="0"/>
              </a:moveTo>
              <a:lnTo>
                <a:pt x="2172735" y="125426"/>
              </a:lnTo>
              <a:lnTo>
                <a:pt x="0" y="125426"/>
              </a:lnTo>
              <a:lnTo>
                <a:pt x="0" y="248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32084-ACBB-4830-B315-DD8A70D3E7BB}">
      <dsp:nvSpPr>
        <dsp:cNvPr id="0" name=""/>
        <dsp:cNvSpPr/>
      </dsp:nvSpPr>
      <dsp:spPr>
        <a:xfrm>
          <a:off x="3260007" y="292594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B68B3-A0A0-4181-B32C-17F6B133EC9F}">
      <dsp:nvSpPr>
        <dsp:cNvPr id="0" name=""/>
        <dsp:cNvSpPr/>
      </dsp:nvSpPr>
      <dsp:spPr>
        <a:xfrm>
          <a:off x="4050093" y="290619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UIController</a:t>
          </a:r>
          <a:endParaRPr lang="ru-RU" sz="1400" kern="1200" dirty="0"/>
        </a:p>
      </dsp:txBody>
      <dsp:txXfrm>
        <a:off x="4050093" y="290619"/>
        <a:ext cx="1185128" cy="790085"/>
      </dsp:txXfrm>
    </dsp:sp>
    <dsp:sp modelId="{9E4B7020-9156-4393-8C47-04FEBFFBE17C}">
      <dsp:nvSpPr>
        <dsp:cNvPr id="0" name=""/>
        <dsp:cNvSpPr/>
      </dsp:nvSpPr>
      <dsp:spPr>
        <a:xfrm>
          <a:off x="1087272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0789F-71F6-4D81-86A4-234BD51F908D}">
      <dsp:nvSpPr>
        <dsp:cNvPr id="0" name=""/>
        <dsp:cNvSpPr/>
      </dsp:nvSpPr>
      <dsp:spPr>
        <a:xfrm>
          <a:off x="1877357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SoundStore</a:t>
          </a:r>
          <a:endParaRPr lang="ru-RU" sz="1400" kern="1200" dirty="0"/>
        </a:p>
      </dsp:txBody>
      <dsp:txXfrm>
        <a:off x="1877357" y="1329582"/>
        <a:ext cx="1185128" cy="790085"/>
      </dsp:txXfrm>
    </dsp:sp>
    <dsp:sp modelId="{4602D3E5-1005-4ED7-8B64-46E29856C933}">
      <dsp:nvSpPr>
        <dsp:cNvPr id="0" name=""/>
        <dsp:cNvSpPr/>
      </dsp:nvSpPr>
      <dsp:spPr>
        <a:xfrm>
          <a:off x="904" y="2370519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CF5F-7C4A-452D-9987-145C1F904783}">
      <dsp:nvSpPr>
        <dsp:cNvPr id="0" name=""/>
        <dsp:cNvSpPr/>
      </dsp:nvSpPr>
      <dsp:spPr>
        <a:xfrm>
          <a:off x="790990" y="2368544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SoundReader</a:t>
          </a:r>
          <a:endParaRPr lang="ru-RU" sz="1400" kern="1200" dirty="0"/>
        </a:p>
      </dsp:txBody>
      <dsp:txXfrm>
        <a:off x="790990" y="2368544"/>
        <a:ext cx="1185128" cy="790085"/>
      </dsp:txXfrm>
    </dsp:sp>
    <dsp:sp modelId="{BD6665D5-6477-4E4A-A723-3F7B3679FA9A}">
      <dsp:nvSpPr>
        <dsp:cNvPr id="0" name=""/>
        <dsp:cNvSpPr/>
      </dsp:nvSpPr>
      <dsp:spPr>
        <a:xfrm>
          <a:off x="2173640" y="2370519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83827-4D49-4B01-86BE-3CA40C60A6E7}">
      <dsp:nvSpPr>
        <dsp:cNvPr id="0" name=""/>
        <dsp:cNvSpPr/>
      </dsp:nvSpPr>
      <dsp:spPr>
        <a:xfrm>
          <a:off x="2963725" y="2368544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SoundPlayer</a:t>
          </a:r>
          <a:endParaRPr lang="ru-RU" sz="1400" kern="1200" dirty="0"/>
        </a:p>
      </dsp:txBody>
      <dsp:txXfrm>
        <a:off x="2963725" y="2368544"/>
        <a:ext cx="1185128" cy="790085"/>
      </dsp:txXfrm>
    </dsp:sp>
    <dsp:sp modelId="{B4195340-4536-4AF5-9336-159E3D301103}">
      <dsp:nvSpPr>
        <dsp:cNvPr id="0" name=""/>
        <dsp:cNvSpPr/>
      </dsp:nvSpPr>
      <dsp:spPr>
        <a:xfrm>
          <a:off x="3260007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7A9B-786E-483B-B78E-7948D4AB3DED}">
      <dsp:nvSpPr>
        <dsp:cNvPr id="0" name=""/>
        <dsp:cNvSpPr/>
      </dsp:nvSpPr>
      <dsp:spPr>
        <a:xfrm>
          <a:off x="4050093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TextStore</a:t>
          </a:r>
          <a:endParaRPr lang="en-US" sz="1400" kern="1200" dirty="0" smtClean="0"/>
        </a:p>
      </dsp:txBody>
      <dsp:txXfrm>
        <a:off x="4050093" y="1329582"/>
        <a:ext cx="1185128" cy="790085"/>
      </dsp:txXfrm>
    </dsp:sp>
    <dsp:sp modelId="{AC1E70F4-9907-453E-AA7B-C534A46C499C}">
      <dsp:nvSpPr>
        <dsp:cNvPr id="0" name=""/>
        <dsp:cNvSpPr/>
      </dsp:nvSpPr>
      <dsp:spPr>
        <a:xfrm>
          <a:off x="5432743" y="1331557"/>
          <a:ext cx="790085" cy="790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A1245-12F6-4D72-97E9-FC7AD94F241C}">
      <dsp:nvSpPr>
        <dsp:cNvPr id="0" name=""/>
        <dsp:cNvSpPr/>
      </dsp:nvSpPr>
      <dsp:spPr>
        <a:xfrm>
          <a:off x="6222829" y="1329582"/>
          <a:ext cx="1185128" cy="79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</a:t>
          </a:r>
          <a:endParaRPr lang="ru-RU" sz="1400" kern="1200" dirty="0"/>
        </a:p>
      </dsp:txBody>
      <dsp:txXfrm>
        <a:off x="6222829" y="1329582"/>
        <a:ext cx="1185128" cy="79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C29AEC-8047-4BDA-97D7-D38AC62176F2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865737-ABAB-4E68-93C0-3BE5172B40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7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85938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0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15616" y="318160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SoundStore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27113" y="282156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SoundPlayer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339752" y="4365104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SoundFragment</a:t>
            </a:r>
            <a:endParaRPr lang="en-US" dirty="0" smtClean="0"/>
          </a:p>
        </p:txBody>
      </p:sp>
      <p:cxnSp>
        <p:nvCxnSpPr>
          <p:cNvPr id="13" name="Соединительная линия уступом 12"/>
          <p:cNvCxnSpPr>
            <a:stCxn id="11" idx="1"/>
            <a:endCxn id="7" idx="2"/>
          </p:cNvCxnSpPr>
          <p:nvPr/>
        </p:nvCxnSpPr>
        <p:spPr>
          <a:xfrm rot="10800000">
            <a:off x="1871700" y="3901680"/>
            <a:ext cx="468052" cy="8234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11" idx="3"/>
            <a:endCxn id="10" idx="2"/>
          </p:cNvCxnSpPr>
          <p:nvPr/>
        </p:nvCxnSpPr>
        <p:spPr>
          <a:xfrm flipV="1">
            <a:off x="4211960" y="3541640"/>
            <a:ext cx="371237" cy="1183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</TotalTime>
  <Words>11</Words>
  <Application>Microsoft Office PowerPoint</Application>
  <PresentationFormat>Экран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Волна</vt:lpstr>
      <vt:lpstr>Презентация PowerPoint</vt:lpstr>
      <vt:lpstr>Агрегации</vt:lpstr>
      <vt:lpstr>Зависимости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</dc:creator>
  <cp:lastModifiedBy>SV</cp:lastModifiedBy>
  <cp:revision>3</cp:revision>
  <dcterms:created xsi:type="dcterms:W3CDTF">2016-09-13T14:15:02Z</dcterms:created>
  <dcterms:modified xsi:type="dcterms:W3CDTF">2016-09-13T14:37:31Z</dcterms:modified>
</cp:coreProperties>
</file>