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A368F-854B-4DB3-ACAC-0F1211C8E7ED}"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492B8-4001-4FD0-9224-BA3DF94D1852}" type="slidenum">
              <a:rPr lang="en-US" smtClean="0"/>
              <a:t>‹#›</a:t>
            </a:fld>
            <a:endParaRPr lang="en-US"/>
          </a:p>
        </p:txBody>
      </p:sp>
    </p:spTree>
    <p:extLst>
      <p:ext uri="{BB962C8B-B14F-4D97-AF65-F5344CB8AC3E}">
        <p14:creationId xmlns:p14="http://schemas.microsoft.com/office/powerpoint/2010/main" val="8702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E94DE5-A667-4070-B57D-C7FE47781983}"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1B8BC-D3C1-4FB7-934C-C040BCDAAF35}"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B4EF7F-D200-4D76-8D6F-F030E4A602C4}"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998B0-E58F-4E87-98F5-1202BDA7331F}"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648AAA-E86A-4C8D-BEBB-6E6538980E56}"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026420-13FC-4485-8C7D-6056F84E209E}" type="datetime1">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A7D3B-ECEF-40FE-B56B-14E953351154}" type="datetime1">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15B72-5FDE-44C1-9C48-558B3E3EF4E5}"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A80AE0D-B89D-4EB2-BA70-A19453785E7C}" type="datetime1">
              <a:rPr lang="en-US" smtClean="0"/>
              <a:t>8/22/2022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CF360-084B-4247-8365-4258F0558A9C}"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0224E-7A21-44DF-8F1E-230C980F762F}"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407F6-9D7E-4C4E-8BD6-9FFDF0B0A04F}"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D517F-D206-4768-9F40-4056757A9C42}" type="datetime1">
              <a:rPr lang="en-US" smtClean="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36713-CE00-44BD-9B19-3A18FEC3AA6F}" type="datetime1">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03F339-9C40-48C3-9014-0B60C353726F}" type="datetime1">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CC32E-6B1A-4C49-91BA-11C02BB2E847}"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EC7E4-B76C-4DCF-B85B-915B56BB86C7}"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6EFCEB-A586-4605-AC41-1BCAF5CB7B3F}" type="datetime1">
              <a:rPr lang="en-US" smtClean="0"/>
              <a:t>8/22/2022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FB2FCC4-6079-4B65-B4C9-F9F97F19FDE0}"/>
              </a:ext>
            </a:extLst>
          </p:cNvPr>
          <p:cNvSpPr>
            <a:spLocks noGrp="1"/>
          </p:cNvSpPr>
          <p:nvPr>
            <p:ph type="sldNum" sz="quarter" idx="12"/>
          </p:nvPr>
        </p:nvSpPr>
        <p:spPr>
          <a:xfrm>
            <a:off x="11020112" y="5501558"/>
            <a:ext cx="1171888" cy="1356442"/>
          </a:xfrm>
        </p:spPr>
        <p:txBody>
          <a:bodyPr/>
          <a:lstStyle/>
          <a:p>
            <a:fld id="{6D22F896-40B5-4ADD-8801-0D06FADFA095}" type="slidenum">
              <a:rPr lang="en-US" smtClean="0"/>
              <a:t>1</a:t>
            </a:fld>
            <a:endParaRPr lang="en-US" dirty="0"/>
          </a:p>
        </p:txBody>
      </p:sp>
      <p:sp>
        <p:nvSpPr>
          <p:cNvPr id="7" name="Title 1">
            <a:extLst>
              <a:ext uri="{FF2B5EF4-FFF2-40B4-BE49-F238E27FC236}">
                <a16:creationId xmlns:a16="http://schemas.microsoft.com/office/drawing/2014/main" xmlns="" id="{8EE2F7EC-7209-47C3-9F49-86E8464B29EF}"/>
              </a:ext>
            </a:extLst>
          </p:cNvPr>
          <p:cNvSpPr txBox="1">
            <a:spLocks/>
          </p:cNvSpPr>
          <p:nvPr/>
        </p:nvSpPr>
        <p:spPr>
          <a:xfrm>
            <a:off x="721758" y="315348"/>
            <a:ext cx="10749678" cy="936621"/>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ITC 302</a:t>
            </a:r>
          </a:p>
        </p:txBody>
      </p:sp>
      <p:sp>
        <p:nvSpPr>
          <p:cNvPr id="10" name="Subtitle 2">
            <a:extLst>
              <a:ext uri="{FF2B5EF4-FFF2-40B4-BE49-F238E27FC236}">
                <a16:creationId xmlns:a16="http://schemas.microsoft.com/office/drawing/2014/main" xmlns="" id="{1520946C-5125-48DD-80C1-E2E8AA6BBF34}"/>
              </a:ext>
            </a:extLst>
          </p:cNvPr>
          <p:cNvSpPr txBox="1">
            <a:spLocks/>
          </p:cNvSpPr>
          <p:nvPr/>
        </p:nvSpPr>
        <p:spPr>
          <a:xfrm>
            <a:off x="2449322" y="1823117"/>
            <a:ext cx="6863310" cy="469509"/>
          </a:xfrm>
          <a:prstGeom prst="rect">
            <a:avLst/>
          </a:prstGeom>
        </p:spPr>
        <p:txBody>
          <a:bodyPr vert="horz" lIns="91440" tIns="45720" rIns="91440" bIns="45720" rtlCol="0">
            <a:normAutofit fontScale="77500" lnSpcReduction="2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3200" dirty="0">
                <a:latin typeface="Times New Roman" panose="02020603050405020304" pitchFamily="18" charset="0"/>
                <a:cs typeface="Times New Roman" panose="02020603050405020304" pitchFamily="18" charset="0"/>
              </a:rPr>
              <a:t>WEB DESIGN AND INTERNET APPLICAION</a:t>
            </a:r>
            <a:endParaRPr lang="en-US" sz="3200"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xmlns="" id="{AB061DAA-7AB6-4F51-8632-0F944075159F}"/>
              </a:ext>
            </a:extLst>
          </p:cNvPr>
          <p:cNvSpPr txBox="1">
            <a:spLocks/>
          </p:cNvSpPr>
          <p:nvPr/>
        </p:nvSpPr>
        <p:spPr>
          <a:xfrm>
            <a:off x="383064" y="2657768"/>
            <a:ext cx="8144134" cy="46950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t>PRESENTATION ON</a:t>
            </a:r>
          </a:p>
        </p:txBody>
      </p:sp>
      <p:sp>
        <p:nvSpPr>
          <p:cNvPr id="12" name="TextBox 11">
            <a:extLst>
              <a:ext uri="{FF2B5EF4-FFF2-40B4-BE49-F238E27FC236}">
                <a16:creationId xmlns:a16="http://schemas.microsoft.com/office/drawing/2014/main" xmlns="" id="{71315F87-74B5-4C58-95E1-3DC9BF4A3F57}"/>
              </a:ext>
            </a:extLst>
          </p:cNvPr>
          <p:cNvSpPr txBox="1"/>
          <p:nvPr/>
        </p:nvSpPr>
        <p:spPr>
          <a:xfrm>
            <a:off x="540279" y="2976169"/>
            <a:ext cx="8144134" cy="1200329"/>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A WEBSITE CONTAINING FORM AND  TABLE WITH INTEGRATED CSS</a:t>
            </a:r>
            <a:endParaRPr lang="en-US" sz="3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C37586F-03E6-49D4-B2F5-83F14D9F4DB9}"/>
              </a:ext>
            </a:extLst>
          </p:cNvPr>
          <p:cNvSpPr txBox="1"/>
          <p:nvPr/>
        </p:nvSpPr>
        <p:spPr>
          <a:xfrm>
            <a:off x="2187910" y="4203806"/>
            <a:ext cx="6222734" cy="523220"/>
          </a:xfrm>
          <a:prstGeom prst="rect">
            <a:avLst/>
          </a:prstGeom>
          <a:noFill/>
        </p:spPr>
        <p:txBody>
          <a:bodyPr wrap="square" rtlCol="0">
            <a:spAutoFit/>
          </a:bodyPr>
          <a:lstStyle/>
          <a:p>
            <a:pPr algn="ctr"/>
            <a:r>
              <a:rPr lang="en-US" sz="2800" u="sng" dirty="0">
                <a:latin typeface="Times New Roman" panose="02020603050405020304" pitchFamily="18" charset="0"/>
                <a:cs typeface="Times New Roman" panose="02020603050405020304" pitchFamily="18" charset="0"/>
              </a:rPr>
              <a:t>GROUP A</a:t>
            </a:r>
          </a:p>
        </p:txBody>
      </p:sp>
      <p:sp>
        <p:nvSpPr>
          <p:cNvPr id="16" name="TextBox 15">
            <a:extLst>
              <a:ext uri="{FF2B5EF4-FFF2-40B4-BE49-F238E27FC236}">
                <a16:creationId xmlns:a16="http://schemas.microsoft.com/office/drawing/2014/main" xmlns="" id="{1256472B-0073-4909-9062-278E4B2E3693}"/>
              </a:ext>
            </a:extLst>
          </p:cNvPr>
          <p:cNvSpPr txBox="1"/>
          <p:nvPr/>
        </p:nvSpPr>
        <p:spPr>
          <a:xfrm>
            <a:off x="4290127" y="4612322"/>
            <a:ext cx="2135387" cy="1938992"/>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20200404008</a:t>
            </a:r>
          </a:p>
          <a:p>
            <a:r>
              <a:rPr lang="en-GB" sz="2400" dirty="0">
                <a:latin typeface="Times New Roman" panose="02020603050405020304" pitchFamily="18" charset="0"/>
                <a:cs typeface="Times New Roman" panose="02020603050405020304" pitchFamily="18" charset="0"/>
              </a:rPr>
              <a:t>20200404031</a:t>
            </a:r>
          </a:p>
          <a:p>
            <a:r>
              <a:rPr lang="en-GB" sz="2400" dirty="0">
                <a:latin typeface="Times New Roman" panose="02020603050405020304" pitchFamily="18" charset="0"/>
                <a:cs typeface="Times New Roman" panose="02020603050405020304" pitchFamily="18" charset="0"/>
              </a:rPr>
              <a:t>FMS/0089/19</a:t>
            </a:r>
          </a:p>
          <a:p>
            <a:r>
              <a:rPr lang="en-GB" sz="2400" dirty="0">
                <a:latin typeface="Times New Roman" panose="02020603050405020304" pitchFamily="18" charset="0"/>
                <a:cs typeface="Times New Roman" panose="02020603050405020304" pitchFamily="18" charset="0"/>
              </a:rPr>
              <a:t>FMS/0166/19</a:t>
            </a:r>
          </a:p>
          <a:p>
            <a:r>
              <a:rPr lang="en-GB" sz="2400" dirty="0">
                <a:latin typeface="Times New Roman" panose="02020603050405020304" pitchFamily="18" charset="0"/>
                <a:cs typeface="Times New Roman" panose="02020603050405020304" pitchFamily="18" charset="0"/>
              </a:rPr>
              <a:t>FMS/0168/19</a:t>
            </a:r>
          </a:p>
        </p:txBody>
      </p:sp>
      <p:sp>
        <p:nvSpPr>
          <p:cNvPr id="17" name="TextBox 16">
            <a:extLst>
              <a:ext uri="{FF2B5EF4-FFF2-40B4-BE49-F238E27FC236}">
                <a16:creationId xmlns:a16="http://schemas.microsoft.com/office/drawing/2014/main" xmlns="" id="{985C6FEE-AB79-4813-892E-312E72B2B9EE}"/>
              </a:ext>
            </a:extLst>
          </p:cNvPr>
          <p:cNvSpPr txBox="1"/>
          <p:nvPr/>
        </p:nvSpPr>
        <p:spPr>
          <a:xfrm>
            <a:off x="9617432" y="2793989"/>
            <a:ext cx="1660168"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BY</a:t>
            </a:r>
          </a:p>
        </p:txBody>
      </p:sp>
    </p:spTree>
    <p:extLst>
      <p:ext uri="{BB962C8B-B14F-4D97-AF65-F5344CB8AC3E}">
        <p14:creationId xmlns:p14="http://schemas.microsoft.com/office/powerpoint/2010/main" val="12441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3A1F1-6A2F-4458-B7A7-04120D0572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8243DB0-9C6B-423D-9A7C-77E01954D231}"/>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5" name="Content Placeholder 4">
            <a:extLst>
              <a:ext uri="{FF2B5EF4-FFF2-40B4-BE49-F238E27FC236}">
                <a16:creationId xmlns:a16="http://schemas.microsoft.com/office/drawing/2014/main" xmlns="" id="{C7E74C3D-3CF4-4EDC-8D00-19D76E710A7E}"/>
              </a:ext>
            </a:extLst>
          </p:cNvPr>
          <p:cNvSpPr txBox="1">
            <a:spLocks noGrp="1"/>
          </p:cNvSpPr>
          <p:nvPr>
            <p:ph idx="1"/>
          </p:nvPr>
        </p:nvSpPr>
        <p:spPr>
          <a:xfrm>
            <a:off x="681037" y="2336800"/>
            <a:ext cx="10691007" cy="3748719"/>
          </a:xfrm>
          <a:prstGeom prst="rect">
            <a:avLst/>
          </a:prstGeom>
          <a:noFill/>
        </p:spPr>
        <p:txBody>
          <a:bodyPr wrap="square" rtlCol="0">
            <a:spAutoFit/>
          </a:bodyPr>
          <a:lstStyle/>
          <a:p>
            <a:pPr marL="0" indent="0">
              <a:buNone/>
            </a:pPr>
            <a:r>
              <a:rPr lang="en-GB" sz="4400" dirty="0">
                <a:latin typeface="Times New Roman" panose="02020603050405020304" pitchFamily="18" charset="0"/>
                <a:cs typeface="Times New Roman" panose="02020603050405020304" pitchFamily="18" charset="0"/>
              </a:rPr>
              <a:t>	Level 300 Students of CKT-UTAS who are offering web design and internet application where put into groups to develop a website of their own choice of concept which will contain tables, forms and an integrated Cascading Style Sheet(CSS).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3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64E94-FF2A-45C1-89EF-8593069C62F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477AE3C-CE26-4D72-A9FF-AA1A2727FCF3}"/>
              </a:ext>
            </a:extLst>
          </p:cNvPr>
          <p:cNvSpPr>
            <a:spLocks noGrp="1"/>
          </p:cNvSpPr>
          <p:nvPr>
            <p:ph idx="1"/>
          </p:nvPr>
        </p:nvSpPr>
        <p:spPr>
          <a:xfrm>
            <a:off x="384107" y="2040659"/>
            <a:ext cx="11361425" cy="4604840"/>
          </a:xfrm>
        </p:spPr>
        <p:txBody>
          <a:bodyPr>
            <a:noAutofit/>
          </a:bodyPr>
          <a:lstStyle/>
          <a:p>
            <a:pPr marL="0" indent="0">
              <a:buNone/>
            </a:pPr>
            <a:r>
              <a:rPr lang="en-GB" sz="3200" dirty="0">
                <a:latin typeface="Times New Roman" panose="02020603050405020304" pitchFamily="18" charset="0"/>
                <a:cs typeface="Times New Roman" panose="02020603050405020304" pitchFamily="18" charset="0"/>
              </a:rPr>
              <a:t>	After our group met and had a few discussion, it was decided that our website to be developed should seek to bring or make available the concept of technology in a level of education be it the primary, Junior high, Senior High or Tertiary. But most especially the Junior high sector of education where students take their final exams(BECE) and wait to be placed in a senior high. Our goal is to provide them with a website that will allow them to rather use their results attained from the examination to apply to school of their choice without waiting to be placed by a system which sometimes to different places that they chose.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E22FFA6-415C-4CCC-A40D-F894D913F0E7}"/>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91836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878DE-63F4-41D9-8459-412A1E8195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AE2D2C7-D5BD-40D0-98DB-16A3189A2F82}"/>
              </a:ext>
            </a:extLst>
          </p:cNvPr>
          <p:cNvSpPr>
            <a:spLocks noGrp="1"/>
          </p:cNvSpPr>
          <p:nvPr>
            <p:ph idx="1"/>
          </p:nvPr>
        </p:nvSpPr>
        <p:spPr>
          <a:xfrm>
            <a:off x="680321" y="2336873"/>
            <a:ext cx="11203285" cy="3986654"/>
          </a:xfrm>
        </p:spPr>
        <p:txBody>
          <a:bodyPr>
            <a:noAutofit/>
          </a:bodyPr>
          <a:lstStyle/>
          <a:p>
            <a:pPr>
              <a:buFont typeface="Wingdings" panose="05000000000000000000" pitchFamily="2" charset="2"/>
              <a:buChar char="v"/>
            </a:pPr>
            <a:r>
              <a:rPr lang="en-GB" sz="2800" dirty="0"/>
              <a:t>It will expose student to a different system of education</a:t>
            </a:r>
          </a:p>
          <a:p>
            <a:pPr>
              <a:buFont typeface="Wingdings" panose="05000000000000000000" pitchFamily="2" charset="2"/>
              <a:buChar char="v"/>
            </a:pPr>
            <a:r>
              <a:rPr lang="en-GB" sz="2800" dirty="0"/>
              <a:t>It gives students the opportunity to apply to schools of choice</a:t>
            </a:r>
          </a:p>
          <a:p>
            <a:pPr>
              <a:buFont typeface="Wingdings" panose="05000000000000000000" pitchFamily="2" charset="2"/>
              <a:buChar char="v"/>
            </a:pPr>
            <a:r>
              <a:rPr lang="en-GB" sz="2800" dirty="0"/>
              <a:t>It will pave way for different approach in education</a:t>
            </a:r>
          </a:p>
          <a:p>
            <a:pPr>
              <a:buFont typeface="Wingdings" panose="05000000000000000000" pitchFamily="2" charset="2"/>
              <a:buChar char="v"/>
            </a:pPr>
            <a:r>
              <a:rPr lang="en-GB" sz="2800" dirty="0"/>
              <a:t>It will serve a platform for students to learn new technology</a:t>
            </a:r>
          </a:p>
          <a:p>
            <a:pPr>
              <a:buFont typeface="Wingdings" panose="05000000000000000000" pitchFamily="2" charset="2"/>
              <a:buChar char="v"/>
            </a:pPr>
            <a:r>
              <a:rPr lang="en-GB" sz="2800" dirty="0"/>
              <a:t>It will serve as a platform for exploring educational content</a:t>
            </a:r>
          </a:p>
          <a:p>
            <a:pPr>
              <a:buFont typeface="Wingdings" panose="05000000000000000000" pitchFamily="2" charset="2"/>
              <a:buChar char="v"/>
            </a:pPr>
            <a:r>
              <a:rPr lang="en-GB" sz="2800" dirty="0"/>
              <a:t>It will decrease school drop out</a:t>
            </a:r>
          </a:p>
          <a:p>
            <a:pPr>
              <a:buFont typeface="Wingdings" panose="05000000000000000000" pitchFamily="2" charset="2"/>
              <a:buChar char="v"/>
            </a:pPr>
            <a:endParaRPr lang="en-US" sz="2800" dirty="0"/>
          </a:p>
        </p:txBody>
      </p:sp>
      <p:sp>
        <p:nvSpPr>
          <p:cNvPr id="4" name="Slide Number Placeholder 3">
            <a:extLst>
              <a:ext uri="{FF2B5EF4-FFF2-40B4-BE49-F238E27FC236}">
                <a16:creationId xmlns:a16="http://schemas.microsoft.com/office/drawing/2014/main" xmlns="" id="{A14AE5F6-065E-415D-AE6A-2663DE512966}"/>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20973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43CF0-E572-468E-97E0-EEEB523B200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ACD1AF0-23C6-427C-ABB6-5A6E20C46652}"/>
              </a:ext>
            </a:extLst>
          </p:cNvPr>
          <p:cNvSpPr>
            <a:spLocks noGrp="1"/>
          </p:cNvSpPr>
          <p:nvPr>
            <p:ph idx="1"/>
          </p:nvPr>
        </p:nvSpPr>
        <p:spPr>
          <a:xfrm>
            <a:off x="680321" y="2336873"/>
            <a:ext cx="10987938" cy="3599316"/>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After reviewing the project, </a:t>
            </a:r>
            <a:r>
              <a:rPr lang="en-US" sz="4000" dirty="0" smtClean="0">
                <a:latin typeface="Times New Roman" panose="02020603050405020304" pitchFamily="18" charset="0"/>
                <a:cs typeface="Times New Roman" panose="02020603050405020304" pitchFamily="18" charset="0"/>
              </a:rPr>
              <a:t>many </a:t>
            </a:r>
            <a:r>
              <a:rPr lang="en-US" sz="4000" dirty="0">
                <a:latin typeface="Times New Roman" panose="02020603050405020304" pitchFamily="18" charset="0"/>
                <a:cs typeface="Times New Roman" panose="02020603050405020304" pitchFamily="18" charset="0"/>
              </a:rPr>
              <a:t>adjustments </a:t>
            </a:r>
            <a:r>
              <a:rPr lang="en-US" sz="4000" dirty="0" smtClean="0">
                <a:latin typeface="Times New Roman" panose="02020603050405020304" pitchFamily="18" charset="0"/>
                <a:cs typeface="Times New Roman" panose="02020603050405020304" pitchFamily="18" charset="0"/>
              </a:rPr>
              <a:t>were made and the </a:t>
            </a:r>
            <a:r>
              <a:rPr lang="en-US" sz="4000" dirty="0">
                <a:latin typeface="Times New Roman" panose="02020603050405020304" pitchFamily="18" charset="0"/>
                <a:cs typeface="Times New Roman" panose="02020603050405020304" pitchFamily="18" charset="0"/>
              </a:rPr>
              <a:t>website </a:t>
            </a:r>
            <a:r>
              <a:rPr lang="en-US" sz="4000" dirty="0" smtClean="0">
                <a:latin typeface="Times New Roman" panose="02020603050405020304" pitchFamily="18" charset="0"/>
                <a:cs typeface="Times New Roman" panose="02020603050405020304" pitchFamily="18" charset="0"/>
              </a:rPr>
              <a:t>now works</a:t>
            </a:r>
            <a:r>
              <a:rPr lang="en-US" sz="4000" dirty="0">
                <a:latin typeface="Times New Roman" panose="02020603050405020304" pitchFamily="18" charset="0"/>
                <a:cs typeface="Times New Roman" panose="02020603050405020304" pitchFamily="18" charset="0"/>
              </a:rPr>
              <a:t>. As good as it is now, there can still be made many adjustments</a:t>
            </a:r>
            <a:r>
              <a:rPr lang="en-US" sz="4000" dirty="0" smtClean="0">
                <a:latin typeface="Times New Roman" panose="02020603050405020304" pitchFamily="18" charset="0"/>
                <a:cs typeface="Times New Roman" panose="02020603050405020304" pitchFamily="18" charset="0"/>
              </a:rPr>
              <a:t>/ improvements</a:t>
            </a:r>
            <a:r>
              <a:rPr lang="en-US" sz="4000" dirty="0">
                <a:latin typeface="Times New Roman" panose="02020603050405020304" pitchFamily="18" charset="0"/>
                <a:cs typeface="Times New Roman" panose="02020603050405020304" pitchFamily="18" charset="0"/>
              </a:rPr>
              <a:t>. However with the time that was given for our group to work on this project, the overall results are satisfactory in our opinion.</a:t>
            </a:r>
            <a:endParaRPr lang="en-US" sz="4000" dirty="0"/>
          </a:p>
        </p:txBody>
      </p:sp>
      <p:sp>
        <p:nvSpPr>
          <p:cNvPr id="4" name="Slide Number Placeholder 3">
            <a:extLst>
              <a:ext uri="{FF2B5EF4-FFF2-40B4-BE49-F238E27FC236}">
                <a16:creationId xmlns:a16="http://schemas.microsoft.com/office/drawing/2014/main" xmlns="" id="{F2CC4C12-C333-413A-9F39-A2A2C4C89580}"/>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itle 1">
            <a:extLst>
              <a:ext uri="{FF2B5EF4-FFF2-40B4-BE49-F238E27FC236}">
                <a16:creationId xmlns:a16="http://schemas.microsoft.com/office/drawing/2014/main" xmlns="" id="{B69659A6-5E91-4D55-BB85-845337511781}"/>
              </a:ext>
            </a:extLst>
          </p:cNvPr>
          <p:cNvSpPr txBox="1">
            <a:spLocks/>
          </p:cNvSpPr>
          <p:nvPr/>
        </p:nvSpPr>
        <p:spPr>
          <a:xfrm>
            <a:off x="4022975" y="6080593"/>
            <a:ext cx="3101545" cy="7131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solidFill>
                  <a:schemeClr val="bg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49713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76</TotalTime>
  <Words>155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vt:lpstr>
      <vt:lpstr>Berlin</vt:lpstr>
      <vt:lpstr>PowerPoint Presentation</vt:lpstr>
      <vt:lpstr>INTRODUCTION:</vt:lpstr>
      <vt:lpstr>OBJECTIVES:</vt:lpstr>
      <vt:lpstr>ADVANTAGES: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 Sherif</dc:creator>
  <cp:lastModifiedBy>GVITS</cp:lastModifiedBy>
  <cp:revision>2</cp:revision>
  <dcterms:created xsi:type="dcterms:W3CDTF">2022-08-22T22:20:36Z</dcterms:created>
  <dcterms:modified xsi:type="dcterms:W3CDTF">2022-08-23T06:49:31Z</dcterms:modified>
</cp:coreProperties>
</file>