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5" y="1128866"/>
            <a:ext cx="11847871" cy="619432"/>
          </a:xfrm>
        </p:spPr>
        <p:txBody>
          <a:bodyPr anchor="ctr"/>
          <a:lstStyle/>
          <a:p>
            <a:r>
              <a:rPr lang="en-US" sz="2800" b="1" dirty="0">
                <a:latin typeface="+mn-lt"/>
              </a:rPr>
              <a:t>Problem Statement: </a:t>
            </a:r>
            <a:r>
              <a:rPr lang="en-US" sz="2800" dirty="0">
                <a:latin typeface="+mn-lt"/>
              </a:rPr>
              <a:t>Implement a Question-Answering Chatbot that can provide accurate and relevant information to users' queries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9B72A5-F2A2-9183-2A4C-B1EF6FA94B61}"/>
              </a:ext>
            </a:extLst>
          </p:cNvPr>
          <p:cNvSpPr txBox="1">
            <a:spLocks/>
          </p:cNvSpPr>
          <p:nvPr/>
        </p:nvSpPr>
        <p:spPr>
          <a:xfrm>
            <a:off x="235975" y="2090118"/>
            <a:ext cx="3716594" cy="3329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Datasets for Q&amp;A Chatbot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SQuAD:</a:t>
            </a:r>
            <a:r>
              <a:rPr lang="en-IN" sz="2000" dirty="0"/>
              <a:t> 100k+ questions from Wikipedia.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NQ:</a:t>
            </a:r>
            <a:r>
              <a:rPr lang="en-IN" sz="2000" dirty="0"/>
              <a:t> Real user questions, Wikipedia answers.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MS MARCO:</a:t>
            </a:r>
            <a:r>
              <a:rPr lang="en-IN" sz="2000" dirty="0"/>
              <a:t> Millions of Google queries.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Custom:</a:t>
            </a:r>
            <a:r>
              <a:rPr lang="en-IN" sz="2000" dirty="0"/>
              <a:t> Domain-specific FAQs.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963E04-FBF2-C78B-FCEF-B72048B7715C}"/>
              </a:ext>
            </a:extLst>
          </p:cNvPr>
          <p:cNvSpPr txBox="1">
            <a:spLocks/>
          </p:cNvSpPr>
          <p:nvPr/>
        </p:nvSpPr>
        <p:spPr>
          <a:xfrm>
            <a:off x="4203291" y="2090118"/>
            <a:ext cx="3323303" cy="34505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Algorithm for Q&amp;A Chatbot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NLP</a:t>
            </a:r>
            <a:r>
              <a:rPr lang="en-US" sz="2000" dirty="0"/>
              <a:t>: To understand      queries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Information Retrieval</a:t>
            </a:r>
            <a:r>
              <a:rPr lang="en-US" sz="2000" dirty="0"/>
              <a:t>: To find relevant content.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Question Answering Models</a:t>
            </a:r>
            <a:r>
              <a:rPr lang="en-US" sz="2000" dirty="0"/>
              <a:t>: Extract or generate answers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Dialogue Management</a:t>
            </a:r>
            <a:r>
              <a:rPr lang="en-US" sz="2000" dirty="0"/>
              <a:t>: To handle conversation flow.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9A51A7-2E07-0EB9-3160-EBD428314623}"/>
              </a:ext>
            </a:extLst>
          </p:cNvPr>
          <p:cNvSpPr txBox="1">
            <a:spLocks/>
          </p:cNvSpPr>
          <p:nvPr/>
        </p:nvSpPr>
        <p:spPr>
          <a:xfrm>
            <a:off x="7777316" y="2090118"/>
            <a:ext cx="3962400" cy="40223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Expected Output for Q&amp;A Chatbot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Accurate Answers:</a:t>
            </a:r>
            <a:r>
              <a:rPr lang="en-US" sz="2000" dirty="0"/>
              <a:t> The chatbot provides correct and relevant answers.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Natural Language Responses:</a:t>
            </a:r>
            <a:r>
              <a:rPr lang="en-US" sz="2000" dirty="0"/>
              <a:t> Responses are clear, concise, and in natural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Real-Time Interaction:</a:t>
            </a:r>
            <a:r>
              <a:rPr lang="en-US" sz="2000" dirty="0"/>
              <a:t> Quick and seamless response to user queries.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Context Handling:</a:t>
            </a:r>
            <a:r>
              <a:rPr lang="en-US" sz="2000" dirty="0"/>
              <a:t> Understands and maintains context for follow-up questions.</a:t>
            </a:r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D7F7DB-43BD-5A5D-01B3-D5C46F47F4E7}"/>
              </a:ext>
            </a:extLst>
          </p:cNvPr>
          <p:cNvSpPr txBox="1">
            <a:spLocks/>
          </p:cNvSpPr>
          <p:nvPr/>
        </p:nvSpPr>
        <p:spPr>
          <a:xfrm>
            <a:off x="235975" y="5419418"/>
            <a:ext cx="3716594" cy="1312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Sagona Book (body)"/>
              </a:rPr>
              <a:t>2320030113-G.Hemanth Sai </a:t>
            </a:r>
          </a:p>
          <a:p>
            <a:r>
              <a:rPr lang="en-IN" sz="2000" dirty="0">
                <a:latin typeface="Sagona Book (body)"/>
              </a:rPr>
              <a:t>2320030338- </a:t>
            </a:r>
            <a:r>
              <a:rPr lang="en-IN" sz="2000" dirty="0" err="1">
                <a:latin typeface="Sagona Book (body)"/>
              </a:rPr>
              <a:t>Y.Rishitha</a:t>
            </a:r>
            <a:r>
              <a:rPr lang="en-IN" sz="2000" dirty="0">
                <a:latin typeface="Sagona Book (body)"/>
              </a:rPr>
              <a:t> </a:t>
            </a:r>
            <a:br>
              <a:rPr lang="en-IN" sz="2000" dirty="0">
                <a:latin typeface="Sagona Book (body)"/>
              </a:rPr>
            </a:br>
            <a:r>
              <a:rPr lang="en-IN" sz="2000" dirty="0">
                <a:latin typeface="Sagona Book (body)"/>
              </a:rPr>
              <a:t>2320090027- </a:t>
            </a:r>
            <a:r>
              <a:rPr lang="en-IN" sz="2000" dirty="0" err="1">
                <a:latin typeface="Sagona Book (body)"/>
              </a:rPr>
              <a:t>K.Vihaari</a:t>
            </a:r>
            <a:r>
              <a:rPr lang="en-IN" sz="2000" dirty="0">
                <a:latin typeface="Sagona Book (body)"/>
              </a:rPr>
              <a:t> </a:t>
            </a:r>
            <a:br>
              <a:rPr lang="en-IN" sz="2000" dirty="0">
                <a:latin typeface="Sagona Book (body)"/>
              </a:rPr>
            </a:br>
            <a:r>
              <a:rPr lang="en-IN" sz="2000" dirty="0">
                <a:latin typeface="Sagona Book (body)"/>
              </a:rPr>
              <a:t>2320090046- </a:t>
            </a:r>
            <a:r>
              <a:rPr lang="en-IN" sz="2000" dirty="0" err="1">
                <a:latin typeface="Sagona Book (body)"/>
              </a:rPr>
              <a:t>G.V.L.Neha</a:t>
            </a:r>
            <a:r>
              <a:rPr lang="en-IN" sz="2000" dirty="0">
                <a:latin typeface="Sagona Book (body)"/>
              </a:rPr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55AD240-D68F-B6C2-A4CA-C4DD9B42A0D3}"/>
              </a:ext>
            </a:extLst>
          </p:cNvPr>
          <p:cNvSpPr txBox="1">
            <a:spLocks/>
          </p:cNvSpPr>
          <p:nvPr/>
        </p:nvSpPr>
        <p:spPr>
          <a:xfrm>
            <a:off x="235975" y="180518"/>
            <a:ext cx="11847871" cy="619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Question-Answering Chatbot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{FB80D1F3-70D2-420E-961F-C9F14B93860E}tf11964407_win32</Template>
  <TotalTime>36</TotalTime>
  <Words>174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 Light</vt:lpstr>
      <vt:lpstr>Sagona Book</vt:lpstr>
      <vt:lpstr>Sagona Book (body)</vt:lpstr>
      <vt:lpstr>Custom</vt:lpstr>
      <vt:lpstr>Problem Statement: Implement a Question-Answering Chatbot that can provide accurate and relevant information to users'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 Lakshmi Neha G</dc:creator>
  <cp:lastModifiedBy>Vijaya Lakshmi Neha G</cp:lastModifiedBy>
  <cp:revision>9</cp:revision>
  <dcterms:created xsi:type="dcterms:W3CDTF">2024-09-13T08:08:14Z</dcterms:created>
  <dcterms:modified xsi:type="dcterms:W3CDTF">2024-09-14T15:03:45Z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