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83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0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CF3FE-66DF-4F8E-B244-E37649794F6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7D7C-D7E6-4672-8C63-D4263DF26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378FAE-5907-4366-8FF6-57053FEC5A3F}"/>
              </a:ext>
            </a:extLst>
          </p:cNvPr>
          <p:cNvSpPr/>
          <p:nvPr/>
        </p:nvSpPr>
        <p:spPr>
          <a:xfrm>
            <a:off x="3846923" y="1450717"/>
            <a:ext cx="44981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SurveyShrike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E9AE8-4CD9-431A-A22A-21795C7C9724}"/>
              </a:ext>
            </a:extLst>
          </p:cNvPr>
          <p:cNvSpPr/>
          <p:nvPr/>
        </p:nvSpPr>
        <p:spPr>
          <a:xfrm>
            <a:off x="7511420" y="5253365"/>
            <a:ext cx="37414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-Venkat GANESH</a:t>
            </a:r>
          </a:p>
        </p:txBody>
      </p:sp>
    </p:spTree>
    <p:extLst>
      <p:ext uri="{BB962C8B-B14F-4D97-AF65-F5344CB8AC3E}">
        <p14:creationId xmlns:p14="http://schemas.microsoft.com/office/powerpoint/2010/main" val="4564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AC97-5C4D-4153-8D00-546E7A07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B092-950B-4528-9072-318F5275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164763" cy="4408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 services architecture</a:t>
            </a:r>
          </a:p>
          <a:p>
            <a:r>
              <a:rPr lang="en-US" dirty="0"/>
              <a:t>Consists of three different services</a:t>
            </a:r>
          </a:p>
          <a:p>
            <a:pPr lvl="1"/>
            <a:r>
              <a:rPr lang="en-US" dirty="0"/>
              <a:t>UI Service for React based Front end (Whitelisted to be accessed only by proxy service)</a:t>
            </a:r>
          </a:p>
          <a:p>
            <a:pPr lvl="1"/>
            <a:r>
              <a:rPr lang="en-US" dirty="0"/>
              <a:t>API Service for Node.js based Back end (Whitelisted to be accessed only by proxy service)</a:t>
            </a:r>
          </a:p>
          <a:p>
            <a:pPr lvl="1"/>
            <a:r>
              <a:rPr lang="en-US" dirty="0"/>
              <a:t>Proxy Service for Authentication and Authorization (Contains OAuth)</a:t>
            </a:r>
          </a:p>
          <a:p>
            <a:r>
              <a:rPr lang="en-US" dirty="0"/>
              <a:t>PostgreSQL – SQL database</a:t>
            </a:r>
          </a:p>
          <a:p>
            <a:r>
              <a:rPr lang="en-US" dirty="0"/>
              <a:t>Jenkins CI/CD Pipeline</a:t>
            </a:r>
          </a:p>
          <a:p>
            <a:r>
              <a:rPr lang="en-US" dirty="0"/>
              <a:t>AWS Deployment environment</a:t>
            </a:r>
          </a:p>
          <a:p>
            <a:r>
              <a:rPr lang="en-US" dirty="0"/>
              <a:t>Optimized for docker containers and Kubernetes clusters</a:t>
            </a:r>
          </a:p>
          <a:p>
            <a:r>
              <a:rPr lang="en-US" dirty="0"/>
              <a:t>Unit tests using Mocha, Code quality tests using SonarQube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10A-E05E-4389-9A9F-5D4FFBE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6DBFC6-63F5-4166-B41C-D1D6EB1984B7}"/>
              </a:ext>
            </a:extLst>
          </p:cNvPr>
          <p:cNvSpPr/>
          <p:nvPr/>
        </p:nvSpPr>
        <p:spPr>
          <a:xfrm>
            <a:off x="1838325" y="2514598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6F01BA-B732-445A-ABFE-2570D20C8A5A}"/>
              </a:ext>
            </a:extLst>
          </p:cNvPr>
          <p:cNvSpPr/>
          <p:nvPr/>
        </p:nvSpPr>
        <p:spPr>
          <a:xfrm>
            <a:off x="4648198" y="3555992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</a:t>
            </a:r>
            <a:r>
              <a:rPr lang="en-US" dirty="0"/>
              <a:t>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591F8-B23F-4F0E-92C8-E1F18FA857BC}"/>
              </a:ext>
            </a:extLst>
          </p:cNvPr>
          <p:cNvSpPr/>
          <p:nvPr/>
        </p:nvSpPr>
        <p:spPr>
          <a:xfrm>
            <a:off x="7458075" y="2514599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B89397-2A54-4E4D-A600-E64C2F642D70}"/>
              </a:ext>
            </a:extLst>
          </p:cNvPr>
          <p:cNvSpPr/>
          <p:nvPr/>
        </p:nvSpPr>
        <p:spPr>
          <a:xfrm>
            <a:off x="1838324" y="4451346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66E1C-A2A8-4731-B091-AA13721F5FE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2850" y="2900361"/>
            <a:ext cx="37052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6C952E-015C-4CF8-8865-A8EC5C00287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562723" y="2900361"/>
            <a:ext cx="895351" cy="1041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543FBD-C34F-4C78-AFAA-458CD7A6BA6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795587" y="3286123"/>
            <a:ext cx="1" cy="1165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E0EC35-1B65-4BCB-84FF-DF219AD94138}"/>
              </a:ext>
            </a:extLst>
          </p:cNvPr>
          <p:cNvSpPr/>
          <p:nvPr/>
        </p:nvSpPr>
        <p:spPr>
          <a:xfrm>
            <a:off x="7458074" y="4451344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OAuth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0BB35-9384-4C3C-A3C6-B931377DD9AE}"/>
              </a:ext>
            </a:extLst>
          </p:cNvPr>
          <p:cNvCxnSpPr>
            <a:cxnSpLocks/>
          </p:cNvCxnSpPr>
          <p:nvPr/>
        </p:nvCxnSpPr>
        <p:spPr>
          <a:xfrm flipH="1">
            <a:off x="8415334" y="3284529"/>
            <a:ext cx="1" cy="1165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81F3D9-5967-4570-A00B-2B67EB43C533}"/>
              </a:ext>
            </a:extLst>
          </p:cNvPr>
          <p:cNvSpPr/>
          <p:nvPr/>
        </p:nvSpPr>
        <p:spPr>
          <a:xfrm>
            <a:off x="5461065" y="2522538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Whitelisting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5D918-B19D-42C1-941B-006CD1504EA4}"/>
              </a:ext>
            </a:extLst>
          </p:cNvPr>
          <p:cNvSpPr/>
          <p:nvPr/>
        </p:nvSpPr>
        <p:spPr>
          <a:xfrm>
            <a:off x="6855682" y="3437488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Whitelisting</a:t>
            </a:r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E9FE9014-644F-4645-B2A9-985FBEEF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130" y="2502690"/>
            <a:ext cx="771526" cy="7715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1B2214-0697-4C96-ADB6-D7144021DD7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9372600" y="2888453"/>
            <a:ext cx="736530" cy="1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7FEEC6-0FF4-41D4-B3CA-919741D4FDB8}"/>
              </a:ext>
            </a:extLst>
          </p:cNvPr>
          <p:cNvSpPr/>
          <p:nvPr/>
        </p:nvSpPr>
        <p:spPr>
          <a:xfrm>
            <a:off x="10198177" y="316073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721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10A-E05E-4389-9A9F-5D4FFBE7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6DBFC6-63F5-4166-B41C-D1D6EB1984B7}"/>
              </a:ext>
            </a:extLst>
          </p:cNvPr>
          <p:cNvSpPr/>
          <p:nvPr/>
        </p:nvSpPr>
        <p:spPr>
          <a:xfrm>
            <a:off x="1847850" y="2657475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372DE9-36CC-4FCC-8BEC-8E8C9CA60A7D}"/>
              </a:ext>
            </a:extLst>
          </p:cNvPr>
          <p:cNvSpPr/>
          <p:nvPr/>
        </p:nvSpPr>
        <p:spPr>
          <a:xfrm>
            <a:off x="7981948" y="2657475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Minification &amp; Preprocessing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43843B-75A0-4B4D-90F1-269BD9AC216F}"/>
              </a:ext>
            </a:extLst>
          </p:cNvPr>
          <p:cNvSpPr/>
          <p:nvPr/>
        </p:nvSpPr>
        <p:spPr>
          <a:xfrm>
            <a:off x="7981947" y="4498975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AWS 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78BA0-1B5A-4EBF-9073-7270F1DF4A95}"/>
              </a:ext>
            </a:extLst>
          </p:cNvPr>
          <p:cNvSpPr/>
          <p:nvPr/>
        </p:nvSpPr>
        <p:spPr>
          <a:xfrm>
            <a:off x="4914899" y="2657475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Unit Tests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8060C9-F411-4C64-91E9-93ADA71EF712}"/>
              </a:ext>
            </a:extLst>
          </p:cNvPr>
          <p:cNvSpPr/>
          <p:nvPr/>
        </p:nvSpPr>
        <p:spPr>
          <a:xfrm>
            <a:off x="1847850" y="4400548"/>
            <a:ext cx="1914525" cy="96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ELB balancers and CloudWatch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4BFDA0-11C6-4603-B5CF-1971AE77C430}"/>
              </a:ext>
            </a:extLst>
          </p:cNvPr>
          <p:cNvSpPr/>
          <p:nvPr/>
        </p:nvSpPr>
        <p:spPr>
          <a:xfrm>
            <a:off x="4914898" y="4498974"/>
            <a:ext cx="1914525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A2AB3A-DB98-4DFD-83DB-874274697ED4}"/>
              </a:ext>
            </a:extLst>
          </p:cNvPr>
          <p:cNvSpPr/>
          <p:nvPr/>
        </p:nvSpPr>
        <p:spPr>
          <a:xfrm>
            <a:off x="1141413" y="2305654"/>
            <a:ext cx="10248900" cy="382844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76E1E-0D9B-42AD-B861-17A2FFFACF9D}"/>
              </a:ext>
            </a:extLst>
          </p:cNvPr>
          <p:cNvSpPr txBox="1"/>
          <p:nvPr/>
        </p:nvSpPr>
        <p:spPr>
          <a:xfrm>
            <a:off x="9921641" y="576476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CI/CD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71D43-EE3C-49BC-826E-A160EE3FECC0}"/>
              </a:ext>
            </a:extLst>
          </p:cNvPr>
          <p:cNvSpPr/>
          <p:nvPr/>
        </p:nvSpPr>
        <p:spPr>
          <a:xfrm>
            <a:off x="4656138" y="2459338"/>
            <a:ext cx="6583362" cy="1581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7B6FD-C09A-4C66-A253-B286AF55860A}"/>
              </a:ext>
            </a:extLst>
          </p:cNvPr>
          <p:cNvSpPr/>
          <p:nvPr/>
        </p:nvSpPr>
        <p:spPr>
          <a:xfrm>
            <a:off x="9567247" y="3636020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Build using Gulp</a:t>
            </a:r>
          </a:p>
        </p:txBody>
      </p:sp>
    </p:spTree>
    <p:extLst>
      <p:ext uri="{BB962C8B-B14F-4D97-AF65-F5344CB8AC3E}">
        <p14:creationId xmlns:p14="http://schemas.microsoft.com/office/powerpoint/2010/main" val="354834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128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Approach</vt:lpstr>
      <vt:lpstr>Architectural overview</vt:lpstr>
      <vt:lpstr>Application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Athithya Babu</dc:creator>
  <cp:lastModifiedBy>Athithya Babu (atbabu)</cp:lastModifiedBy>
  <cp:revision>4</cp:revision>
  <dcterms:created xsi:type="dcterms:W3CDTF">2019-10-14T17:27:06Z</dcterms:created>
  <dcterms:modified xsi:type="dcterms:W3CDTF">2019-10-14T17:57:01Z</dcterms:modified>
</cp:coreProperties>
</file>