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27D04-823F-4E3E-BAB4-BA4F2AC9504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82A0-68F9-4532-99E6-D25FD0A25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74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6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0"/>
            <a:ext cx="10827434" cy="68401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33046" y="1356131"/>
            <a:ext cx="6869723" cy="921508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Larry Page</a:t>
            </a:r>
            <a:r>
              <a:rPr lang="pt-BR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7321" y="3633770"/>
            <a:ext cx="9218824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10º Homem mais rico  do mundo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U$50,8 Bilhões  </a:t>
            </a:r>
            <a:r>
              <a:rPr lang="pt-BR" sz="2600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(</a:t>
            </a:r>
            <a:r>
              <a:rPr lang="pt-BR" sz="2200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Revista Forbes</a:t>
            </a:r>
            <a:r>
              <a:rPr lang="pt-BR" sz="2600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Engenheiro de Software renomado</a:t>
            </a:r>
          </a:p>
          <a:p>
            <a:pPr algn="l"/>
            <a:endParaRPr lang="pt-BR" dirty="0">
              <a:latin typeface="Bahnschrift Light Condensed" panose="020B0502040204020203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658030-9D35-4099-B7FE-A7145AC95CFC}"/>
              </a:ext>
            </a:extLst>
          </p:cNvPr>
          <p:cNvSpPr txBox="1"/>
          <p:nvPr/>
        </p:nvSpPr>
        <p:spPr>
          <a:xfrm>
            <a:off x="1364566" y="2277639"/>
            <a:ext cx="342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Lawrence</a:t>
            </a:r>
            <a:r>
              <a:rPr lang="pt-BR" dirty="0"/>
              <a:t> Edward </a:t>
            </a:r>
            <a:r>
              <a:rPr lang="pt-BR" b="1" dirty="0"/>
              <a:t>Page   </a:t>
            </a:r>
          </a:p>
          <a:p>
            <a:r>
              <a:rPr lang="pt-BR" b="1" dirty="0">
                <a:cs typeface="Arabic Typesetting" panose="020B0604020202020204" pitchFamily="66" charset="-78"/>
              </a:rPr>
              <a:t>             </a:t>
            </a:r>
          </a:p>
          <a:p>
            <a:r>
              <a:rPr lang="pt-BR" b="1" dirty="0">
                <a:cs typeface="Arabic Typesetting" panose="020B0604020202020204" pitchFamily="66" charset="-78"/>
              </a:rPr>
              <a:t>              </a:t>
            </a:r>
            <a:r>
              <a:rPr lang="pt-BR" dirty="0">
                <a:cs typeface="Arabic Typesetting" panose="020B0604020202020204" pitchFamily="66" charset="-78"/>
              </a:rPr>
              <a:t>46 Anos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40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sz="2800"/>
              <a:t>“Inventar não é o suficiente, você tem que levar para as pessoas e ter certeza de que elas podem utilizar”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5321" y="2575034"/>
            <a:ext cx="6491067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+mj-lt"/>
              </a:rPr>
              <a:t>     Filhos de Pais programadores </a:t>
            </a:r>
          </a:p>
          <a:p>
            <a:pPr marL="0" indent="0">
              <a:buNone/>
            </a:pPr>
            <a:r>
              <a:rPr lang="pt-BR" sz="1800" dirty="0">
                <a:latin typeface="+mj-lt"/>
              </a:rPr>
              <a:t>    6 Anos - Brincava com linhas de código</a:t>
            </a:r>
          </a:p>
          <a:p>
            <a:pPr marL="0" indent="0">
              <a:buNone/>
            </a:pPr>
            <a:r>
              <a:rPr lang="pt-BR" sz="1800" dirty="0">
                <a:latin typeface="+mj-lt"/>
              </a:rPr>
              <a:t>  12 Anos - Leu a biografia completa de </a:t>
            </a:r>
            <a:r>
              <a:rPr lang="pt-BR" sz="1800" dirty="0" err="1">
                <a:latin typeface="+mj-lt"/>
              </a:rPr>
              <a:t>Nikola</a:t>
            </a:r>
            <a:r>
              <a:rPr lang="pt-BR" sz="1800" dirty="0">
                <a:latin typeface="+mj-lt"/>
              </a:rPr>
              <a:t> Tesla</a:t>
            </a:r>
          </a:p>
          <a:p>
            <a:pPr marL="0" indent="0">
              <a:buNone/>
            </a:pPr>
            <a:r>
              <a:rPr lang="pt-BR" sz="1800" dirty="0">
                <a:latin typeface="+mj-lt"/>
              </a:rPr>
              <a:t>                                            </a:t>
            </a:r>
          </a:p>
        </p:txBody>
      </p:sp>
      <p:pic>
        <p:nvPicPr>
          <p:cNvPr id="1026" name="Picture 2" descr="Resultado de imagem para larry p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r="21309" b="2"/>
          <a:stretch/>
        </p:blipFill>
        <p:spPr bwMode="auto">
          <a:xfrm>
            <a:off x="6006345" y="10"/>
            <a:ext cx="6058158" cy="65809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2217894-1467-4D3A-8418-4FD8E08B7B36}"/>
              </a:ext>
            </a:extLst>
          </p:cNvPr>
          <p:cNvSpPr/>
          <p:nvPr/>
        </p:nvSpPr>
        <p:spPr>
          <a:xfrm>
            <a:off x="5410200" y="6156281"/>
            <a:ext cx="3109479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000000"/>
                </a:solidFill>
              </a:rPr>
              <a:t> Michigan, EUA - 1973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EE2163-7023-4D0C-913F-9A91EF37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7" y="3966059"/>
            <a:ext cx="2526816" cy="25268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0BF6CFD-C321-491F-81B0-75347543F50F}"/>
              </a:ext>
            </a:extLst>
          </p:cNvPr>
          <p:cNvSpPr txBox="1"/>
          <p:nvPr/>
        </p:nvSpPr>
        <p:spPr>
          <a:xfrm>
            <a:off x="2654313" y="4299273"/>
            <a:ext cx="1084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 22  Anos - Entrou para faculdade de Stanford </a:t>
            </a:r>
          </a:p>
          <a:p>
            <a:r>
              <a:rPr lang="pt-BR" dirty="0">
                <a:latin typeface="+mj-lt"/>
              </a:rPr>
              <a:t>onde conheceu seu amigo Sergey Brin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18721B-3109-40BA-9E28-5239AB5129CE}"/>
              </a:ext>
            </a:extLst>
          </p:cNvPr>
          <p:cNvSpPr txBox="1"/>
          <p:nvPr/>
        </p:nvSpPr>
        <p:spPr>
          <a:xfrm>
            <a:off x="3643604" y="5462719"/>
            <a:ext cx="25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 Anos – Teve um sonho</a:t>
            </a:r>
          </a:p>
        </p:txBody>
      </p:sp>
    </p:spTree>
    <p:extLst>
      <p:ext uri="{BB962C8B-B14F-4D97-AF65-F5344CB8AC3E}">
        <p14:creationId xmlns:p14="http://schemas.microsoft.com/office/powerpoint/2010/main" val="248228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B469C28-D95D-422F-9893-5DB67273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73" y="1074224"/>
            <a:ext cx="3984861" cy="1942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DDA324B2-8039-46C5-AF93-31290FFAA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717" t="23112" r="25475" b="36152"/>
          <a:stretch/>
        </p:blipFill>
        <p:spPr>
          <a:xfrm>
            <a:off x="6096000" y="891089"/>
            <a:ext cx="5885208" cy="276692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C687AD1-4991-4AF7-BF67-84054794086F}"/>
              </a:ext>
            </a:extLst>
          </p:cNvPr>
          <p:cNvSpPr txBox="1"/>
          <p:nvPr/>
        </p:nvSpPr>
        <p:spPr>
          <a:xfrm>
            <a:off x="556802" y="1074224"/>
            <a:ext cx="4936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1996 foi criado o </a:t>
            </a:r>
            <a:r>
              <a:rPr lang="pt-BR" dirty="0" err="1"/>
              <a:t>Backrub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Mais inovador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Mais Complexo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 um mecanismo de </a:t>
            </a:r>
            <a:r>
              <a:rPr lang="pt-BR" dirty="0" err="1"/>
              <a:t>backlinks</a:t>
            </a:r>
            <a:r>
              <a:rPr lang="pt-BR" dirty="0"/>
              <a:t> como votos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EEB050-1B1D-4069-A56F-2DC78A10D366}"/>
              </a:ext>
            </a:extLst>
          </p:cNvPr>
          <p:cNvSpPr txBox="1"/>
          <p:nvPr/>
        </p:nvSpPr>
        <p:spPr>
          <a:xfrm>
            <a:off x="352104" y="2868284"/>
            <a:ext cx="5345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1998 o Google chamou atenção do Vale do </a:t>
            </a:r>
            <a:r>
              <a:rPr lang="pt-BR" dirty="0" err="1"/>
              <a:t>Silicio</a:t>
            </a:r>
            <a:r>
              <a:rPr lang="pt-BR" dirty="0"/>
              <a:t> recebendo um cheque de U$ 100 mil </a:t>
            </a:r>
          </a:p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369A3BB-E8A9-496E-BF90-87C6F908F664}"/>
              </a:ext>
            </a:extLst>
          </p:cNvPr>
          <p:cNvSpPr/>
          <p:nvPr/>
        </p:nvSpPr>
        <p:spPr>
          <a:xfrm>
            <a:off x="311753" y="39401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181818"/>
                </a:solidFill>
                <a:latin typeface="Noto Serif JP"/>
              </a:rPr>
              <a:t> Atualmente o Google tem mais de 60 mil funcionários em 50 países e é dona de outros grandes como o Android e o Youtube. </a:t>
            </a:r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B65E1DB-DF90-41E4-98C4-9BC5DC806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91" t="19434" r="38607" b="22774"/>
          <a:stretch/>
        </p:blipFill>
        <p:spPr>
          <a:xfrm>
            <a:off x="828071" y="4946374"/>
            <a:ext cx="1360924" cy="158044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E57103B-2BD6-4390-90E6-4E440ECF8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1818" y="4566384"/>
            <a:ext cx="2374196" cy="229161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60C07A0-C820-44B5-91E9-8CEB80D6F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080" y="3706638"/>
            <a:ext cx="4371047" cy="28673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896855E-CD49-4BFA-94F7-05AB09627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809" y="3832594"/>
            <a:ext cx="4860120" cy="2730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62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535E4-5F2A-4CA6-B6F8-6D56DFA0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304800"/>
            <a:ext cx="8173278" cy="1520825"/>
          </a:xfrm>
        </p:spPr>
        <p:txBody>
          <a:bodyPr>
            <a:noAutofit/>
          </a:bodyPr>
          <a:lstStyle/>
          <a:p>
            <a:pPr algn="ctr"/>
            <a:r>
              <a:rPr lang="pt-BR" sz="2400" dirty="0"/>
              <a:t>“O trabalho não está terminado. Hoje a computação é uma bagunça, seu computador não sabe onde você está, o que você está fazendo e o que você já sabe”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334A07C-7794-4A66-88BB-5BCFA653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079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05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164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Bahnschrift Light Condensed</vt:lpstr>
      <vt:lpstr>Baskerville Old Face</vt:lpstr>
      <vt:lpstr>Calibri</vt:lpstr>
      <vt:lpstr>Calibri Light</vt:lpstr>
      <vt:lpstr>Noto Serif JP</vt:lpstr>
      <vt:lpstr>Tema do Office</vt:lpstr>
      <vt:lpstr>Larry Page </vt:lpstr>
      <vt:lpstr>“Inventar não é o suficiente, você tem que levar para as pessoas e ter certeza de que elas podem utilizar”</vt:lpstr>
      <vt:lpstr>Apresentação do PowerPoint</vt:lpstr>
      <vt:lpstr>“O trabalho não está terminado. Hoje a computação é uma bagunça, seu computador não sabe onde você está, o que você está fazendo e o que você já sabe”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Larry Page</dc:title>
  <dc:creator>Aluno</dc:creator>
  <cp:lastModifiedBy>GABRIEL VIEIRA RODRIGUES DE OLIVEIRA .</cp:lastModifiedBy>
  <cp:revision>16</cp:revision>
  <dcterms:created xsi:type="dcterms:W3CDTF">2019-11-18T21:27:28Z</dcterms:created>
  <dcterms:modified xsi:type="dcterms:W3CDTF">2019-11-19T01:32:28Z</dcterms:modified>
</cp:coreProperties>
</file>