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34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72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78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65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9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77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04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36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11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DF46FF-822E-401F-A8DA-89A6DFE4E68A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6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71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DF46FF-822E-401F-A8DA-89A6DFE4E68A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80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M.E.E.R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Medidor de energia elétrica residencial</a:t>
            </a:r>
          </a:p>
          <a:p>
            <a:r>
              <a:rPr lang="pt-BR" dirty="0"/>
              <a:t>Nome: Gabriel vieira rodrigues de oliveira</a:t>
            </a:r>
          </a:p>
        </p:txBody>
      </p:sp>
    </p:spTree>
    <p:extLst>
      <p:ext uri="{BB962C8B-B14F-4D97-AF65-F5344CB8AC3E}">
        <p14:creationId xmlns:p14="http://schemas.microsoft.com/office/powerpoint/2010/main" val="77040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3" b="92578" l="2539" r="955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43" y="148255"/>
            <a:ext cx="1872463" cy="1981810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10800000">
            <a:off x="8226030" y="983841"/>
            <a:ext cx="800100" cy="317500"/>
          </a:xfrm>
          <a:prstGeom prst="rightArrow">
            <a:avLst>
              <a:gd name="adj1" fmla="val 42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72" y="458846"/>
            <a:ext cx="1353971" cy="1353971"/>
          </a:xfrm>
          <a:prstGeom prst="rect">
            <a:avLst/>
          </a:prstGeom>
        </p:spPr>
      </p:pic>
      <p:sp>
        <p:nvSpPr>
          <p:cNvPr id="10" name="Seta para a Direita 9"/>
          <p:cNvSpPr/>
          <p:nvPr/>
        </p:nvSpPr>
        <p:spPr>
          <a:xfrm rot="10800000">
            <a:off x="4340602" y="977082"/>
            <a:ext cx="800100" cy="317500"/>
          </a:xfrm>
          <a:prstGeom prst="rightArrow">
            <a:avLst>
              <a:gd name="adj1" fmla="val 42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45" y="4114446"/>
            <a:ext cx="2375608" cy="237560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532" y="4032409"/>
            <a:ext cx="2539682" cy="253968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50" y="5120451"/>
            <a:ext cx="748223" cy="74822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8906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73" y="4388987"/>
            <a:ext cx="952500" cy="9525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702" y="4516226"/>
            <a:ext cx="748223" cy="74822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5948">
            <a:off x="2583610" y="3076789"/>
            <a:ext cx="912458" cy="912458"/>
          </a:xfrm>
          <a:prstGeom prst="rect">
            <a:avLst/>
          </a:prstGeom>
        </p:spPr>
      </p:pic>
      <p:sp>
        <p:nvSpPr>
          <p:cNvPr id="20" name="Seta para a Direita 19"/>
          <p:cNvSpPr/>
          <p:nvPr/>
        </p:nvSpPr>
        <p:spPr>
          <a:xfrm rot="5400000">
            <a:off x="2712880" y="2251489"/>
            <a:ext cx="653918" cy="317500"/>
          </a:xfrm>
          <a:prstGeom prst="rightArrow">
            <a:avLst>
              <a:gd name="adj1" fmla="val 42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4797" b="100000" l="4730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037" t="78711" r="-762"/>
          <a:stretch/>
        </p:blipFill>
        <p:spPr>
          <a:xfrm rot="10800000">
            <a:off x="9557254" y="636023"/>
            <a:ext cx="2349500" cy="1006276"/>
          </a:xfrm>
        </p:spPr>
      </p:pic>
      <p:sp>
        <p:nvSpPr>
          <p:cNvPr id="21" name="Retângulo 20"/>
          <p:cNvSpPr/>
          <p:nvPr/>
        </p:nvSpPr>
        <p:spPr>
          <a:xfrm>
            <a:off x="10093908" y="85062"/>
            <a:ext cx="152717" cy="18480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231" y="-311032"/>
            <a:ext cx="1312552" cy="1312552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9194800" y="1948574"/>
            <a:ext cx="284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Sensor mede a energia consumida e envia as informações para o </a:t>
            </a:r>
            <a:r>
              <a:rPr lang="pt-BR" dirty="0" err="1"/>
              <a:t>arduino</a:t>
            </a:r>
            <a:r>
              <a:rPr lang="pt-BR" dirty="0"/>
              <a:t>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699123" y="1948574"/>
            <a:ext cx="2428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</a:t>
            </a:r>
            <a:r>
              <a:rPr lang="pt-BR" dirty="0" err="1"/>
              <a:t>arduino</a:t>
            </a:r>
            <a:r>
              <a:rPr lang="pt-BR" dirty="0"/>
              <a:t> capta essas informações e calcula o quanto de energia foi consumido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954755" y="1705069"/>
            <a:ext cx="459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informação é enviada pelo </a:t>
            </a:r>
            <a:r>
              <a:rPr lang="pt-BR" dirty="0" err="1"/>
              <a:t>wi-fi</a:t>
            </a:r>
            <a:r>
              <a:rPr lang="pt-BR" dirty="0"/>
              <a:t> até o usuário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619555" y="4516226"/>
            <a:ext cx="5165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usuário por meio de aplicativo ou site consegue</a:t>
            </a:r>
          </a:p>
          <a:p>
            <a:pPr algn="ctr"/>
            <a:r>
              <a:rPr lang="pt-BR" dirty="0"/>
              <a:t>visualizar seu consumo mensal em gráficos e fazer </a:t>
            </a:r>
          </a:p>
          <a:p>
            <a:pPr algn="ctr"/>
            <a:r>
              <a:rPr lang="pt-BR" dirty="0"/>
              <a:t>planos para economizar energia assim gastando menos dinheiro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80605" y="147969"/>
            <a:ext cx="3240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Diagrama de Solução</a:t>
            </a:r>
          </a:p>
        </p:txBody>
      </p:sp>
    </p:spTree>
    <p:extLst>
      <p:ext uri="{BB962C8B-B14F-4D97-AF65-F5344CB8AC3E}">
        <p14:creationId xmlns:p14="http://schemas.microsoft.com/office/powerpoint/2010/main" val="68124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Ter conexão com a internet.</a:t>
            </a:r>
          </a:p>
          <a:p>
            <a:r>
              <a:rPr lang="pt-BR" dirty="0"/>
              <a:t>Fazer o </a:t>
            </a:r>
            <a:r>
              <a:rPr lang="pt-BR" dirty="0" err="1"/>
              <a:t>login</a:t>
            </a:r>
            <a:r>
              <a:rPr lang="pt-BR" dirty="0"/>
              <a:t> no aplicativo corretamente.</a:t>
            </a:r>
          </a:p>
          <a:p>
            <a:r>
              <a:rPr lang="pt-BR" dirty="0"/>
              <a:t>Instalar o sensor corretamente em um lugar seco.</a:t>
            </a:r>
          </a:p>
          <a:p>
            <a:r>
              <a:rPr lang="pt-BR" dirty="0"/>
              <a:t>Caso coloque o sensor em um equipamento certificar que apenas um fio estará no sensor nunca os dois.</a:t>
            </a:r>
          </a:p>
          <a:p>
            <a:r>
              <a:rPr lang="pt-BR" dirty="0"/>
              <a:t>Caso coloque o sensor na caixa de disjuntores para medir o fio mestre, certificar que o sensor estará no fio-mestre Fase.</a:t>
            </a:r>
          </a:p>
        </p:txBody>
      </p:sp>
    </p:spTree>
    <p:extLst>
      <p:ext uri="{BB962C8B-B14F-4D97-AF65-F5344CB8AC3E}">
        <p14:creationId xmlns:p14="http://schemas.microsoft.com/office/powerpoint/2010/main" val="294152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testar se a conexão com a internet, o aplicativo deve enviar uma mensagem e receber uma resposta, se a resposta não for condizente com a mensagem enviada ao servidor o aplicativo não está conectado a internet.</a:t>
            </a:r>
          </a:p>
          <a:p>
            <a:r>
              <a:rPr lang="pt-BR" dirty="0"/>
              <a:t>Para testar se está tendo um </a:t>
            </a:r>
            <a:r>
              <a:rPr lang="pt-BR" dirty="0" err="1"/>
              <a:t>login</a:t>
            </a:r>
            <a:r>
              <a:rPr lang="pt-BR" dirty="0"/>
              <a:t> corretamente no site, o </a:t>
            </a:r>
            <a:r>
              <a:rPr lang="pt-BR" dirty="0" err="1"/>
              <a:t>login</a:t>
            </a:r>
            <a:r>
              <a:rPr lang="pt-BR" dirty="0"/>
              <a:t> e a senha que foi digitado no campo deve ser os mesmo que estão no banco de dados cadastrado, para testar simularíamos um usuário digitando a senha ou o </a:t>
            </a:r>
            <a:r>
              <a:rPr lang="pt-BR" dirty="0" err="1"/>
              <a:t>login</a:t>
            </a:r>
            <a:r>
              <a:rPr lang="pt-BR" dirty="0"/>
              <a:t> errados para ver como o sistema se comportaria.</a:t>
            </a:r>
          </a:p>
          <a:p>
            <a:r>
              <a:rPr lang="pt-BR" dirty="0"/>
              <a:t>Para saber se o equipamento foi instalado em um lugar seco, o sensor de umidade enviaria a informação para o servidor e se a umidade for maior que 60% o software enviará um alerta para usuário avisando do perigo de curto-circuito.</a:t>
            </a:r>
          </a:p>
          <a:p>
            <a:r>
              <a:rPr lang="pt-BR" dirty="0"/>
              <a:t>Para testar se o equipamento foi devidamente instalado de forma correta o valor lido pelo sensor e enviado para o sistema tem que ser diferente de 0.</a:t>
            </a:r>
          </a:p>
          <a:p>
            <a:r>
              <a:rPr lang="pt-BR" dirty="0"/>
              <a:t>Para saber se o equipamento foi devidamente instalado no fio mestre fase a leitura captada pelo sensor deverá ultrapassar 30 Amperes</a:t>
            </a:r>
          </a:p>
        </p:txBody>
      </p:sp>
    </p:spTree>
    <p:extLst>
      <p:ext uri="{BB962C8B-B14F-4D97-AF65-F5344CB8AC3E}">
        <p14:creationId xmlns:p14="http://schemas.microsoft.com/office/powerpoint/2010/main" val="69455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Homologação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 cliente saber se ele não está conectado na internet ao ele iniciar no aplicativo aparecerá um aviso de “Sem conexão com a internet, por favor tente mais tarde”</a:t>
            </a:r>
          </a:p>
          <a:p>
            <a:r>
              <a:rPr lang="pt-BR" dirty="0"/>
              <a:t>Para o cliente saber o que que o cadastro e </a:t>
            </a:r>
            <a:r>
              <a:rPr lang="pt-BR" dirty="0" err="1"/>
              <a:t>login</a:t>
            </a:r>
            <a:r>
              <a:rPr lang="pt-BR" dirty="0"/>
              <a:t> dele foi efetivado, ao entrar na tela de </a:t>
            </a:r>
            <a:r>
              <a:rPr lang="pt-BR" dirty="0" err="1"/>
              <a:t>login</a:t>
            </a:r>
            <a:r>
              <a:rPr lang="pt-BR" dirty="0"/>
              <a:t> após ele ter concluído o cadastro, ele ira colocar seus dados e caso for correto irá entrar automaticamente na tela inicial do aparelho, caso os dados forem inválidos, aparecerá uma mensagem na tela “Usuário ou senha incorretos”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276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Implantação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implementar alguma atualização do sistema, teria que pausar as operações do aplicativo, porém os dados do cliente não poderiam ser pausados, então aparecera uma tela ao iniciar o aplicativo “Um momento nossos desenvolvedores estão realizando atualizações para deixar sua experiencia conosco, por favor tente novamente mais tarde”. </a:t>
            </a:r>
          </a:p>
          <a:p>
            <a:r>
              <a:rPr lang="pt-BR" dirty="0"/>
              <a:t>Então só quando o aplicativo atualizado estiver totalmente subido no servidor a tela desaparecerá, e aparecerá uma tela com as novidades dessa atualização.</a:t>
            </a:r>
          </a:p>
        </p:txBody>
      </p:sp>
    </p:spTree>
    <p:extLst>
      <p:ext uri="{BB962C8B-B14F-4D97-AF65-F5344CB8AC3E}">
        <p14:creationId xmlns:p14="http://schemas.microsoft.com/office/powerpoint/2010/main" val="8700130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79</TotalTime>
  <Words>514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Retrospectiva</vt:lpstr>
      <vt:lpstr>M.E.E.R</vt:lpstr>
      <vt:lpstr>Apresentação do PowerPoint</vt:lpstr>
      <vt:lpstr>Lista de Requisitos</vt:lpstr>
      <vt:lpstr>Testes </vt:lpstr>
      <vt:lpstr>Homologação</vt:lpstr>
      <vt:lpstr>Plano de Implantação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GABRIEL VIEIRA RODRIGUES DE OLIVEIRA .</cp:lastModifiedBy>
  <cp:revision>10</cp:revision>
  <dcterms:created xsi:type="dcterms:W3CDTF">2019-10-03T20:56:48Z</dcterms:created>
  <dcterms:modified xsi:type="dcterms:W3CDTF">2019-10-06T23:15:34Z</dcterms:modified>
</cp:coreProperties>
</file>