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17811"/>
            <a:ext cx="10827434" cy="68401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33046" y="1356131"/>
            <a:ext cx="6869723" cy="921508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Larry Page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0110" y="406560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46 Anos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10º Homem mais rico  do mundo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U$50,8 Bilhões  </a:t>
            </a:r>
            <a:r>
              <a:rPr lang="pt-BR" sz="2600" dirty="0" smtClean="0"/>
              <a:t>(</a:t>
            </a:r>
            <a:r>
              <a:rPr lang="pt-BR" sz="2200" dirty="0" smtClean="0"/>
              <a:t>Revista Forbes</a:t>
            </a:r>
            <a:r>
              <a:rPr lang="pt-BR" sz="26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Cofundador</a:t>
            </a:r>
            <a:r>
              <a:rPr lang="pt-BR" dirty="0" smtClean="0"/>
              <a:t>  do 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40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5883" y="4024529"/>
            <a:ext cx="5669281" cy="1473569"/>
          </a:xfrm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pt-BR" sz="2400" dirty="0" smtClean="0"/>
              <a:t>“Inventar </a:t>
            </a:r>
            <a:r>
              <a:rPr lang="pt-BR" sz="2400" dirty="0"/>
              <a:t>não é o suficiente, você tem que levar para as pessoas e ter certeza de que elas podem utilizar”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493" y="1713084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+mj-lt"/>
              </a:rPr>
              <a:t>12 Anos: </a:t>
            </a:r>
            <a:r>
              <a:rPr lang="pt-BR" sz="2400" dirty="0" smtClean="0">
                <a:latin typeface="+mj-lt"/>
              </a:rPr>
              <a:t>Leu a biografia completa de </a:t>
            </a:r>
            <a:r>
              <a:rPr lang="pt-BR" sz="2400" dirty="0" err="1" smtClean="0">
                <a:latin typeface="+mj-lt"/>
              </a:rPr>
              <a:t>Nikola</a:t>
            </a:r>
            <a:r>
              <a:rPr lang="pt-BR" sz="2400" dirty="0" smtClean="0">
                <a:latin typeface="+mj-lt"/>
              </a:rPr>
              <a:t> Tesla</a:t>
            </a:r>
            <a:endParaRPr lang="pt-BR" sz="2400" dirty="0">
              <a:latin typeface="+mj-lt"/>
            </a:endParaRPr>
          </a:p>
        </p:txBody>
      </p:sp>
      <p:pic>
        <p:nvPicPr>
          <p:cNvPr id="1026" name="Picture 2" descr="Resultado de imagem para larry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31" y="216889"/>
            <a:ext cx="4451497" cy="370958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62" y="2531013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9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Tema do Office</vt:lpstr>
      <vt:lpstr>Larry Page </vt:lpstr>
      <vt:lpstr>“Inventar não é o suficiente, você tem que levar para as pessoas e ter certeza de que elas podem utilizar”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Larry Page</dc:title>
  <dc:creator>Aluno</dc:creator>
  <cp:lastModifiedBy>Aluno</cp:lastModifiedBy>
  <cp:revision>4</cp:revision>
  <dcterms:created xsi:type="dcterms:W3CDTF">2019-11-18T21:27:28Z</dcterms:created>
  <dcterms:modified xsi:type="dcterms:W3CDTF">2019-11-18T21:55:58Z</dcterms:modified>
</cp:coreProperties>
</file>