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0" r:id="rId2"/>
    <p:sldId id="257" r:id="rId3"/>
    <p:sldId id="259" r:id="rId4"/>
    <p:sldId id="263" r:id="rId5"/>
    <p:sldId id="260" r:id="rId6"/>
    <p:sldId id="274" r:id="rId7"/>
    <p:sldId id="266" r:id="rId8"/>
    <p:sldId id="279" r:id="rId9"/>
    <p:sldId id="283" r:id="rId10"/>
    <p:sldId id="27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IEIRA RODRIGUES DE OLIVEIRA ." initials="GVRDO." lastIdx="14" clrIdx="0">
    <p:extLst>
      <p:ext uri="{19B8F6BF-5375-455C-9EA6-DF929625EA0E}">
        <p15:presenceInfo xmlns:p15="http://schemas.microsoft.com/office/powerpoint/2012/main" userId="S::gabriel.oliveira@bandtec.com.br::a255134b-28c6-4cc8-9433-b6fe3b191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DB033"/>
    <a:srgbClr val="0089D6"/>
    <a:srgbClr val="6F2C91"/>
    <a:srgbClr val="F58535"/>
    <a:srgbClr val="0091C4"/>
    <a:srgbClr val="B02F75"/>
    <a:srgbClr val="4D3495"/>
    <a:srgbClr val="6B197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05.906" idx="1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3:46.467" idx="8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12.819" idx="10">
    <p:pos x="10" y="10"/>
    <p:text>Matheus Fernandes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4:34.883" idx="12">
    <p:pos x="10" y="10"/>
    <p:text>Gabriel Selotto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47:56.027" idx="5">
    <p:pos x="10" y="10"/>
    <p:text>Diogo Ivan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0:52:33.165" idx="6">
    <p:pos x="7680" y="-244"/>
    <p:text>Gabriel Vieira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6EFA-F786-4350-B5C0-B2D15D16C623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0FE1A-58F5-4EBF-B681-F7E925700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97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7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0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4EB8-E196-44D9-8FC3-6021E77C51A4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3230-E4F8-4146-9A1C-7925AB18B0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573D-180F-4866-BE54-008804D6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Foto preta e branca de um trem&#10;&#10;Descrição gerada automaticamente">
            <a:extLst>
              <a:ext uri="{FF2B5EF4-FFF2-40B4-BE49-F238E27FC236}">
                <a16:creationId xmlns:a16="http://schemas.microsoft.com/office/drawing/2014/main" id="{7C23A27D-0160-484F-935B-A35F5FD5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58900" cy="685800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4CB8468-EDD3-4A07-949C-144BC00FE4AE}"/>
              </a:ext>
            </a:extLst>
          </p:cNvPr>
          <p:cNvSpPr/>
          <p:nvPr/>
        </p:nvSpPr>
        <p:spPr>
          <a:xfrm>
            <a:off x="3156155" y="497758"/>
            <a:ext cx="5879690" cy="5862484"/>
          </a:xfrm>
          <a:prstGeom prst="ellipse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521A7594-4FBF-41D0-8621-039C73E12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38" y="1277238"/>
            <a:ext cx="4303523" cy="43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Arquitetura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4" name="Imagem 3" descr="Tela de vídeo game&#10;&#10;Descrição gerada automaticamente">
            <a:extLst>
              <a:ext uri="{FF2B5EF4-FFF2-40B4-BE49-F238E27FC236}">
                <a16:creationId xmlns:a16="http://schemas.microsoft.com/office/drawing/2014/main" id="{A6CDCDD0-2BF1-4931-8031-8A7C09C7D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209676"/>
            <a:ext cx="7775122" cy="55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D3015-BF2C-4F21-A346-141B78D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76" y="1467337"/>
            <a:ext cx="6197954" cy="2086001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Obrigado pela atenção !</a:t>
            </a:r>
            <a:endParaRPr lang="pt-BR" sz="48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B8737E80-1A9E-4EAC-A8AF-565C5CAB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30" y="3026893"/>
            <a:ext cx="3536140" cy="35361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D25330-D628-4C42-9D50-7D50C9FF2009}"/>
              </a:ext>
            </a:extLst>
          </p:cNvPr>
          <p:cNvCxnSpPr>
            <a:cxnSpLocks/>
          </p:cNvCxnSpPr>
          <p:nvPr/>
        </p:nvCxnSpPr>
        <p:spPr>
          <a:xfrm flipH="1">
            <a:off x="3649990" y="2898058"/>
            <a:ext cx="489202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 descr="Uma imagem contendo pessoa, homem, segurando, olhando&#10;&#10;Descrição gerada automaticamente">
            <a:extLst>
              <a:ext uri="{FF2B5EF4-FFF2-40B4-BE49-F238E27FC236}">
                <a16:creationId xmlns:a16="http://schemas.microsoft.com/office/drawing/2014/main" id="{79D6AF97-70F3-4587-BBF4-C4BF1C3F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95" y="3753232"/>
            <a:ext cx="2190476" cy="19428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48" y="495791"/>
            <a:ext cx="4669971" cy="606424"/>
          </a:xfr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Time de desenvolvimento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33352" y="981076"/>
            <a:ext cx="47243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2CB3A2B5-0E49-4087-B903-020E83004D19}"/>
              </a:ext>
            </a:extLst>
          </p:cNvPr>
          <p:cNvSpPr/>
          <p:nvPr/>
        </p:nvSpPr>
        <p:spPr>
          <a:xfrm>
            <a:off x="726889" y="1635130"/>
            <a:ext cx="1562099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>
            <a:extLst>
              <a:ext uri="{FF2B5EF4-FFF2-40B4-BE49-F238E27FC236}">
                <a16:creationId xmlns:a16="http://schemas.microsoft.com/office/drawing/2014/main" id="{9166673F-CF18-4448-97EE-10B13048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778" y="3282801"/>
            <a:ext cx="1981199" cy="4540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</a:t>
            </a:r>
            <a:r>
              <a:rPr lang="pt-BR" b="1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Selotto</a:t>
            </a: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indent="0">
              <a:buNone/>
            </a:pPr>
            <a:endParaRPr lang="pt-BR" b="1" dirty="0">
              <a:solidFill>
                <a:srgbClr val="6B1979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1D1380-4488-4108-9E57-939C65B9D093}"/>
              </a:ext>
            </a:extLst>
          </p:cNvPr>
          <p:cNvSpPr/>
          <p:nvPr/>
        </p:nvSpPr>
        <p:spPr>
          <a:xfrm>
            <a:off x="5301608" y="1458293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Conteúdo 31">
            <a:extLst>
              <a:ext uri="{FF2B5EF4-FFF2-40B4-BE49-F238E27FC236}">
                <a16:creationId xmlns:a16="http://schemas.microsoft.com/office/drawing/2014/main" id="{F48FBAE1-6429-4B3C-8ECD-3203697DAAB3}"/>
              </a:ext>
            </a:extLst>
          </p:cNvPr>
          <p:cNvSpPr txBox="1">
            <a:spLocks/>
          </p:cNvSpPr>
          <p:nvPr/>
        </p:nvSpPr>
        <p:spPr>
          <a:xfrm>
            <a:off x="2911933" y="5899025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Gabriel Vieira</a:t>
            </a:r>
          </a:p>
        </p:txBody>
      </p:sp>
      <p:sp>
        <p:nvSpPr>
          <p:cNvPr id="36" name="Espaço Reservado para Conteúdo 31">
            <a:extLst>
              <a:ext uri="{FF2B5EF4-FFF2-40B4-BE49-F238E27FC236}">
                <a16:creationId xmlns:a16="http://schemas.microsoft.com/office/drawing/2014/main" id="{4286E674-4C0A-4474-B72A-69B8FC28ACA5}"/>
              </a:ext>
            </a:extLst>
          </p:cNvPr>
          <p:cNvSpPr txBox="1">
            <a:spLocks/>
          </p:cNvSpPr>
          <p:nvPr/>
        </p:nvSpPr>
        <p:spPr>
          <a:xfrm>
            <a:off x="4680856" y="3711949"/>
            <a:ext cx="3206108" cy="43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54956-1E72-4EEE-B4CC-D8501ADDC57F}"/>
              </a:ext>
            </a:extLst>
          </p:cNvPr>
          <p:cNvSpPr/>
          <p:nvPr/>
        </p:nvSpPr>
        <p:spPr>
          <a:xfrm>
            <a:off x="9876328" y="1580779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Espaço Reservado para Conteúdo 31">
            <a:extLst>
              <a:ext uri="{FF2B5EF4-FFF2-40B4-BE49-F238E27FC236}">
                <a16:creationId xmlns:a16="http://schemas.microsoft.com/office/drawing/2014/main" id="{31D6B220-6367-43EF-894B-F0A6A384BDE7}"/>
              </a:ext>
            </a:extLst>
          </p:cNvPr>
          <p:cNvSpPr txBox="1">
            <a:spLocks/>
          </p:cNvSpPr>
          <p:nvPr/>
        </p:nvSpPr>
        <p:spPr>
          <a:xfrm>
            <a:off x="726889" y="3311252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Daniele Rocha</a:t>
            </a:r>
          </a:p>
        </p:txBody>
      </p:sp>
      <p:sp>
        <p:nvSpPr>
          <p:cNvPr id="39" name="Espaço Reservado para Conteúdo 31">
            <a:extLst>
              <a:ext uri="{FF2B5EF4-FFF2-40B4-BE49-F238E27FC236}">
                <a16:creationId xmlns:a16="http://schemas.microsoft.com/office/drawing/2014/main" id="{385AA6C8-E569-46B6-8DCB-C089F678C8A1}"/>
              </a:ext>
            </a:extLst>
          </p:cNvPr>
          <p:cNvSpPr txBox="1">
            <a:spLocks/>
          </p:cNvSpPr>
          <p:nvPr/>
        </p:nvSpPr>
        <p:spPr>
          <a:xfrm>
            <a:off x="9277352" y="3736831"/>
            <a:ext cx="2887435" cy="454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Back-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1" name="Espaço Reservado para Conteúdo 31">
            <a:extLst>
              <a:ext uri="{FF2B5EF4-FFF2-40B4-BE49-F238E27FC236}">
                <a16:creationId xmlns:a16="http://schemas.microsoft.com/office/drawing/2014/main" id="{683737EA-0516-4761-9B84-EB82EE71544C}"/>
              </a:ext>
            </a:extLst>
          </p:cNvPr>
          <p:cNvSpPr txBox="1">
            <a:spLocks/>
          </p:cNvSpPr>
          <p:nvPr/>
        </p:nvSpPr>
        <p:spPr>
          <a:xfrm>
            <a:off x="5213028" y="3282801"/>
            <a:ext cx="1981200" cy="454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Diogo Ivan</a:t>
            </a:r>
          </a:p>
        </p:txBody>
      </p:sp>
      <p:sp>
        <p:nvSpPr>
          <p:cNvPr id="42" name="Espaço Reservado para Conteúdo 31">
            <a:extLst>
              <a:ext uri="{FF2B5EF4-FFF2-40B4-BE49-F238E27FC236}">
                <a16:creationId xmlns:a16="http://schemas.microsoft.com/office/drawing/2014/main" id="{50D80007-CD2F-40AF-9209-FB88C6564281}"/>
              </a:ext>
            </a:extLst>
          </p:cNvPr>
          <p:cNvSpPr txBox="1">
            <a:spLocks/>
          </p:cNvSpPr>
          <p:nvPr/>
        </p:nvSpPr>
        <p:spPr>
          <a:xfrm>
            <a:off x="2923910" y="6189028"/>
            <a:ext cx="1981200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Scrum Master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6C10AADE-8F2E-4337-8725-B10A7E5DBDF9}"/>
              </a:ext>
            </a:extLst>
          </p:cNvPr>
          <p:cNvSpPr/>
          <p:nvPr/>
        </p:nvSpPr>
        <p:spPr>
          <a:xfrm>
            <a:off x="7517115" y="3946536"/>
            <a:ext cx="15621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spaço Reservado para Conteúdo 31">
            <a:extLst>
              <a:ext uri="{FF2B5EF4-FFF2-40B4-BE49-F238E27FC236}">
                <a16:creationId xmlns:a16="http://schemas.microsoft.com/office/drawing/2014/main" id="{570707A1-A9AE-4C0A-BFAD-660F3219F249}"/>
              </a:ext>
            </a:extLst>
          </p:cNvPr>
          <p:cNvSpPr txBox="1">
            <a:spLocks/>
          </p:cNvSpPr>
          <p:nvPr/>
        </p:nvSpPr>
        <p:spPr>
          <a:xfrm>
            <a:off x="7056667" y="5848460"/>
            <a:ext cx="3410213" cy="45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 b="1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Matheus Fernandes</a:t>
            </a:r>
          </a:p>
        </p:txBody>
      </p:sp>
      <p:sp>
        <p:nvSpPr>
          <p:cNvPr id="45" name="Espaço Reservado para Conteúdo 31">
            <a:extLst>
              <a:ext uri="{FF2B5EF4-FFF2-40B4-BE49-F238E27FC236}">
                <a16:creationId xmlns:a16="http://schemas.microsoft.com/office/drawing/2014/main" id="{FDA3DEA1-EAAE-484D-97FB-91F9903F88EA}"/>
              </a:ext>
            </a:extLst>
          </p:cNvPr>
          <p:cNvSpPr txBox="1">
            <a:spLocks/>
          </p:cNvSpPr>
          <p:nvPr/>
        </p:nvSpPr>
        <p:spPr>
          <a:xfrm>
            <a:off x="7286891" y="6189028"/>
            <a:ext cx="2022548" cy="371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Product</a:t>
            </a: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Owner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8" name="Imagem 47" descr="Pessoas posando para foto em fundo branco&#10;&#10;Descrição gerada automaticamente">
            <a:extLst>
              <a:ext uri="{FF2B5EF4-FFF2-40B4-BE49-F238E27FC236}">
                <a16:creationId xmlns:a16="http://schemas.microsoft.com/office/drawing/2014/main" id="{244EB321-E5F0-4693-85A8-7B4C17DC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2" y="1101270"/>
            <a:ext cx="2142857" cy="2095238"/>
          </a:xfrm>
          <a:prstGeom prst="rect">
            <a:avLst/>
          </a:prstGeom>
        </p:spPr>
      </p:pic>
      <p:pic>
        <p:nvPicPr>
          <p:cNvPr id="50" name="Imagem 49" descr="Homem falando no microfone&#10;&#10;Descrição gerada automaticamente">
            <a:extLst>
              <a:ext uri="{FF2B5EF4-FFF2-40B4-BE49-F238E27FC236}">
                <a16:creationId xmlns:a16="http://schemas.microsoft.com/office/drawing/2014/main" id="{EF1AA83F-180A-4EB2-961E-B4D64693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53" y="1148866"/>
            <a:ext cx="2085714" cy="2000000"/>
          </a:xfrm>
          <a:prstGeom prst="rect">
            <a:avLst/>
          </a:prstGeom>
        </p:spPr>
      </p:pic>
      <p:pic>
        <p:nvPicPr>
          <p:cNvPr id="52" name="Imagem 51" descr="Foto de rosto de pessoa&#10;&#10;Descrição gerada automaticamente">
            <a:extLst>
              <a:ext uri="{FF2B5EF4-FFF2-40B4-BE49-F238E27FC236}">
                <a16:creationId xmlns:a16="http://schemas.microsoft.com/office/drawing/2014/main" id="{8126A3B4-E4CC-4BA5-810F-E6E01A2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212" y="1168788"/>
            <a:ext cx="2085714" cy="1952381"/>
          </a:xfrm>
          <a:prstGeom prst="rect">
            <a:avLst/>
          </a:prstGeom>
        </p:spPr>
      </p:pic>
      <p:pic>
        <p:nvPicPr>
          <p:cNvPr id="56" name="Imagem 55" descr="Rosto de homem visto de perto&#10;&#10;Descrição gerada automaticamente">
            <a:extLst>
              <a:ext uri="{FF2B5EF4-FFF2-40B4-BE49-F238E27FC236}">
                <a16:creationId xmlns:a16="http://schemas.microsoft.com/office/drawing/2014/main" id="{C6B0459E-091C-4F84-8F39-A535D8F72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5" y="3600438"/>
            <a:ext cx="2019048" cy="2000000"/>
          </a:xfrm>
          <a:prstGeom prst="rect">
            <a:avLst/>
          </a:prstGeom>
        </p:spPr>
      </p:pic>
      <p:sp>
        <p:nvSpPr>
          <p:cNvPr id="33" name="Espaço Reservado para Conteúdo 31">
            <a:extLst>
              <a:ext uri="{FF2B5EF4-FFF2-40B4-BE49-F238E27FC236}">
                <a16:creationId xmlns:a16="http://schemas.microsoft.com/office/drawing/2014/main" id="{97C326AB-60F9-447B-BC79-B55F71510400}"/>
              </a:ext>
            </a:extLst>
          </p:cNvPr>
          <p:cNvSpPr txBox="1">
            <a:spLocks/>
          </p:cNvSpPr>
          <p:nvPr/>
        </p:nvSpPr>
        <p:spPr>
          <a:xfrm>
            <a:off x="423753" y="3556819"/>
            <a:ext cx="2674289" cy="41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i="1" dirty="0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Desenvolvedor Front-</a:t>
            </a:r>
            <a:r>
              <a:rPr lang="pt-BR" sz="1800" i="1" dirty="0" err="1">
                <a:solidFill>
                  <a:srgbClr val="4DB03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end</a:t>
            </a:r>
            <a:endParaRPr lang="pt-BR" sz="1800" i="1" dirty="0">
              <a:solidFill>
                <a:srgbClr val="4DB03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4" name="Imagem 3" descr="Pessoa posando para foto em fundo branco&#10;&#10;Descrição gerada automaticamente">
            <a:extLst>
              <a:ext uri="{FF2B5EF4-FFF2-40B4-BE49-F238E27FC236}">
                <a16:creationId xmlns:a16="http://schemas.microsoft.com/office/drawing/2014/main" id="{C6D8648B-7A93-4E41-9BE0-351B10D19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9" y="1018574"/>
            <a:ext cx="2165684" cy="2117558"/>
          </a:xfrm>
          <a:prstGeom prst="rect">
            <a:avLst/>
          </a:prstGeom>
        </p:spPr>
      </p:pic>
      <p:pic>
        <p:nvPicPr>
          <p:cNvPr id="6" name="Imagem 5" descr="Mulher posando para foto em fundo branco&#10;&#10;Descrição gerada automaticamente">
            <a:extLst>
              <a:ext uri="{FF2B5EF4-FFF2-40B4-BE49-F238E27FC236}">
                <a16:creationId xmlns:a16="http://schemas.microsoft.com/office/drawing/2014/main" id="{3F0338A5-DF85-4228-AF99-3402AD6A3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9" y="1086199"/>
            <a:ext cx="2165684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m pé, homem, caminhão, comida&#10;&#10;Descrição gerada automaticamente">
            <a:extLst>
              <a:ext uri="{FF2B5EF4-FFF2-40B4-BE49-F238E27FC236}">
                <a16:creationId xmlns:a16="http://schemas.microsoft.com/office/drawing/2014/main" id="{6E229B63-09A6-4A7B-8144-6F325F09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29" y="0"/>
            <a:ext cx="11458385" cy="6858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185F64D-4AE8-46F5-AE45-C18BF8641FE7}"/>
              </a:ext>
            </a:extLst>
          </p:cNvPr>
          <p:cNvSpPr/>
          <p:nvPr/>
        </p:nvSpPr>
        <p:spPr>
          <a:xfrm>
            <a:off x="-5863771" y="-5190270"/>
            <a:ext cx="14020800" cy="1402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66E728F-F845-4DD6-9554-96C2B3C4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1820130"/>
            <a:ext cx="7804605" cy="164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 </a:t>
            </a:r>
            <a:r>
              <a:rPr lang="pt-BR" dirty="0" err="1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AlPrime</a:t>
            </a:r>
            <a:r>
              <a:rPr lang="pt-BR" dirty="0">
                <a:solidFill>
                  <a:srgbClr val="6B197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é uma startup de tecnologia, especializada em monitoramento dos totens do metrô de São Paulo.  Visando para nosso clientes terem melhor controle de suas máquinas.</a:t>
            </a:r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F8F262E-57E3-4AA6-98D8-47DD4B5E4177}"/>
              </a:ext>
            </a:extLst>
          </p:cNvPr>
          <p:cNvSpPr txBox="1">
            <a:spLocks/>
          </p:cNvSpPr>
          <p:nvPr/>
        </p:nvSpPr>
        <p:spPr>
          <a:xfrm>
            <a:off x="495678" y="470918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spc="300" dirty="0">
                <a:solidFill>
                  <a:srgbClr val="4DB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ALPRIME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1E5FDC-90CA-4DC1-8D08-D7D65AF6D6C1}"/>
              </a:ext>
            </a:extLst>
          </p:cNvPr>
          <p:cNvCxnSpPr>
            <a:cxnSpLocks/>
          </p:cNvCxnSpPr>
          <p:nvPr/>
        </p:nvCxnSpPr>
        <p:spPr>
          <a:xfrm flipH="1">
            <a:off x="105154" y="1129021"/>
            <a:ext cx="296189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C09C9-ABD8-481C-8649-E6A03A665574}"/>
              </a:ext>
            </a:extLst>
          </p:cNvPr>
          <p:cNvSpPr txBox="1"/>
          <p:nvPr/>
        </p:nvSpPr>
        <p:spPr>
          <a:xfrm>
            <a:off x="495678" y="4639742"/>
            <a:ext cx="6667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Facilitar a manutenção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Reduzir os custos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02F75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Diminuir filas</a:t>
            </a:r>
          </a:p>
          <a:p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128CEB5-48BC-4EAD-BB8C-07FE43C5497E}"/>
              </a:ext>
            </a:extLst>
          </p:cNvPr>
          <p:cNvSpPr txBox="1">
            <a:spLocks/>
          </p:cNvSpPr>
          <p:nvPr/>
        </p:nvSpPr>
        <p:spPr>
          <a:xfrm>
            <a:off x="390524" y="3794706"/>
            <a:ext cx="3488872" cy="984657"/>
          </a:xfrm>
          <a:prstGeom prst="rect">
            <a:avLst/>
          </a:prstGeom>
          <a:effectLst>
            <a:glow rad="1816100">
              <a:srgbClr val="4DB033">
                <a:alpha val="50000"/>
              </a:srgbClr>
            </a:glow>
            <a:reflection stA="45000" endPos="3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Objetivos</a:t>
            </a:r>
            <a:endParaRPr lang="pt-B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7A5FE70-47B9-4F3D-9023-3776B8D155D0}"/>
              </a:ext>
            </a:extLst>
          </p:cNvPr>
          <p:cNvCxnSpPr>
            <a:cxnSpLocks/>
          </p:cNvCxnSpPr>
          <p:nvPr/>
        </p:nvCxnSpPr>
        <p:spPr>
          <a:xfrm flipH="1">
            <a:off x="0" y="4452809"/>
            <a:ext cx="2019300" cy="0"/>
          </a:xfrm>
          <a:prstGeom prst="line">
            <a:avLst/>
          </a:prstGeom>
          <a:ln>
            <a:solidFill>
              <a:srgbClr val="4DB033"/>
            </a:solidFill>
          </a:ln>
          <a:effectLst>
            <a:glow rad="63500">
              <a:srgbClr val="4DB033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682497" cy="75882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Organização do Projeto</a:t>
            </a:r>
          </a:p>
        </p:txBody>
      </p: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2791291C-2F25-4C38-8180-07D1AFDDB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14798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B5F7E5F-06FD-456D-A021-4E43B3F578DE}"/>
              </a:ext>
            </a:extLst>
          </p:cNvPr>
          <p:cNvSpPr txBox="1">
            <a:spLocks/>
          </p:cNvSpPr>
          <p:nvPr/>
        </p:nvSpPr>
        <p:spPr>
          <a:xfrm>
            <a:off x="940041" y="3517849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Kanban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3E1F8AF-9C2D-4A4A-B128-57FA6CB66969}"/>
              </a:ext>
            </a:extLst>
          </p:cNvPr>
          <p:cNvSpPr txBox="1">
            <a:spLocks/>
          </p:cNvSpPr>
          <p:nvPr/>
        </p:nvSpPr>
        <p:spPr>
          <a:xfrm>
            <a:off x="454477" y="2265139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e especificação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4E6004-83C7-4B41-86A9-6D389EDE7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5" y="3006637"/>
            <a:ext cx="1522683" cy="1522683"/>
          </a:xfrm>
          <a:prstGeom prst="rect">
            <a:avLst/>
          </a:prstGeom>
        </p:spPr>
      </p:pic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40A4703-1C9D-45D8-A2E8-692A55113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63" y="2954556"/>
            <a:ext cx="1396971" cy="1396971"/>
          </a:xfrm>
          <a:prstGeom prst="rect">
            <a:avLst/>
          </a:prstGeom>
        </p:spPr>
      </p:pic>
      <p:pic>
        <p:nvPicPr>
          <p:cNvPr id="18" name="Imagem 17" descr="Desenho preto e branco&#10;&#10;Descrição gerada automaticamente">
            <a:extLst>
              <a:ext uri="{FF2B5EF4-FFF2-40B4-BE49-F238E27FC236}">
                <a16:creationId xmlns:a16="http://schemas.microsoft.com/office/drawing/2014/main" id="{FAE33A2A-0055-4879-8B3D-9AB9AF4EF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94" y="1237888"/>
            <a:ext cx="1266716" cy="1298517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17DFFA1-7804-47BA-AADD-CF79917C97E2}"/>
              </a:ext>
            </a:extLst>
          </p:cNvPr>
          <p:cNvSpPr txBox="1">
            <a:spLocks/>
          </p:cNvSpPr>
          <p:nvPr/>
        </p:nvSpPr>
        <p:spPr>
          <a:xfrm>
            <a:off x="538122" y="1507734"/>
            <a:ext cx="5641523" cy="758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GitHub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1ED01C81-02A5-4ACF-9723-C0483241C695}"/>
              </a:ext>
            </a:extLst>
          </p:cNvPr>
          <p:cNvSpPr txBox="1">
            <a:spLocks/>
          </p:cNvSpPr>
          <p:nvPr/>
        </p:nvSpPr>
        <p:spPr>
          <a:xfrm>
            <a:off x="518008" y="4737541"/>
            <a:ext cx="4618968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Controle de Execução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F5474DC-6AEE-4124-9A0B-78C524B3A5DF}"/>
              </a:ext>
            </a:extLst>
          </p:cNvPr>
          <p:cNvSpPr txBox="1">
            <a:spLocks/>
          </p:cNvSpPr>
          <p:nvPr/>
        </p:nvSpPr>
        <p:spPr>
          <a:xfrm>
            <a:off x="940043" y="5784296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Discord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4" name="Imagem 23" descr="Uma imagem contendo chapéu, relógio, camisa, quarto&#10;&#10;Descrição gerada automaticamente">
            <a:extLst>
              <a:ext uri="{FF2B5EF4-FFF2-40B4-BE49-F238E27FC236}">
                <a16:creationId xmlns:a16="http://schemas.microsoft.com/office/drawing/2014/main" id="{6FB6EF3B-78AB-4E02-82C0-465DBFE38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16" y="4888740"/>
            <a:ext cx="1219263" cy="1219263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88F0DB40-19D6-481C-879D-D31C6B2B5C82}"/>
              </a:ext>
            </a:extLst>
          </p:cNvPr>
          <p:cNvSpPr txBox="1">
            <a:spLocks/>
          </p:cNvSpPr>
          <p:nvPr/>
        </p:nvSpPr>
        <p:spPr>
          <a:xfrm>
            <a:off x="940042" y="2987436"/>
            <a:ext cx="3174755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Metodologia Scrum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1EA0AC0-54FF-4220-AE9C-CFAB5437B943}"/>
              </a:ext>
            </a:extLst>
          </p:cNvPr>
          <p:cNvSpPr txBox="1">
            <a:spLocks/>
          </p:cNvSpPr>
          <p:nvPr/>
        </p:nvSpPr>
        <p:spPr>
          <a:xfrm>
            <a:off x="940042" y="5334380"/>
            <a:ext cx="1396971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Planner</a:t>
            </a:r>
            <a:endParaRPr lang="pt-BR" sz="2000" dirty="0">
              <a:solidFill>
                <a:srgbClr val="B02F7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8" name="Imagem 27" descr="Uma imagem contendo relógio&#10;&#10;Descrição gerada automaticamente">
            <a:extLst>
              <a:ext uri="{FF2B5EF4-FFF2-40B4-BE49-F238E27FC236}">
                <a16:creationId xmlns:a16="http://schemas.microsoft.com/office/drawing/2014/main" id="{E36447D3-C1F6-4088-8559-CD4D0DC202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9" t="28413" r="38869" b="25211"/>
          <a:stretch/>
        </p:blipFill>
        <p:spPr>
          <a:xfrm>
            <a:off x="5823688" y="5048967"/>
            <a:ext cx="993918" cy="113927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DE9E4F40-71B9-4085-95FA-A0FEF0D7D45B}"/>
              </a:ext>
            </a:extLst>
          </p:cNvPr>
          <p:cNvSpPr txBox="1">
            <a:spLocks/>
          </p:cNvSpPr>
          <p:nvPr/>
        </p:nvSpPr>
        <p:spPr>
          <a:xfrm>
            <a:off x="940041" y="4054234"/>
            <a:ext cx="3711472" cy="622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02F7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Padrão de projeto no Java</a:t>
            </a:r>
          </a:p>
        </p:txBody>
      </p:sp>
    </p:spTree>
    <p:extLst>
      <p:ext uri="{BB962C8B-B14F-4D97-AF65-F5344CB8AC3E}">
        <p14:creationId xmlns:p14="http://schemas.microsoft.com/office/powerpoint/2010/main" val="34700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82" y="333768"/>
            <a:ext cx="4747552" cy="75882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Nosso site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361949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0ACEF69C-A13B-4E42-B000-34DD5A462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B27CFD-14FE-4C48-9269-EDA1C068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7" y="1409307"/>
            <a:ext cx="10287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9" y="462039"/>
            <a:ext cx="3393621" cy="67938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Inovação - RPA</a:t>
            </a:r>
            <a:endParaRPr lang="pt-BR" sz="3200" dirty="0">
              <a:solidFill>
                <a:srgbClr val="4DB033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1" y="981076"/>
            <a:ext cx="2000249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91101F4B-3D5E-4DA2-B01E-F889604FD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ABAEEBF-E8EA-48ED-A9D5-D5A1A7CBD0FD}"/>
              </a:ext>
            </a:extLst>
          </p:cNvPr>
          <p:cNvSpPr txBox="1">
            <a:spLocks/>
          </p:cNvSpPr>
          <p:nvPr/>
        </p:nvSpPr>
        <p:spPr>
          <a:xfrm>
            <a:off x="224970" y="1741042"/>
            <a:ext cx="8296178" cy="352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 que é um “RPA”?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A importância do RPA no mercado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D349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Como o RPA fez a diferença em nosso </a:t>
            </a:r>
          </a:p>
          <a:p>
            <a:r>
              <a:rPr lang="pt-BR" sz="2800" dirty="0">
                <a:solidFill>
                  <a:srgbClr val="4D349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    projeto</a:t>
            </a:r>
          </a:p>
        </p:txBody>
      </p:sp>
      <p:pic>
        <p:nvPicPr>
          <p:cNvPr id="1026" name="Picture 2" descr="PRTi Digital: Parceiro Autorizado da UiPath no Brasil - PRTi Digital">
            <a:extLst>
              <a:ext uri="{FF2B5EF4-FFF2-40B4-BE49-F238E27FC236}">
                <a16:creationId xmlns:a16="http://schemas.microsoft.com/office/drawing/2014/main" id="{41114AAA-660E-404C-B12E-B78F415A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1845"/>
            <a:ext cx="3764359" cy="1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F34EE8-E7C5-47D3-93FF-6A8E5B4CD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21" y="2285362"/>
            <a:ext cx="55252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2" y="444965"/>
            <a:ext cx="6056720" cy="660399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 como o sistema funciona?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3156153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20" name="Imagem 19" descr="Uma imagem contendo animal, invertebrado, luz, desenho&#10;&#10;Descrição gerada automaticamente">
            <a:extLst>
              <a:ext uri="{FF2B5EF4-FFF2-40B4-BE49-F238E27FC236}">
                <a16:creationId xmlns:a16="http://schemas.microsoft.com/office/drawing/2014/main" id="{B8A26010-3201-4C94-A90B-94D89BEF6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97" y="2546696"/>
            <a:ext cx="3481514" cy="144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325296-8EEF-4C43-A05B-3803C166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27" y="1752038"/>
            <a:ext cx="5062807" cy="46609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1C2D19-6C41-471B-92B5-C83E261F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4" y="2099941"/>
            <a:ext cx="4666636" cy="3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464015"/>
            <a:ext cx="5412921" cy="660399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Lógico BD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2" y="981076"/>
            <a:ext cx="4129546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47A08B82-963C-4891-9394-22966D81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15B11F-236B-4500-9418-CB51AE0B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A046E5-D4A8-49F6-86A8-BE89087C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87" y="1024456"/>
            <a:ext cx="7007671" cy="58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8F10-9168-4897-A64A-2723EE6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78" y="450851"/>
            <a:ext cx="4409069" cy="75882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DB033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Diagrama de Classes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0260FB3-F747-4ADD-A7B2-81FDF008C973}"/>
              </a:ext>
            </a:extLst>
          </p:cNvPr>
          <p:cNvCxnSpPr>
            <a:cxnSpLocks/>
          </p:cNvCxnSpPr>
          <p:nvPr/>
        </p:nvCxnSpPr>
        <p:spPr>
          <a:xfrm flipH="1">
            <a:off x="0" y="981076"/>
            <a:ext cx="4067177" cy="0"/>
          </a:xfrm>
          <a:prstGeom prst="line">
            <a:avLst/>
          </a:prstGeom>
          <a:ln>
            <a:solidFill>
              <a:srgbClr val="6B1979"/>
            </a:solidFill>
          </a:ln>
          <a:effectLst>
            <a:glow rad="63500">
              <a:srgbClr val="6B197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5" descr="Uma imagem contendo desenho&#10;&#10;Descrição gerada automaticamente">
            <a:extLst>
              <a:ext uri="{FF2B5EF4-FFF2-40B4-BE49-F238E27FC236}">
                <a16:creationId xmlns:a16="http://schemas.microsoft.com/office/drawing/2014/main" id="{E3A68BA6-C565-404A-85FD-C016A2F4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34" y="-387713"/>
            <a:ext cx="1905266" cy="19052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F6CD45-FF9A-425C-ABA9-A5EF73C6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7" y="1209676"/>
            <a:ext cx="10176039" cy="56483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C5EB0C-17D5-451C-90F9-73520096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130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Dubai</vt:lpstr>
      <vt:lpstr>Dubai Medium</vt:lpstr>
      <vt:lpstr>Office Theme</vt:lpstr>
      <vt:lpstr>Apresentação do PowerPoint</vt:lpstr>
      <vt:lpstr>Time de desenvolvimento</vt:lpstr>
      <vt:lpstr>Apresentação do PowerPoint</vt:lpstr>
      <vt:lpstr>Organização do Projeto</vt:lpstr>
      <vt:lpstr>Nosso site</vt:lpstr>
      <vt:lpstr>Inovação - RPA</vt:lpstr>
      <vt:lpstr>E como o sistema funciona?</vt:lpstr>
      <vt:lpstr>Diagrama Lógico BD</vt:lpstr>
      <vt:lpstr>Diagrama de Classes</vt:lpstr>
      <vt:lpstr>Diagrama de Arquitetura</vt:lpstr>
      <vt:lpstr>Obrigado pela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GABRIEL VIEIRA RODRIGUES DE OLIVEIRA .</dc:creator>
  <cp:lastModifiedBy>GABRIEL DIAS SELOTTO .</cp:lastModifiedBy>
  <cp:revision>103</cp:revision>
  <dcterms:created xsi:type="dcterms:W3CDTF">2020-05-05T19:41:05Z</dcterms:created>
  <dcterms:modified xsi:type="dcterms:W3CDTF">2020-07-10T18:11:21Z</dcterms:modified>
</cp:coreProperties>
</file>