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0" r:id="rId2"/>
    <p:sldId id="257" r:id="rId3"/>
    <p:sldId id="259" r:id="rId4"/>
    <p:sldId id="269" r:id="rId5"/>
    <p:sldId id="263" r:id="rId6"/>
    <p:sldId id="260" r:id="rId7"/>
    <p:sldId id="274" r:id="rId8"/>
    <p:sldId id="266" r:id="rId9"/>
    <p:sldId id="279" r:id="rId10"/>
    <p:sldId id="283" r:id="rId11"/>
    <p:sldId id="278" r:id="rId12"/>
    <p:sldId id="280" r:id="rId13"/>
    <p:sldId id="272" r:id="rId14"/>
    <p:sldId id="267" r:id="rId15"/>
    <p:sldId id="277" r:id="rId16"/>
    <p:sldId id="273" r:id="rId17"/>
    <p:sldId id="265" r:id="rId18"/>
    <p:sldId id="281" r:id="rId19"/>
    <p:sldId id="28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DB033"/>
    <a:srgbClr val="0089D6"/>
    <a:srgbClr val="6F2C91"/>
    <a:srgbClr val="F58535"/>
    <a:srgbClr val="0091C4"/>
    <a:srgbClr val="B02F75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ebs/pric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?service=my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F6CD45-FF9A-425C-ABA9-A5EF73C6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7" y="1209676"/>
            <a:ext cx="10176039" cy="56483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C5EB0C-17D5-451C-90F9-73520096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7" y="450852"/>
            <a:ext cx="4682497" cy="63767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Orçamento e Custos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67169" y="4803920"/>
            <a:ext cx="6204927" cy="9759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122813" y="2872535"/>
            <a:ext cx="2264949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Maquina Virtual</a:t>
            </a:r>
            <a:endParaRPr lang="pt-BR" sz="16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pt-BR" sz="16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(1 VCORE)</a:t>
            </a:r>
            <a:endParaRPr lang="pt-BR" sz="20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BDB8907-E996-491E-8C66-0FF68089ADAC}"/>
              </a:ext>
            </a:extLst>
          </p:cNvPr>
          <p:cNvSpPr txBox="1">
            <a:spLocks/>
          </p:cNvSpPr>
          <p:nvPr/>
        </p:nvSpPr>
        <p:spPr>
          <a:xfrm>
            <a:off x="3796060" y="3767263"/>
            <a:ext cx="1236826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solidFill>
                <a:srgbClr val="0091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162A2E-49C7-4BCC-AA83-301EC4529547}"/>
              </a:ext>
            </a:extLst>
          </p:cNvPr>
          <p:cNvSpPr/>
          <p:nvPr/>
        </p:nvSpPr>
        <p:spPr>
          <a:xfrm>
            <a:off x="56552" y="3672398"/>
            <a:ext cx="2397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Armazenamento</a:t>
            </a:r>
            <a:endParaRPr lang="pt-BR" sz="16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pt-BR" sz="16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30 GB (com Backup)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15CD-71A3-422E-8858-8743A189F833}"/>
              </a:ext>
            </a:extLst>
          </p:cNvPr>
          <p:cNvSpPr/>
          <p:nvPr/>
        </p:nvSpPr>
        <p:spPr>
          <a:xfrm>
            <a:off x="4976822" y="3163421"/>
            <a:ext cx="1501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Compute </a:t>
            </a:r>
            <a:r>
              <a:rPr lang="pt-BR" sz="1600" dirty="0" err="1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</a:t>
            </a:r>
            <a:r>
              <a:rPr lang="pt-BR" sz="1600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5</a:t>
            </a:r>
            <a:endParaRPr lang="pt-BR" sz="1600" dirty="0">
              <a:solidFill>
                <a:srgbClr val="0089D6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CAE42-A25E-4968-A308-5CE812D0A3F3}"/>
              </a:ext>
            </a:extLst>
          </p:cNvPr>
          <p:cNvSpPr/>
          <p:nvPr/>
        </p:nvSpPr>
        <p:spPr>
          <a:xfrm>
            <a:off x="4868107" y="2863713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24,82 USD/mês</a:t>
            </a:r>
            <a:endParaRPr lang="pt-BR" dirty="0">
              <a:solidFill>
                <a:srgbClr val="0089D6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4617D7-E480-4F10-9F09-7063FDC9C622}"/>
              </a:ext>
            </a:extLst>
          </p:cNvPr>
          <p:cNvSpPr/>
          <p:nvPr/>
        </p:nvSpPr>
        <p:spPr>
          <a:xfrm>
            <a:off x="2439567" y="2885358"/>
            <a:ext cx="15942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5,04 USD/mês</a:t>
            </a:r>
          </a:p>
          <a:p>
            <a:pPr algn="ctr"/>
            <a:r>
              <a:rPr lang="pt-BR" sz="1600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T2.micro*</a:t>
            </a:r>
            <a:endParaRPr lang="pt-BR" dirty="0">
              <a:solidFill>
                <a:srgbClr val="F58535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141A75-FF48-4A91-AD78-DC381DE67A3C}"/>
              </a:ext>
            </a:extLst>
          </p:cNvPr>
          <p:cNvSpPr/>
          <p:nvPr/>
        </p:nvSpPr>
        <p:spPr>
          <a:xfrm>
            <a:off x="4863234" y="3800334"/>
            <a:ext cx="1667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6,00 USD/mês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C2BADF-4D98-4C57-8BD4-817204128E02}"/>
              </a:ext>
            </a:extLst>
          </p:cNvPr>
          <p:cNvSpPr/>
          <p:nvPr/>
        </p:nvSpPr>
        <p:spPr>
          <a:xfrm>
            <a:off x="2319102" y="3775302"/>
            <a:ext cx="178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7,50 USD/mês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57DEEE-D052-4F8F-8F11-F5611A2E82B5}"/>
              </a:ext>
            </a:extLst>
          </p:cNvPr>
          <p:cNvSpPr/>
          <p:nvPr/>
        </p:nvSpPr>
        <p:spPr>
          <a:xfrm>
            <a:off x="10134317" y="6236199"/>
            <a:ext cx="2026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*Reservado por 1 ano</a:t>
            </a:r>
            <a:endParaRPr lang="pt-BR" sz="1600" dirty="0">
              <a:solidFill>
                <a:srgbClr val="ED7D3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37CB8B3-BE5E-4E0C-AB36-7D245B232B8D}"/>
              </a:ext>
            </a:extLst>
          </p:cNvPr>
          <p:cNvSpPr txBox="1">
            <a:spLocks/>
          </p:cNvSpPr>
          <p:nvPr/>
        </p:nvSpPr>
        <p:spPr>
          <a:xfrm>
            <a:off x="328440" y="4835537"/>
            <a:ext cx="226494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Total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72EE3DB-E4AC-4A3B-9FD1-9A792A0CF5A0}"/>
              </a:ext>
            </a:extLst>
          </p:cNvPr>
          <p:cNvSpPr/>
          <p:nvPr/>
        </p:nvSpPr>
        <p:spPr>
          <a:xfrm>
            <a:off x="4776759" y="4853972"/>
            <a:ext cx="1902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30,82 USD/mês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2DADB-D6B3-443B-90E8-E50030A5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7" y="1794498"/>
            <a:ext cx="2165646" cy="6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Arquivo, tipo, aws Livre de vscode">
            <a:extLst>
              <a:ext uri="{FF2B5EF4-FFF2-40B4-BE49-F238E27FC236}">
                <a16:creationId xmlns:a16="http://schemas.microsoft.com/office/drawing/2014/main" id="{61FF9A9B-B9CB-4F1B-87FF-0BA47C04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90667">
                        <a14:foregroundMark x1="8889" y1="61778" x2="8889" y2="68889"/>
                        <a14:foregroundMark x1="27111" y1="56889" x2="42667" y2="56000"/>
                        <a14:foregroundMark x1="30222" y1="53333" x2="39111" y2="64000"/>
                        <a14:foregroundMark x1="72000" y1="58222" x2="36889" y2="60000"/>
                        <a14:foregroundMark x1="36889" y1="60000" x2="26222" y2="54222"/>
                        <a14:foregroundMark x1="32000" y1="50222" x2="27111" y2="64000"/>
                        <a14:foregroundMark x1="26222" y1="65778" x2="69333" y2="59111"/>
                        <a14:foregroundMark x1="60444" y1="54222" x2="37778" y2="48444"/>
                        <a14:foregroundMark x1="41778" y1="48444" x2="71111" y2="56000"/>
                        <a14:foregroundMark x1="66222" y1="48444" x2="72889" y2="64889"/>
                        <a14:foregroundMark x1="72889" y1="64889" x2="61333" y2="64889"/>
                        <a14:foregroundMark x1="90667" y1="56889" x2="90667" y2="64889"/>
                        <a14:foregroundMark x1="74222" y1="60000" x2="720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50" y="1511301"/>
            <a:ext cx="1359432" cy="1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D1139CE-DEBB-4AE7-97E7-D1EA9D0DCBAF}"/>
              </a:ext>
            </a:extLst>
          </p:cNvPr>
          <p:cNvCxnSpPr>
            <a:cxnSpLocks/>
          </p:cNvCxnSpPr>
          <p:nvPr/>
        </p:nvCxnSpPr>
        <p:spPr>
          <a:xfrm flipH="1" flipV="1">
            <a:off x="8393553" y="3065134"/>
            <a:ext cx="25982" cy="3207155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FF0AC2D-7153-4E51-A82F-A7156261555C}"/>
              </a:ext>
            </a:extLst>
          </p:cNvPr>
          <p:cNvCxnSpPr>
            <a:cxnSpLocks/>
          </p:cNvCxnSpPr>
          <p:nvPr/>
        </p:nvCxnSpPr>
        <p:spPr>
          <a:xfrm flipH="1">
            <a:off x="167169" y="5569890"/>
            <a:ext cx="6236078" cy="0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3F1286B-D19B-4EE2-A45C-527DB2F13E7A}"/>
              </a:ext>
            </a:extLst>
          </p:cNvPr>
          <p:cNvCxnSpPr>
            <a:cxnSpLocks/>
          </p:cNvCxnSpPr>
          <p:nvPr/>
        </p:nvCxnSpPr>
        <p:spPr>
          <a:xfrm flipH="1" flipV="1">
            <a:off x="4351623" y="3071955"/>
            <a:ext cx="18914" cy="3200334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2B7FBC0-08B6-4D47-8CBF-FB2C67423420}"/>
              </a:ext>
            </a:extLst>
          </p:cNvPr>
          <p:cNvCxnSpPr>
            <a:cxnSpLocks/>
          </p:cNvCxnSpPr>
          <p:nvPr/>
        </p:nvCxnSpPr>
        <p:spPr>
          <a:xfrm flipH="1" flipV="1">
            <a:off x="2319102" y="2812098"/>
            <a:ext cx="4016108" cy="10028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10139BA-B057-495A-B763-2BC8E974729B}"/>
              </a:ext>
            </a:extLst>
          </p:cNvPr>
          <p:cNvCxnSpPr>
            <a:cxnSpLocks/>
          </p:cNvCxnSpPr>
          <p:nvPr/>
        </p:nvCxnSpPr>
        <p:spPr>
          <a:xfrm flipH="1" flipV="1">
            <a:off x="2215264" y="6322698"/>
            <a:ext cx="6204927" cy="1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75FB14E-CA86-47E9-8C4E-2785BA192575}"/>
              </a:ext>
            </a:extLst>
          </p:cNvPr>
          <p:cNvCxnSpPr>
            <a:cxnSpLocks/>
          </p:cNvCxnSpPr>
          <p:nvPr/>
        </p:nvCxnSpPr>
        <p:spPr>
          <a:xfrm flipH="1">
            <a:off x="173011" y="3800334"/>
            <a:ext cx="6162199" cy="0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9187E0B-107E-415F-874D-9BEABB76805B}"/>
              </a:ext>
            </a:extLst>
          </p:cNvPr>
          <p:cNvCxnSpPr>
            <a:cxnSpLocks/>
          </p:cNvCxnSpPr>
          <p:nvPr/>
        </p:nvCxnSpPr>
        <p:spPr>
          <a:xfrm flipV="1">
            <a:off x="2193960" y="4020300"/>
            <a:ext cx="0" cy="2251989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578303F-FEEC-4140-A9C0-4DD7FD932688}"/>
              </a:ext>
            </a:extLst>
          </p:cNvPr>
          <p:cNvCxnSpPr>
            <a:cxnSpLocks/>
          </p:cNvCxnSpPr>
          <p:nvPr/>
        </p:nvCxnSpPr>
        <p:spPr>
          <a:xfrm flipH="1" flipV="1">
            <a:off x="5995579" y="3071955"/>
            <a:ext cx="42862" cy="3200334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CC60962-41BB-4E58-BAB5-EB81525A89FD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tângulo 1045">
            <a:extLst>
              <a:ext uri="{FF2B5EF4-FFF2-40B4-BE49-F238E27FC236}">
                <a16:creationId xmlns:a16="http://schemas.microsoft.com/office/drawing/2014/main" id="{F5E2F3CD-51B3-4508-BDC2-264532DF216D}"/>
              </a:ext>
            </a:extLst>
          </p:cNvPr>
          <p:cNvSpPr/>
          <p:nvPr/>
        </p:nvSpPr>
        <p:spPr>
          <a:xfrm>
            <a:off x="2338017" y="1685771"/>
            <a:ext cx="1662509" cy="3519098"/>
          </a:xfrm>
          <a:prstGeom prst="rect">
            <a:avLst/>
          </a:prstGeom>
          <a:noFill/>
          <a:ln w="28575">
            <a:solidFill>
              <a:srgbClr val="4DB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1DE5499-506F-4093-841D-E123E76CE476}"/>
              </a:ext>
            </a:extLst>
          </p:cNvPr>
          <p:cNvSpPr/>
          <p:nvPr/>
        </p:nvSpPr>
        <p:spPr>
          <a:xfrm>
            <a:off x="2386044" y="1392764"/>
            <a:ext cx="156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Mais Econômico</a:t>
            </a:r>
            <a:endParaRPr lang="pt-BR" sz="1600" dirty="0">
              <a:solidFill>
                <a:srgbClr val="4DB033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4525A92-559F-4CE8-B7FC-19B054491AD8}"/>
              </a:ext>
            </a:extLst>
          </p:cNvPr>
          <p:cNvSpPr/>
          <p:nvPr/>
        </p:nvSpPr>
        <p:spPr>
          <a:xfrm>
            <a:off x="2345110" y="4813679"/>
            <a:ext cx="178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12,54 USD/mês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8C71C6A-245B-4123-9726-1AE979CCDFEF}"/>
              </a:ext>
            </a:extLst>
          </p:cNvPr>
          <p:cNvSpPr txBox="1">
            <a:spLocks/>
          </p:cNvSpPr>
          <p:nvPr/>
        </p:nvSpPr>
        <p:spPr>
          <a:xfrm>
            <a:off x="8073674" y="2822126"/>
            <a:ext cx="3560615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18,28 USD/mês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2AB8EEA-854A-4DEA-A41B-D06FC74C96BB}"/>
              </a:ext>
            </a:extLst>
          </p:cNvPr>
          <p:cNvSpPr txBox="1">
            <a:spLocks/>
          </p:cNvSpPr>
          <p:nvPr/>
        </p:nvSpPr>
        <p:spPr>
          <a:xfrm>
            <a:off x="8066582" y="4579933"/>
            <a:ext cx="3560615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219,36 USD/ano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66EE32EA-573D-4424-A663-4ED0F427AAB8}"/>
              </a:ext>
            </a:extLst>
          </p:cNvPr>
          <p:cNvSpPr txBox="1">
            <a:spLocks/>
          </p:cNvSpPr>
          <p:nvPr/>
        </p:nvSpPr>
        <p:spPr>
          <a:xfrm>
            <a:off x="3050768" y="6004027"/>
            <a:ext cx="4650763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</a:t>
            </a:r>
            <a:r>
              <a:rPr lang="pt-BR" sz="2400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R$ 1184,54/ano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613756-1831-4F23-A697-76251A3DD081}"/>
              </a:ext>
            </a:extLst>
          </p:cNvPr>
          <p:cNvSpPr/>
          <p:nvPr/>
        </p:nvSpPr>
        <p:spPr>
          <a:xfrm>
            <a:off x="3266505" y="6004027"/>
            <a:ext cx="4219291" cy="534790"/>
          </a:xfrm>
          <a:prstGeom prst="rect">
            <a:avLst/>
          </a:prstGeom>
          <a:noFill/>
          <a:ln w="28575">
            <a:solidFill>
              <a:srgbClr val="4DB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E6055-5C30-4A8F-B7C1-7CB71B3EAB6B}"/>
              </a:ext>
            </a:extLst>
          </p:cNvPr>
          <p:cNvSpPr/>
          <p:nvPr/>
        </p:nvSpPr>
        <p:spPr>
          <a:xfrm>
            <a:off x="7148111" y="59945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**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707730-B578-4127-9179-F2E9AC0ACABA}"/>
              </a:ext>
            </a:extLst>
          </p:cNvPr>
          <p:cNvSpPr/>
          <p:nvPr/>
        </p:nvSpPr>
        <p:spPr>
          <a:xfrm>
            <a:off x="10157858" y="6519446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**Dólar : R$ 5,40</a:t>
            </a:r>
            <a:endParaRPr lang="pt-BR" sz="1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0" animBg="1"/>
      <p:bldP spid="28" grpId="0"/>
      <p:bldP spid="35" grpId="0"/>
      <p:bldP spid="36" grpId="0"/>
      <p:bldP spid="37" grpId="0"/>
      <p:bldP spid="4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Mockups</a:t>
            </a:r>
            <a:endParaRPr lang="pt-BR" sz="36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7014497" y="1892381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407886" y="1133556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28840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1892381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" y="238540"/>
            <a:ext cx="5810864" cy="11244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 (Completo)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977D7B-4CBE-4864-88B6-5E439EF7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634571" y="1136351"/>
            <a:ext cx="11183618" cy="5721650"/>
          </a:xfrm>
        </p:spPr>
      </p:pic>
      <p:pic>
        <p:nvPicPr>
          <p:cNvPr id="15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BBA6F-3E89-4B49-9264-D4A1D223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-11205" y="-1"/>
            <a:ext cx="13927445" cy="7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Preços AWS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9B8280BA-8712-4FAE-85F5-9C11FD8EC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136" y="1124414"/>
            <a:ext cx="11290852" cy="51345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9F15B75-EE9B-420D-BE6E-6C44E91CF68B}"/>
              </a:ext>
            </a:extLst>
          </p:cNvPr>
          <p:cNvSpPr/>
          <p:nvPr/>
        </p:nvSpPr>
        <p:spPr>
          <a:xfrm>
            <a:off x="3445453" y="6393985"/>
            <a:ext cx="450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B033"/>
                </a:solidFill>
                <a:cs typeface="Dubai Medium" panose="020B0603030403030204" pitchFamily="34" charset="-78"/>
              </a:rPr>
              <a:t>Site: </a:t>
            </a:r>
            <a:r>
              <a:rPr lang="pt-BR" dirty="0">
                <a:hlinkClick r:id="rId4"/>
              </a:rPr>
              <a:t>https://aws.amazon.com/pt/ebs/pricing/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Preços AZURE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9F15B75-EE9B-420D-BE6E-6C44E91CF68B}"/>
              </a:ext>
            </a:extLst>
          </p:cNvPr>
          <p:cNvSpPr/>
          <p:nvPr/>
        </p:nvSpPr>
        <p:spPr>
          <a:xfrm>
            <a:off x="921644" y="3438123"/>
            <a:ext cx="3690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DB033"/>
                </a:solidFill>
                <a:cs typeface="Dubai Medium" panose="020B0603030403030204" pitchFamily="34" charset="-78"/>
              </a:rPr>
              <a:t>Site: </a:t>
            </a:r>
            <a:r>
              <a:rPr lang="pt-BR" dirty="0">
                <a:hlinkClick r:id="rId3"/>
              </a:rPr>
              <a:t>https://azure.microsoft.com/en-us/pricing/calculator/?service=mysql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B6EBA8-A074-4499-AE26-9E7A8E2F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66" y="-1"/>
            <a:ext cx="6939118" cy="67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1" y="351784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4477" y="2265139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006637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2954556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94" y="1237888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507734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4737541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5784296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4888740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2" y="2987436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334380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048967"/>
            <a:ext cx="993918" cy="113927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E9E4F40-71B9-4085-95FA-A0FEF0D7D45B}"/>
              </a:ext>
            </a:extLst>
          </p:cNvPr>
          <p:cNvSpPr txBox="1">
            <a:spLocks/>
          </p:cNvSpPr>
          <p:nvPr/>
        </p:nvSpPr>
        <p:spPr>
          <a:xfrm>
            <a:off x="940041" y="4054234"/>
            <a:ext cx="3711472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Padrão de projeto no Java</a:t>
            </a:r>
          </a:p>
        </p:txBody>
      </p:sp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B27CFD-14FE-4C48-9269-EDA1C068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7" y="140930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224970" y="1741042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</a:t>
            </a:r>
          </a:p>
          <a:p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1845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F34EE8-E7C5-47D3-93FF-6A8E5B4C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21" y="2285362"/>
            <a:ext cx="55252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97" y="2546696"/>
            <a:ext cx="3481514" cy="144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325296-8EEF-4C43-A05B-3803C166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27" y="1752038"/>
            <a:ext cx="5062807" cy="4660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1C2D19-6C41-471B-92B5-C83E261F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4" y="2099941"/>
            <a:ext cx="4666636" cy="3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15B11F-236B-4500-9418-CB51AE0B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046E5-D4A8-49F6-86A8-BE89087C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87" y="1024456"/>
            <a:ext cx="7007671" cy="5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346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Organização do Projeto</vt:lpstr>
      <vt:lpstr>Nosso site</vt:lpstr>
      <vt:lpstr>Inovação - RPA</vt:lpstr>
      <vt:lpstr>E como o sistema funciona?</vt:lpstr>
      <vt:lpstr>Diagrama Lógico BD</vt:lpstr>
      <vt:lpstr>Diagrama de Classes</vt:lpstr>
      <vt:lpstr>Diagrama de Arquitetura</vt:lpstr>
      <vt:lpstr>Orçamento e Custos</vt:lpstr>
      <vt:lpstr>Apresentação do PowerPoint</vt:lpstr>
      <vt:lpstr>Obrigado pela atenção !</vt:lpstr>
      <vt:lpstr>Apresentação do PowerPoint</vt:lpstr>
      <vt:lpstr>Mockups</vt:lpstr>
      <vt:lpstr>Diagrama de Classes (Completo)</vt:lpstr>
      <vt:lpstr>Preços AWS</vt:lpstr>
      <vt:lpstr>Preços AZURE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VIEIRA RODRIGUES DE OLIVEIRA .</cp:lastModifiedBy>
  <cp:revision>99</cp:revision>
  <dcterms:created xsi:type="dcterms:W3CDTF">2020-05-05T19:41:05Z</dcterms:created>
  <dcterms:modified xsi:type="dcterms:W3CDTF">2020-06-30T22:28:11Z</dcterms:modified>
</cp:coreProperties>
</file>