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70" r:id="rId4"/>
    <p:sldId id="263" r:id="rId5"/>
    <p:sldId id="272" r:id="rId6"/>
    <p:sldId id="260" r:id="rId7"/>
    <p:sldId id="267" r:id="rId8"/>
    <p:sldId id="266" r:id="rId9"/>
    <p:sldId id="271" r:id="rId10"/>
    <p:sldId id="264" r:id="rId11"/>
    <p:sldId id="269" r:id="rId12"/>
    <p:sldId id="268" r:id="rId13"/>
    <p:sldId id="26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01097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1665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9105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61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6878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6012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3669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15820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494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627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45246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164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21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4751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0849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41576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4611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5698109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6" r:id="rId13"/>
    <p:sldLayoutId id="2147483697" r:id="rId14"/>
    <p:sldLayoutId id="2147483698" r:id="rId15"/>
    <p:sldLayoutId id="2147483699" r:id="rId16"/>
    <p:sldLayoutId id="2147483700"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0915391-C149-4E16-9178-1EC2068B21BD}"/>
              </a:ext>
            </a:extLst>
          </p:cNvPr>
          <p:cNvPicPr>
            <a:picLocks noChangeAspect="1"/>
          </p:cNvPicPr>
          <p:nvPr/>
        </p:nvPicPr>
        <p:blipFill rotWithShape="1">
          <a:blip r:embed="rId3">
            <a:alphaModFix/>
          </a:blip>
          <a:srcRect t="9663" b="337"/>
          <a:stretch/>
        </p:blipFill>
        <p:spPr>
          <a:xfrm>
            <a:off x="20" y="10"/>
            <a:ext cx="12191980" cy="6857990"/>
          </a:xfrm>
          <a:prstGeom prst="rect">
            <a:avLst/>
          </a:prstGeom>
        </p:spPr>
      </p:pic>
      <p:sp>
        <p:nvSpPr>
          <p:cNvPr id="13" name="Rectangle 8">
            <a:extLst>
              <a:ext uri="{FF2B5EF4-FFF2-40B4-BE49-F238E27FC236}">
                <a16:creationId xmlns:a16="http://schemas.microsoft.com/office/drawing/2014/main" id="{D221F0D2-C3E4-45CA-9D1A-64403639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229775-96FD-43BC-9749-415F52782BFB}"/>
              </a:ext>
            </a:extLst>
          </p:cNvPr>
          <p:cNvSpPr>
            <a:spLocks noGrp="1"/>
          </p:cNvSpPr>
          <p:nvPr>
            <p:ph type="ctrTitle"/>
          </p:nvPr>
        </p:nvSpPr>
        <p:spPr>
          <a:xfrm>
            <a:off x="1370693" y="1769540"/>
            <a:ext cx="9440034" cy="1828801"/>
          </a:xfrm>
        </p:spPr>
        <p:txBody>
          <a:bodyPr>
            <a:normAutofit/>
          </a:bodyPr>
          <a:lstStyle/>
          <a:p>
            <a:r>
              <a:rPr lang="pt-BR" dirty="0"/>
              <a:t>ALPRIME</a:t>
            </a:r>
          </a:p>
        </p:txBody>
      </p:sp>
    </p:spTree>
    <p:extLst>
      <p:ext uri="{BB962C8B-B14F-4D97-AF65-F5344CB8AC3E}">
        <p14:creationId xmlns:p14="http://schemas.microsoft.com/office/powerpoint/2010/main" val="244653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77833" y="739242"/>
            <a:ext cx="3413156" cy="5273675"/>
          </a:xfrm>
        </p:spPr>
        <p:txBody>
          <a:bodyPr>
            <a:normAutofit/>
          </a:bodyPr>
          <a:lstStyle/>
          <a:p>
            <a:pPr algn="l"/>
            <a:r>
              <a:rPr lang="pt-BR" sz="3600" dirty="0"/>
              <a:t>Modelo</a:t>
            </a:r>
            <a:br>
              <a:rPr lang="pt-BR" sz="3600" dirty="0"/>
            </a:br>
            <a:r>
              <a:rPr lang="pt-BR" sz="3600" dirty="0"/>
              <a:t>      Lógico</a:t>
            </a:r>
          </a:p>
        </p:txBody>
      </p:sp>
      <p:pic>
        <p:nvPicPr>
          <p:cNvPr id="4" name="Imagem 3" descr="Tela de computador com texto preto sobre fundo branco&#10;&#10;Descrição gerada automaticamente">
            <a:extLst>
              <a:ext uri="{FF2B5EF4-FFF2-40B4-BE49-F238E27FC236}">
                <a16:creationId xmlns:a16="http://schemas.microsoft.com/office/drawing/2014/main" id="{94383312-C4F7-4922-8B92-5DA480060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059" y="987351"/>
            <a:ext cx="8468139" cy="5143500"/>
          </a:xfrm>
          <a:prstGeom prst="rect">
            <a:avLst/>
          </a:prstGeom>
        </p:spPr>
      </p:pic>
    </p:spTree>
    <p:extLst>
      <p:ext uri="{BB962C8B-B14F-4D97-AF65-F5344CB8AC3E}">
        <p14:creationId xmlns:p14="http://schemas.microsoft.com/office/powerpoint/2010/main" val="257894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38076" y="617270"/>
            <a:ext cx="3413156" cy="5273675"/>
          </a:xfrm>
        </p:spPr>
        <p:txBody>
          <a:bodyPr>
            <a:normAutofit/>
          </a:bodyPr>
          <a:lstStyle/>
          <a:p>
            <a:pPr algn="l"/>
            <a:r>
              <a:rPr lang="pt-BR" sz="3600" dirty="0"/>
              <a:t>Backlog</a:t>
            </a:r>
          </a:p>
        </p:txBody>
      </p:sp>
      <p:pic>
        <p:nvPicPr>
          <p:cNvPr id="3" name="Imagem 2">
            <a:extLst>
              <a:ext uri="{FF2B5EF4-FFF2-40B4-BE49-F238E27FC236}">
                <a16:creationId xmlns:a16="http://schemas.microsoft.com/office/drawing/2014/main" id="{A3A993F1-8AC0-4AF7-8B33-1506D5518B9D}"/>
              </a:ext>
            </a:extLst>
          </p:cNvPr>
          <p:cNvPicPr>
            <a:picLocks noChangeAspect="1"/>
          </p:cNvPicPr>
          <p:nvPr/>
        </p:nvPicPr>
        <p:blipFill>
          <a:blip r:embed="rId2"/>
          <a:stretch>
            <a:fillRect/>
          </a:stretch>
        </p:blipFill>
        <p:spPr>
          <a:xfrm>
            <a:off x="2928731" y="950923"/>
            <a:ext cx="8884219" cy="5167835"/>
          </a:xfrm>
          <a:prstGeom prst="rect">
            <a:avLst/>
          </a:prstGeom>
        </p:spPr>
      </p:pic>
    </p:spTree>
    <p:extLst>
      <p:ext uri="{BB962C8B-B14F-4D97-AF65-F5344CB8AC3E}">
        <p14:creationId xmlns:p14="http://schemas.microsoft.com/office/powerpoint/2010/main" val="423101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Site Institucional</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r>
              <a:rPr lang="pt-BR" dirty="0">
                <a:effectLst/>
              </a:rPr>
              <a:t>Demonstração</a:t>
            </a:r>
            <a:endParaRPr lang="pt-BR" dirty="0"/>
          </a:p>
        </p:txBody>
      </p:sp>
    </p:spTree>
    <p:extLst>
      <p:ext uri="{BB962C8B-B14F-4D97-AF65-F5344CB8AC3E}">
        <p14:creationId xmlns:p14="http://schemas.microsoft.com/office/powerpoint/2010/main" val="395183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Visita</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r>
              <a:rPr lang="pt-BR" dirty="0">
                <a:effectLst/>
              </a:rPr>
              <a:t>Como foi? O que aprendemos de interessante?</a:t>
            </a:r>
            <a:endParaRPr lang="pt-BR" dirty="0"/>
          </a:p>
        </p:txBody>
      </p:sp>
    </p:spTree>
    <p:extLst>
      <p:ext uri="{BB962C8B-B14F-4D97-AF65-F5344CB8AC3E}">
        <p14:creationId xmlns:p14="http://schemas.microsoft.com/office/powerpoint/2010/main" val="81958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Contextualização</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Espaço Reservado para Conteúdo 2">
            <a:extLst>
              <a:ext uri="{FF2B5EF4-FFF2-40B4-BE49-F238E27FC236}">
                <a16:creationId xmlns:a16="http://schemas.microsoft.com/office/drawing/2014/main" id="{F4382C27-B9A6-4F4D-8247-419CF9B26A9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effectLst/>
              </a:rPr>
              <a:t>Iremos monitorar o Hardware (Memória RAM ,CPU, Disco) das máquinas de recarga de bilhetes para assegurar um melhor funcionamento delas, em caso de mal uso ou falta de recursos os usuários poderão saber antes de usar, e a empresa terá uma visão micro e macro dos funcionamentos e produtividade de cada máquina e, serão alertados em caso de algum problema.</a:t>
            </a:r>
            <a:endParaRPr lang="pt-BR" dirty="0"/>
          </a:p>
        </p:txBody>
      </p:sp>
    </p:spTree>
    <p:extLst>
      <p:ext uri="{BB962C8B-B14F-4D97-AF65-F5344CB8AC3E}">
        <p14:creationId xmlns:p14="http://schemas.microsoft.com/office/powerpoint/2010/main" val="250813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09489" y="352819"/>
            <a:ext cx="3413156" cy="5273675"/>
          </a:xfrm>
        </p:spPr>
        <p:txBody>
          <a:bodyPr>
            <a:normAutofit/>
          </a:bodyPr>
          <a:lstStyle/>
          <a:p>
            <a:pPr algn="l"/>
            <a:r>
              <a:rPr lang="pt-BR" sz="3600" dirty="0"/>
              <a:t>Organização</a:t>
            </a:r>
            <a:br>
              <a:rPr lang="pt-BR" sz="3600" dirty="0"/>
            </a:br>
            <a:r>
              <a:rPr lang="pt-BR" sz="3600" dirty="0"/>
              <a:t>		</a:t>
            </a:r>
            <a:r>
              <a:rPr lang="pt-BR" sz="3600" dirty="0" err="1"/>
              <a:t>Planner</a:t>
            </a:r>
            <a:endParaRPr lang="pt-BR" sz="3600" dirty="0"/>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endParaRPr lang="pt-BR" dirty="0"/>
          </a:p>
        </p:txBody>
      </p:sp>
      <p:pic>
        <p:nvPicPr>
          <p:cNvPr id="3" name="Imagem 2">
            <a:extLst>
              <a:ext uri="{FF2B5EF4-FFF2-40B4-BE49-F238E27FC236}">
                <a16:creationId xmlns:a16="http://schemas.microsoft.com/office/drawing/2014/main" id="{976431AD-E14D-4FE3-957A-B1D275C2B031}"/>
              </a:ext>
            </a:extLst>
          </p:cNvPr>
          <p:cNvPicPr>
            <a:picLocks noChangeAspect="1"/>
          </p:cNvPicPr>
          <p:nvPr/>
        </p:nvPicPr>
        <p:blipFill>
          <a:blip r:embed="rId4"/>
          <a:stretch>
            <a:fillRect/>
          </a:stretch>
        </p:blipFill>
        <p:spPr>
          <a:xfrm>
            <a:off x="3405840" y="677969"/>
            <a:ext cx="8276671" cy="5301344"/>
          </a:xfrm>
          <a:prstGeom prst="rect">
            <a:avLst/>
          </a:prstGeom>
        </p:spPr>
      </p:pic>
    </p:spTree>
    <p:extLst>
      <p:ext uri="{BB962C8B-B14F-4D97-AF65-F5344CB8AC3E}">
        <p14:creationId xmlns:p14="http://schemas.microsoft.com/office/powerpoint/2010/main" val="412378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736860" y="792162"/>
            <a:ext cx="3413156" cy="5273675"/>
          </a:xfrm>
        </p:spPr>
        <p:txBody>
          <a:bodyPr>
            <a:normAutofit/>
          </a:bodyPr>
          <a:lstStyle/>
          <a:p>
            <a:pPr algn="l"/>
            <a:r>
              <a:rPr lang="pt-BR" sz="3600" dirty="0" err="1"/>
              <a:t>Canvas</a:t>
            </a:r>
            <a:endParaRPr lang="pt-BR" sz="3600" dirty="0"/>
          </a:p>
        </p:txBody>
      </p:sp>
      <p:pic>
        <p:nvPicPr>
          <p:cNvPr id="5" name="Espaço Reservado para Conteúdo 4" descr="Tela de celular com publicação numa rede social&#10;&#10;Descrição gerada automaticamente">
            <a:extLst>
              <a:ext uri="{FF2B5EF4-FFF2-40B4-BE49-F238E27FC236}">
                <a16:creationId xmlns:a16="http://schemas.microsoft.com/office/drawing/2014/main" id="{D5AF1AB4-C5A9-4BC1-8DA3-8D0384C7F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139" y="573413"/>
            <a:ext cx="9819861" cy="5711172"/>
          </a:xfrm>
        </p:spPr>
      </p:pic>
    </p:spTree>
    <p:extLst>
      <p:ext uri="{BB962C8B-B14F-4D97-AF65-F5344CB8AC3E}">
        <p14:creationId xmlns:p14="http://schemas.microsoft.com/office/powerpoint/2010/main" val="198522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317D0-90C2-4EA9-A402-06A03821EEBA}"/>
              </a:ext>
            </a:extLst>
          </p:cNvPr>
          <p:cNvSpPr>
            <a:spLocks noGrp="1"/>
          </p:cNvSpPr>
          <p:nvPr>
            <p:ph type="title"/>
          </p:nvPr>
        </p:nvSpPr>
        <p:spPr>
          <a:xfrm>
            <a:off x="919119" y="2800350"/>
            <a:ext cx="10353762" cy="1257300"/>
          </a:xfrm>
        </p:spPr>
        <p:txBody>
          <a:bodyPr/>
          <a:lstStyle/>
          <a:p>
            <a:r>
              <a:rPr lang="pt-BR" dirty="0" err="1"/>
              <a:t>Github</a:t>
            </a:r>
            <a:r>
              <a:rPr lang="pt-BR" dirty="0"/>
              <a:t> e Azure.</a:t>
            </a:r>
          </a:p>
        </p:txBody>
      </p:sp>
    </p:spTree>
    <p:extLst>
      <p:ext uri="{BB962C8B-B14F-4D97-AF65-F5344CB8AC3E}">
        <p14:creationId xmlns:p14="http://schemas.microsoft.com/office/powerpoint/2010/main" val="69610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180268" y="61191"/>
            <a:ext cx="3413156" cy="5273675"/>
          </a:xfrm>
        </p:spPr>
        <p:txBody>
          <a:bodyPr>
            <a:normAutofit/>
          </a:bodyPr>
          <a:lstStyle/>
          <a:p>
            <a:pPr algn="l"/>
            <a:r>
              <a:rPr lang="pt-BR" sz="3600" dirty="0" err="1"/>
              <a:t>Proto</a:t>
            </a:r>
            <a:r>
              <a:rPr lang="pt-BR" sz="3600" dirty="0"/>
              <a:t> </a:t>
            </a:r>
            <a:br>
              <a:rPr lang="pt-BR" sz="3600" dirty="0"/>
            </a:br>
            <a:r>
              <a:rPr lang="pt-BR" sz="3600" dirty="0"/>
              <a:t>     Persona</a:t>
            </a:r>
            <a:br>
              <a:rPr lang="pt-BR" sz="3600" dirty="0"/>
            </a:br>
            <a:r>
              <a:rPr lang="pt-BR" sz="3600" dirty="0"/>
              <a:t>Usuário </a:t>
            </a:r>
            <a:br>
              <a:rPr lang="pt-BR" sz="3600" dirty="0"/>
            </a:br>
            <a:r>
              <a:rPr lang="pt-BR" sz="3600" dirty="0"/>
              <a:t>		do</a:t>
            </a:r>
            <a:br>
              <a:rPr lang="pt-BR" sz="3600" dirty="0"/>
            </a:br>
            <a:r>
              <a:rPr lang="pt-BR" sz="3600" dirty="0"/>
              <a:t>			Metrô</a:t>
            </a:r>
          </a:p>
        </p:txBody>
      </p:sp>
      <p:pic>
        <p:nvPicPr>
          <p:cNvPr id="3" name="Imagem 2">
            <a:extLst>
              <a:ext uri="{FF2B5EF4-FFF2-40B4-BE49-F238E27FC236}">
                <a16:creationId xmlns:a16="http://schemas.microsoft.com/office/drawing/2014/main" id="{4ECA8515-608F-4A91-B3D0-0D9466DDEA3E}"/>
              </a:ext>
            </a:extLst>
          </p:cNvPr>
          <p:cNvPicPr>
            <a:picLocks noChangeAspect="1"/>
          </p:cNvPicPr>
          <p:nvPr/>
        </p:nvPicPr>
        <p:blipFill>
          <a:blip r:embed="rId2"/>
          <a:stretch>
            <a:fillRect/>
          </a:stretch>
        </p:blipFill>
        <p:spPr>
          <a:xfrm>
            <a:off x="2994991" y="1216321"/>
            <a:ext cx="8772939" cy="4625008"/>
          </a:xfrm>
          <a:prstGeom prst="rect">
            <a:avLst/>
          </a:prstGeom>
        </p:spPr>
      </p:pic>
    </p:spTree>
    <p:extLst>
      <p:ext uri="{BB962C8B-B14F-4D97-AF65-F5344CB8AC3E}">
        <p14:creationId xmlns:p14="http://schemas.microsoft.com/office/powerpoint/2010/main" val="294100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00506" y="516833"/>
            <a:ext cx="3413156" cy="5273675"/>
          </a:xfrm>
        </p:spPr>
        <p:txBody>
          <a:bodyPr>
            <a:normAutofit/>
          </a:bodyPr>
          <a:lstStyle/>
          <a:p>
            <a:pPr algn="l"/>
            <a:r>
              <a:rPr lang="pt-BR" sz="3600" dirty="0" err="1"/>
              <a:t>User</a:t>
            </a:r>
            <a:r>
              <a:rPr lang="pt-BR" sz="3600" dirty="0"/>
              <a:t> Stories</a:t>
            </a:r>
            <a:br>
              <a:rPr lang="pt-BR" sz="3600" dirty="0"/>
            </a:br>
            <a:r>
              <a:rPr lang="pt-BR" sz="3600" dirty="0"/>
              <a:t>		Marcelo</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t>Eu, Marcelo, como usuário frequente do metrô, gostaria de não enfrentar fila para recarregar o bilhete e não ser surpreso com máquinas com defeito, para evitar frustações e atrasos no meu trajeto.</a:t>
            </a:r>
          </a:p>
        </p:txBody>
      </p:sp>
    </p:spTree>
    <p:extLst>
      <p:ext uri="{BB962C8B-B14F-4D97-AF65-F5344CB8AC3E}">
        <p14:creationId xmlns:p14="http://schemas.microsoft.com/office/powerpoint/2010/main" val="3174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133155" y="358500"/>
            <a:ext cx="3413156" cy="5273675"/>
          </a:xfrm>
        </p:spPr>
        <p:txBody>
          <a:bodyPr>
            <a:normAutofit/>
          </a:bodyPr>
          <a:lstStyle/>
          <a:p>
            <a:pPr algn="l"/>
            <a:r>
              <a:rPr lang="pt-BR" sz="3600" dirty="0" err="1"/>
              <a:t>Proto</a:t>
            </a:r>
            <a:r>
              <a:rPr lang="pt-BR" sz="3600" dirty="0"/>
              <a:t> </a:t>
            </a:r>
            <a:br>
              <a:rPr lang="pt-BR" sz="3600" dirty="0"/>
            </a:br>
            <a:r>
              <a:rPr lang="pt-BR" sz="3600" dirty="0"/>
              <a:t>     Persona</a:t>
            </a:r>
            <a:br>
              <a:rPr lang="pt-BR" sz="3600" dirty="0"/>
            </a:br>
            <a:r>
              <a:rPr lang="pt-BR" sz="3600" dirty="0"/>
              <a:t>		Gerente</a:t>
            </a:r>
          </a:p>
        </p:txBody>
      </p:sp>
      <p:pic>
        <p:nvPicPr>
          <p:cNvPr id="4" name="Imagem 3">
            <a:extLst>
              <a:ext uri="{FF2B5EF4-FFF2-40B4-BE49-F238E27FC236}">
                <a16:creationId xmlns:a16="http://schemas.microsoft.com/office/drawing/2014/main" id="{F92577C1-6A9E-41FE-815C-44F0EC37E0CD}"/>
              </a:ext>
            </a:extLst>
          </p:cNvPr>
          <p:cNvPicPr>
            <a:picLocks noChangeAspect="1"/>
          </p:cNvPicPr>
          <p:nvPr/>
        </p:nvPicPr>
        <p:blipFill>
          <a:blip r:embed="rId2"/>
          <a:stretch>
            <a:fillRect/>
          </a:stretch>
        </p:blipFill>
        <p:spPr>
          <a:xfrm>
            <a:off x="3057720" y="1073427"/>
            <a:ext cx="8696325" cy="4558748"/>
          </a:xfrm>
          <a:prstGeom prst="rect">
            <a:avLst/>
          </a:prstGeom>
        </p:spPr>
      </p:pic>
    </p:spTree>
    <p:extLst>
      <p:ext uri="{BB962C8B-B14F-4D97-AF65-F5344CB8AC3E}">
        <p14:creationId xmlns:p14="http://schemas.microsoft.com/office/powerpoint/2010/main" val="63348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err="1"/>
              <a:t>User</a:t>
            </a:r>
            <a:r>
              <a:rPr lang="pt-BR" sz="3600" dirty="0"/>
              <a:t> Stories -</a:t>
            </a:r>
            <a:br>
              <a:rPr lang="pt-BR" sz="3600" dirty="0"/>
            </a:br>
            <a:r>
              <a:rPr lang="pt-BR" sz="3600" dirty="0"/>
              <a:t>		Sabrina</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t>Eu, Sabrina, como gerente de operações, desejo poder saber mais informações sobre os totens, incluindo vida útil, usabilidade, lucro </a:t>
            </a:r>
            <a:r>
              <a:rPr lang="pt-BR" dirty="0" err="1"/>
              <a:t>etc</a:t>
            </a:r>
            <a:r>
              <a:rPr lang="pt-BR" dirty="0"/>
              <a:t>, para assim aumentar a eficiência e se possível diminuir os gastos da empresa.</a:t>
            </a:r>
          </a:p>
          <a:p>
            <a:pPr marL="36900" indent="0">
              <a:buNone/>
            </a:pPr>
            <a:endParaRPr lang="pt-BR" dirty="0"/>
          </a:p>
        </p:txBody>
      </p:sp>
    </p:spTree>
    <p:extLst>
      <p:ext uri="{BB962C8B-B14F-4D97-AF65-F5344CB8AC3E}">
        <p14:creationId xmlns:p14="http://schemas.microsoft.com/office/powerpoint/2010/main" val="3899215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D41"/>
      </a:dk2>
      <a:lt2>
        <a:srgbClr val="EBEAE6"/>
      </a:lt2>
      <a:accent1>
        <a:srgbClr val="3C63D4"/>
      </a:accent1>
      <a:accent2>
        <a:srgbClr val="2A90C2"/>
      </a:accent2>
      <a:accent3>
        <a:srgbClr val="33B5AA"/>
      </a:accent3>
      <a:accent4>
        <a:srgbClr val="29BA71"/>
      </a:accent4>
      <a:accent5>
        <a:srgbClr val="35BB40"/>
      </a:accent5>
      <a:accent6>
        <a:srgbClr val="58B728"/>
      </a:accent6>
      <a:hlink>
        <a:srgbClr val="31944A"/>
      </a:hlink>
      <a:folHlink>
        <a:srgbClr val="848484"/>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240</TotalTime>
  <Words>212</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13</vt:i4>
      </vt:variant>
    </vt:vector>
  </HeadingPairs>
  <TitlesOfParts>
    <vt:vector size="16" baseType="lpstr">
      <vt:lpstr>Gill Sans MT</vt:lpstr>
      <vt:lpstr>Wingdings 2</vt:lpstr>
      <vt:lpstr>SlateVTI</vt:lpstr>
      <vt:lpstr>ALPRIME</vt:lpstr>
      <vt:lpstr>Contextualização</vt:lpstr>
      <vt:lpstr>Organização   Planner</vt:lpstr>
      <vt:lpstr>Canvas</vt:lpstr>
      <vt:lpstr>Github e Azure.</vt:lpstr>
      <vt:lpstr>Proto       Persona Usuário    do    Metrô</vt:lpstr>
      <vt:lpstr>User Stories   Marcelo</vt:lpstr>
      <vt:lpstr>Proto       Persona   Gerente</vt:lpstr>
      <vt:lpstr>User Stories -   Sabrina</vt:lpstr>
      <vt:lpstr>Modelo       Lógico</vt:lpstr>
      <vt:lpstr>Backlog</vt:lpstr>
      <vt:lpstr>Site Institucional</vt:lpstr>
      <vt:lpstr>Visita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ALPRIME</dc:title>
  <dc:creator>Daniele Rocha</dc:creator>
  <cp:lastModifiedBy>GABRIEL DIAS SELOTTO</cp:lastModifiedBy>
  <cp:revision>13</cp:revision>
  <dcterms:created xsi:type="dcterms:W3CDTF">2020-03-11T17:34:44Z</dcterms:created>
  <dcterms:modified xsi:type="dcterms:W3CDTF">2020-03-12T19:24:39Z</dcterms:modified>
</cp:coreProperties>
</file>