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Rocha" initials="DR" lastIdx="1" clrIdx="0">
    <p:extLst>
      <p:ext uri="{19B8F6BF-5375-455C-9EA6-DF929625EA0E}">
        <p15:presenceInfo xmlns:p15="http://schemas.microsoft.com/office/powerpoint/2012/main" userId="20d656e0c4f86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7AF3-FD88-4C07-8EF8-9E93A26A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4A6E8-DB8C-4A48-B56E-89334331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512D3-12BE-4886-A273-C404BC0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53E32-5607-40D0-A0E0-2754F9EF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15F93-6822-4F80-842D-A7AD0F7A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69D6-3F5B-4DCD-B03C-C21EEDEC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76591-B6C0-4D88-9F7E-B0B28224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7713A-DC9D-4D57-AECE-EF2E3934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2811DC-DD4C-46E8-A9B6-E0E4D5F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33E18-2BC5-4E66-A931-048727B2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24614-74B7-43F9-82E8-4A7C13B93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4511A-C131-4AA2-9EE9-7023967D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F6BC8-0CE8-4E1B-877F-36EF71DC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6B65F-EFB6-422D-A740-DA6DB98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BCD93-D2FF-43AF-87F9-8ADC40F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E341-7201-409F-813F-13AB63CC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DE4FF-1C10-4B9B-9F7F-B50AF7F7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E46E4-51EB-48BE-978F-1235A38C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ACDBB-5BBB-4A49-8079-83999521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203C8-1721-4D52-9A7B-FD8BDF6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45D2A-5CD0-4988-8BF1-EF716C82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8F9AC-2831-41F5-8AB0-AB798177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B1665-F2A7-4F68-965C-119B15CE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3F0AD-4794-431E-AFF2-B7C416AD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3B162-74C9-46FC-840A-C778DAD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5E8E-ED87-4AFD-A641-905DC05B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AABE5-500F-4A7B-9BD8-1147BC6D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1B7884-DF51-4E90-BDB5-AC4032C4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D0379-39A4-40D5-BEF5-DBC228F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9F609-2871-450D-9E36-112AD5AD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AA7411-FBD9-45B4-9D1F-E0423028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7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DBCD4-A529-4D0C-875B-29F84ACF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C295C-4649-4243-9FCE-C02AFA89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65E04-12D6-4543-A1F5-471B0860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E46E43-A2DB-4A2B-AF89-A63717AC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A60912-614C-406F-800B-DF2639285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2E6EC3-1C4C-4512-A67C-A7FFA5B9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72894C-67C3-43BD-8AE6-25C7D580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D86685-EEF2-4FF2-8A0B-3A2569D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2F16-2D3C-45AE-843E-03CDF75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90DE91-E9D1-4B26-A3A4-672B5EF6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102FAF-6751-4830-92FD-394F2D29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57C31-5C0F-4954-8AC3-CB8EE9FE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60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D4CC5C-2308-4283-B9CF-69D58B1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3E67B8-E563-4EA6-B8BE-6B96E97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4C778-2510-4DB4-9822-F6469F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256FF-7289-4790-9859-6BDDBEC9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3E580-2C01-4223-B583-81DE3AA0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E964D-EFC6-4B18-9F11-F56433DD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051401-AB31-4EB2-B475-E6FC2DE7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606476-F62D-46AC-857C-6C45D92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E6780-DB4D-4D22-A552-01F905EE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8FD3-3357-4EED-9B62-51E0DE3B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C857B7-5C2F-4DFC-A99A-8B7EF5B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FD81B4-9F6D-45CB-BA52-F0BB9C1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0C7AF-C5B0-4F48-B6A4-6E64B4C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1B73E-1915-4CEA-A685-DA36DE05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7E985-7F09-4BE8-9724-FCE928D8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18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E6F38B-4E38-4C30-A732-63B45C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BE71E6-313C-4B93-9D6F-38721BC1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C9577-5A16-4E6F-A2D6-7AD4AA30C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8245-3584-4099-BC83-EBD7C792D00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015E2-C970-42B8-A608-B4A7E165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77DD9-B94E-436A-8513-D9742500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camisa xadrez sorrindo&#10;&#10;Descrição gerada automaticamente">
            <a:extLst>
              <a:ext uri="{FF2B5EF4-FFF2-40B4-BE49-F238E27FC236}">
                <a16:creationId xmlns:a16="http://schemas.microsoft.com/office/drawing/2014/main" id="{1BE956C2-7E4B-4DB7-8D4C-8BD6B7D5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50" y="110323"/>
            <a:ext cx="4489925" cy="4171123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AB826A-13D2-4E23-B612-2B9D4657B7F6}"/>
              </a:ext>
            </a:extLst>
          </p:cNvPr>
          <p:cNvCxnSpPr>
            <a:cxnSpLocks/>
          </p:cNvCxnSpPr>
          <p:nvPr/>
        </p:nvCxnSpPr>
        <p:spPr>
          <a:xfrm>
            <a:off x="74980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50A9DC-F254-4863-B3ED-5CC2D17A0CF8}"/>
              </a:ext>
            </a:extLst>
          </p:cNvPr>
          <p:cNvSpPr txBox="1"/>
          <p:nvPr/>
        </p:nvSpPr>
        <p:spPr>
          <a:xfrm>
            <a:off x="7596050" y="4476584"/>
            <a:ext cx="4693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parajita" panose="02020603050405020304" pitchFamily="18" charset="0"/>
                <a:cs typeface="Aparajita" panose="02020603050405020304" pitchFamily="18" charset="0"/>
              </a:rPr>
              <a:t>Marcelo Silva</a:t>
            </a:r>
            <a:endParaRPr lang="pt-BR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Designer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3C20A38-B5FC-488D-8C3A-C4AF80EB3322}"/>
              </a:ext>
            </a:extLst>
          </p:cNvPr>
          <p:cNvCxnSpPr/>
          <p:nvPr/>
        </p:nvCxnSpPr>
        <p:spPr>
          <a:xfrm flipH="1">
            <a:off x="-23860" y="3438157"/>
            <a:ext cx="749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1ED03-9FE8-4A87-B39B-633AA8C2631C}"/>
              </a:ext>
            </a:extLst>
          </p:cNvPr>
          <p:cNvSpPr txBox="1"/>
          <p:nvPr/>
        </p:nvSpPr>
        <p:spPr>
          <a:xfrm>
            <a:off x="318050" y="4053402"/>
            <a:ext cx="68142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Dores e Necessidades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consegue carregar o bilhete no totem.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Maquinas de pagar no Débito não faz leitura do cartão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endParaRPr lang="pt-BR" u="sng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4227E4-B6CE-4197-82CF-B6882AD565B6}"/>
              </a:ext>
            </a:extLst>
          </p:cNvPr>
          <p:cNvSpPr txBox="1"/>
          <p:nvPr/>
        </p:nvSpPr>
        <p:spPr>
          <a:xfrm>
            <a:off x="106025" y="0"/>
            <a:ext cx="6814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Informações/Comportamentos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37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Mora em São Paulo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Solteiro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Usa Frequentemente o Metrô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ssoa posando para foto em frente a computador na mesa&#10;&#10;Descrição gerada automaticamente">
            <a:extLst>
              <a:ext uri="{FF2B5EF4-FFF2-40B4-BE49-F238E27FC236}">
                <a16:creationId xmlns:a16="http://schemas.microsoft.com/office/drawing/2014/main" id="{DEB9ADA4-B184-4295-A27A-ECACC7BD6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-2394" r="5688" b="17946"/>
          <a:stretch/>
        </p:blipFill>
        <p:spPr>
          <a:xfrm>
            <a:off x="7620006" y="0"/>
            <a:ext cx="4439474" cy="442622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D0EE832-7903-4CAE-8E71-B978E908AF19}"/>
              </a:ext>
            </a:extLst>
          </p:cNvPr>
          <p:cNvCxnSpPr>
            <a:cxnSpLocks/>
          </p:cNvCxnSpPr>
          <p:nvPr/>
        </p:nvCxnSpPr>
        <p:spPr>
          <a:xfrm flipH="1">
            <a:off x="0" y="3354118"/>
            <a:ext cx="749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1B1B052-1B8B-4168-956F-33DA3DDCCD4C}"/>
              </a:ext>
            </a:extLst>
          </p:cNvPr>
          <p:cNvCxnSpPr>
            <a:cxnSpLocks/>
          </p:cNvCxnSpPr>
          <p:nvPr/>
        </p:nvCxnSpPr>
        <p:spPr>
          <a:xfrm>
            <a:off x="74980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885043" y="4664765"/>
            <a:ext cx="40286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parajita" panose="02020603050405020304" pitchFamily="18" charset="0"/>
                <a:cs typeface="Aparajita" panose="02020603050405020304" pitchFamily="18" charset="0"/>
              </a:rPr>
              <a:t>Sabrina Garcez</a:t>
            </a:r>
          </a:p>
          <a:p>
            <a:pPr algn="ctr"/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132520" y="30132"/>
            <a:ext cx="7180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Informações/Comportamentos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34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Mora no Pinheiros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Casada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Graduada em Engenharia da Computação (DEV-OPS)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-1" y="3354118"/>
            <a:ext cx="7097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Dores e Necessidades</a:t>
            </a:r>
          </a:p>
          <a:p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Buscando uma forma de aumentar a eficiência e produtividade da empresa</a:t>
            </a:r>
          </a:p>
          <a:p>
            <a:pPr lvl="1"/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Aparajita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BIAGINI BRAZÃO COSTA .</dc:creator>
  <cp:lastModifiedBy>GABRIEL DIAS SELOTTO</cp:lastModifiedBy>
  <cp:revision>14</cp:revision>
  <dcterms:created xsi:type="dcterms:W3CDTF">2020-03-05T23:57:32Z</dcterms:created>
  <dcterms:modified xsi:type="dcterms:W3CDTF">2020-03-12T18:58:26Z</dcterms:modified>
</cp:coreProperties>
</file>