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70" r:id="rId2"/>
    <p:sldId id="257" r:id="rId3"/>
    <p:sldId id="259" r:id="rId4"/>
    <p:sldId id="269" r:id="rId5"/>
    <p:sldId id="263" r:id="rId6"/>
    <p:sldId id="273" r:id="rId7"/>
    <p:sldId id="260" r:id="rId8"/>
    <p:sldId id="266" r:id="rId9"/>
    <p:sldId id="274" r:id="rId10"/>
    <p:sldId id="278" r:id="rId11"/>
    <p:sldId id="280" r:id="rId12"/>
    <p:sldId id="264" r:id="rId13"/>
    <p:sldId id="272" r:id="rId14"/>
    <p:sldId id="267" r:id="rId15"/>
    <p:sldId id="277" r:id="rId16"/>
    <p:sldId id="265" r:id="rId17"/>
    <p:sldId id="27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C4"/>
    <a:srgbClr val="B02F75"/>
    <a:srgbClr val="4DB033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45.387" idx="7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6CDCDD0-2BF1-4931-8031-8A7C09C7D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209676"/>
            <a:ext cx="7775122" cy="5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Orçamento e Custos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859865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498666" y="2173361"/>
            <a:ext cx="929234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AWS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454478" y="3116532"/>
            <a:ext cx="2264949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Maquina Virtual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BDB8907-E996-491E-8C66-0FF68089ADAC}"/>
              </a:ext>
            </a:extLst>
          </p:cNvPr>
          <p:cNvSpPr txBox="1">
            <a:spLocks/>
          </p:cNvSpPr>
          <p:nvPr/>
        </p:nvSpPr>
        <p:spPr>
          <a:xfrm>
            <a:off x="9587511" y="2173361"/>
            <a:ext cx="1236826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0091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AZURE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162A2E-49C7-4BCC-AA83-301EC4529547}"/>
              </a:ext>
            </a:extLst>
          </p:cNvPr>
          <p:cNvSpPr/>
          <p:nvPr/>
        </p:nvSpPr>
        <p:spPr>
          <a:xfrm>
            <a:off x="454478" y="4282910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Volume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0815CD-71A3-422E-8858-8743A189F833}"/>
              </a:ext>
            </a:extLst>
          </p:cNvPr>
          <p:cNvSpPr/>
          <p:nvPr/>
        </p:nvSpPr>
        <p:spPr>
          <a:xfrm>
            <a:off x="8820931" y="3447059"/>
            <a:ext cx="276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Compute </a:t>
            </a:r>
            <a:r>
              <a:rPr lang="pt-BR" dirty="0" err="1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</a:t>
            </a:r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5 (1 VCORE)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CAE42-A25E-4968-A308-5CE812D0A3F3}"/>
              </a:ext>
            </a:extLst>
          </p:cNvPr>
          <p:cNvSpPr/>
          <p:nvPr/>
        </p:nvSpPr>
        <p:spPr>
          <a:xfrm>
            <a:off x="9346266" y="3045395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24,48 USD/mês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4617D7-E480-4F10-9F09-7063FDC9C622}"/>
              </a:ext>
            </a:extLst>
          </p:cNvPr>
          <p:cNvSpPr/>
          <p:nvPr/>
        </p:nvSpPr>
        <p:spPr>
          <a:xfrm>
            <a:off x="4226057" y="3077727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8,352 USD/mês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4BC6E9-6867-4E77-B839-8E5DFC02120D}"/>
              </a:ext>
            </a:extLst>
          </p:cNvPr>
          <p:cNvSpPr/>
          <p:nvPr/>
        </p:nvSpPr>
        <p:spPr>
          <a:xfrm>
            <a:off x="4498666" y="3446499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T2.micro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09D8A1-E82B-42F3-B724-C1A812834B21}"/>
              </a:ext>
            </a:extLst>
          </p:cNvPr>
          <p:cNvSpPr/>
          <p:nvPr/>
        </p:nvSpPr>
        <p:spPr>
          <a:xfrm>
            <a:off x="9587514" y="4683020"/>
            <a:ext cx="1170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1000 GB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141A75-FF48-4A91-AD78-DC381DE67A3C}"/>
              </a:ext>
            </a:extLst>
          </p:cNvPr>
          <p:cNvSpPr/>
          <p:nvPr/>
        </p:nvSpPr>
        <p:spPr>
          <a:xfrm>
            <a:off x="9237534" y="4299433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 USD/mês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AC2BADF-4D98-4C57-8BD4-817204128E02}"/>
              </a:ext>
            </a:extLst>
          </p:cNvPr>
          <p:cNvSpPr/>
          <p:nvPr/>
        </p:nvSpPr>
        <p:spPr>
          <a:xfrm>
            <a:off x="4226057" y="4261145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2075 USD/mês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9B0868B-5A57-4096-A28A-E6A4A41EABD4}"/>
              </a:ext>
            </a:extLst>
          </p:cNvPr>
          <p:cNvSpPr/>
          <p:nvPr/>
        </p:nvSpPr>
        <p:spPr>
          <a:xfrm>
            <a:off x="3886980" y="4629917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1000 GB  3000 IOPS </a:t>
            </a:r>
          </a:p>
        </p:txBody>
      </p:sp>
    </p:spTree>
    <p:extLst>
      <p:ext uri="{BB962C8B-B14F-4D97-AF65-F5344CB8AC3E}">
        <p14:creationId xmlns:p14="http://schemas.microsoft.com/office/powerpoint/2010/main" val="259532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Virtual </a:t>
            </a:r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Machine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Linux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Anexos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026" name="Picture 2" descr="Anexo - ícones de ferramentas de edição grátis">
            <a:extLst>
              <a:ext uri="{FF2B5EF4-FFF2-40B4-BE49-F238E27FC236}">
                <a16:creationId xmlns:a16="http://schemas.microsoft.com/office/drawing/2014/main" id="{79369D6A-53FD-4C45-AEFC-99CC73DA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80" y="1376776"/>
            <a:ext cx="4596640" cy="4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8" y="238540"/>
            <a:ext cx="5810864" cy="11244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 (Completo)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977D7B-4CBE-4864-88B6-5E439EF7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634571" y="1136351"/>
            <a:ext cx="11183618" cy="5721650"/>
          </a:xfrm>
        </p:spPr>
      </p:pic>
      <p:pic>
        <p:nvPicPr>
          <p:cNvPr id="15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4BBA6F-3E89-4B49-9264-D4A1D223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-11205" y="-1"/>
            <a:ext cx="13927445" cy="71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6490B-A9AD-4917-B8EF-3B6C9ECE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56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0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1" y="351784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4477" y="2265139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006637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2954556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31" y="1163546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507734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4737541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5784296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4888740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2" y="2987436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334380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048967"/>
            <a:ext cx="993918" cy="113927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E9E4F40-71B9-4085-95FA-A0FEF0D7D45B}"/>
              </a:ext>
            </a:extLst>
          </p:cNvPr>
          <p:cNvSpPr txBox="1">
            <a:spLocks/>
          </p:cNvSpPr>
          <p:nvPr/>
        </p:nvSpPr>
        <p:spPr>
          <a:xfrm>
            <a:off x="940041" y="4054234"/>
            <a:ext cx="3711472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Padrão de projeto no Java</a:t>
            </a:r>
          </a:p>
        </p:txBody>
      </p:sp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produto – Porque usar?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7014497" y="1892381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407886" y="1133556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28840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1892381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B27CFD-14FE-4C48-9269-EDA1C068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7" y="1409307"/>
            <a:ext cx="10287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97" y="2546696"/>
            <a:ext cx="3481514" cy="144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325296-8EEF-4C43-A05B-3803C166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27" y="1752038"/>
            <a:ext cx="5062807" cy="46609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1C2D19-6C41-471B-92B5-C83E261F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4" y="2099941"/>
            <a:ext cx="4666636" cy="3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344875" y="1533424"/>
            <a:ext cx="8838882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nossa empresa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66" y="2036588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271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Organização do Projeto</vt:lpstr>
      <vt:lpstr>Nosso produto – Porque usar?</vt:lpstr>
      <vt:lpstr>Nosso site</vt:lpstr>
      <vt:lpstr>E como o sistema funciona?</vt:lpstr>
      <vt:lpstr>Inovação - RPA</vt:lpstr>
      <vt:lpstr>Diagrama de Arquitetura</vt:lpstr>
      <vt:lpstr>Orçamento e Custos</vt:lpstr>
      <vt:lpstr>Virtual Machine - Linux</vt:lpstr>
      <vt:lpstr>Apresentação do PowerPoint</vt:lpstr>
      <vt:lpstr>Obrigado pela atenção !</vt:lpstr>
      <vt:lpstr>Apresentação do PowerPoint</vt:lpstr>
      <vt:lpstr>Diagrama de Classes (Completo)</vt:lpstr>
      <vt:lpstr>Diagrama Lógico BD</vt:lpstr>
      <vt:lpstr>Diagrama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DIAS SELOTTO .</cp:lastModifiedBy>
  <cp:revision>80</cp:revision>
  <dcterms:created xsi:type="dcterms:W3CDTF">2020-05-05T19:41:05Z</dcterms:created>
  <dcterms:modified xsi:type="dcterms:W3CDTF">2020-06-29T21:27:42Z</dcterms:modified>
</cp:coreProperties>
</file>