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ECE44-4457-6D51-7030-D9E718DAED58}" v="5" dt="2024-03-01T07:25:49.904"/>
    <p1510:client id="{9BDDC1C6-6E80-D259-6272-57466D09039C}" v="25" dt="2024-03-01T07:33:07.185"/>
    <p1510:client id="{9C5B9317-8A54-84A2-91F1-645EB79605E8}" v="73" dt="2024-03-01T07:32:31.366"/>
    <p1510:client id="{B3536C9C-9CD4-F7A9-04F1-A0264548E06C}" v="68" dt="2024-03-01T07:12:57.899"/>
    <p1510:client id="{CD437B0F-6C53-324B-7307-A03866A2D5DB}" v="18" dt="2024-02-29T19:26:20.011"/>
    <p1510:client id="{D7D9F38B-66F8-6D6D-55F6-A1CDB1DC0478}" v="331" dt="2024-03-01T07:21:57.419"/>
    <p1510:client id="{F993DBB7-1B9F-7562-F475-4836E9785D10}" v="327" dt="2024-02-29T18:06:5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839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839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entralia-my.sharepoint.com/:u:/g/personal/rayleen_roberts_student_centralia_edu/EcDN5agcZ7BIpBRF5QtyJ9wBkbxl-NOswu2Emn4v309lqw?e=WM5Dm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7187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Georgia"/>
                <a:ea typeface="Calibri Light"/>
                <a:cs typeface="Calibri Light"/>
              </a:rPr>
              <a:t>Campus Survey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339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Georgia"/>
                <a:ea typeface="Calibri"/>
                <a:cs typeface="Calibri"/>
              </a:rPr>
              <a:t>Broc, Jude, Kyuss, and Rayleen</a:t>
            </a:r>
          </a:p>
          <a:p>
            <a:r>
              <a:rPr lang="en-US">
                <a:solidFill>
                  <a:schemeClr val="bg1"/>
                </a:solidFill>
                <a:latin typeface="Georgia"/>
                <a:ea typeface="Calibri"/>
                <a:cs typeface="Calibri"/>
              </a:rPr>
              <a:t>3/4/2024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7BC15-8CDE-A005-A1B0-4456D4C9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AEDC-9D97-F29A-E3BD-DFF73507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character of a green alien&#10;&#10;Description automatically generated">
            <a:extLst>
              <a:ext uri="{FF2B5EF4-FFF2-40B4-BE49-F238E27FC236}">
                <a16:creationId xmlns:a16="http://schemas.microsoft.com/office/drawing/2014/main" id="{CC23649F-2FC7-F734-19AC-5EE1567E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998702" y="1174870"/>
            <a:ext cx="316778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1B6D30-59EF-B642-DD7F-310B2E87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08524"/>
            <a:ext cx="7315200" cy="1926248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ea typeface="Calibri Light"/>
                <a:cs typeface="Calibri Light"/>
              </a:rPr>
              <a:t>Intro this is....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33DE-0022-9B37-C0E2-CB9B8B04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Long, long ago</a:t>
            </a:r>
          </a:p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In a land far, far away</a:t>
            </a:r>
          </a:p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From a Team that is so Tired, they are no longer making sense</a:t>
            </a:r>
          </a:p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(I mean like seriously, right now we are talking about raspberry pies?)</a:t>
            </a:r>
          </a:p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Comes the most </a:t>
            </a:r>
            <a:r>
              <a:rPr lang="en-US" sz="1800" err="1">
                <a:solidFill>
                  <a:schemeClr val="bg1"/>
                </a:solidFill>
                <a:ea typeface="Calibri"/>
                <a:cs typeface="Calibri"/>
              </a:rPr>
              <a:t>awesomest</a:t>
            </a:r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 Software Program Diagrams</a:t>
            </a:r>
          </a:p>
          <a:p>
            <a:pPr algn="ctr"/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That have ever been seen.....</a:t>
            </a:r>
          </a:p>
          <a:p>
            <a:pPr marL="0" indent="0" algn="ctr">
              <a:buNone/>
            </a:pPr>
            <a:endParaRPr lang="en-US" sz="18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cartoon character of a green alien&#10;&#10;Description automatically generated">
            <a:extLst>
              <a:ext uri="{FF2B5EF4-FFF2-40B4-BE49-F238E27FC236}">
                <a16:creationId xmlns:a16="http://schemas.microsoft.com/office/drawing/2014/main" id="{A95C27CF-E231-FB61-EE92-50095C9A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7531" y="330200"/>
            <a:ext cx="4116462" cy="608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95E8A-A661-83CE-98E1-318D10F9E4DD}"/>
              </a:ext>
            </a:extLst>
          </p:cNvPr>
          <p:cNvSpPr txBox="1"/>
          <p:nvPr/>
        </p:nvSpPr>
        <p:spPr>
          <a:xfrm>
            <a:off x="-268287" y="6540500"/>
            <a:ext cx="4117975" cy="1905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8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62044-9676-51B1-3BD5-902971E8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98" y="2186421"/>
            <a:ext cx="2561854" cy="247395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Use Case Diagram</a:t>
            </a:r>
            <a:endParaRPr lang="en-US" sz="35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pic>
        <p:nvPicPr>
          <p:cNvPr id="7" name="Content Placeholder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470306DA-DBC7-985E-B34D-C8524631D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434" y="5278"/>
            <a:ext cx="8871278" cy="6849032"/>
          </a:xfrm>
        </p:spPr>
      </p:pic>
    </p:spTree>
    <p:extLst>
      <p:ext uri="{BB962C8B-B14F-4D97-AF65-F5344CB8AC3E}">
        <p14:creationId xmlns:p14="http://schemas.microsoft.com/office/powerpoint/2010/main" val="17495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9BFE89E9-4793-3AAA-DB51-1F311DDF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" b="33152"/>
          <a:stretch/>
        </p:blipFill>
        <p:spPr>
          <a:xfrm>
            <a:off x="859179" y="142004"/>
            <a:ext cx="12188141" cy="628180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3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10525-82DD-1F87-53E4-04070F7D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Georgia"/>
              </a:rPr>
              <a:t>Question of the Day Sequence Diagram</a:t>
            </a:r>
          </a:p>
        </p:txBody>
      </p:sp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3FBD8F02-9886-3361-73E2-8982895C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40" y="12030"/>
            <a:ext cx="7934905" cy="68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urvey&#10;&#10;Description automatically generated">
            <a:extLst>
              <a:ext uri="{FF2B5EF4-FFF2-40B4-BE49-F238E27FC236}">
                <a16:creationId xmlns:a16="http://schemas.microsoft.com/office/drawing/2014/main" id="{DAEF0482-F3AF-B710-28D8-E4F727986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965"/>
            <a:ext cx="12192000" cy="6874069"/>
          </a:xfrm>
        </p:spPr>
      </p:pic>
    </p:spTree>
    <p:extLst>
      <p:ext uri="{BB962C8B-B14F-4D97-AF65-F5344CB8AC3E}">
        <p14:creationId xmlns:p14="http://schemas.microsoft.com/office/powerpoint/2010/main" val="30491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66099F-6D44-84E1-EAA0-BF342CC3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" y="3119"/>
            <a:ext cx="12304056" cy="68421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4147B-3508-92E5-FB13-187098CF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1" y="3760506"/>
            <a:ext cx="5685865" cy="25470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 Do We Make This More Readable</a:t>
            </a:r>
          </a:p>
        </p:txBody>
      </p:sp>
    </p:spTree>
    <p:extLst>
      <p:ext uri="{BB962C8B-B14F-4D97-AF65-F5344CB8AC3E}">
        <p14:creationId xmlns:p14="http://schemas.microsoft.com/office/powerpoint/2010/main" val="406248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7D48FB4-19B9-93E0-BECA-6907D138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19" y="1281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2327-4C07-55F4-A47A-8D09812E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 more readable....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D94-1097-4585-53E8-61F14974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FinalClassDiagram for Survey.vsdx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Campus Survey System</vt:lpstr>
      <vt:lpstr>Intro this is....</vt:lpstr>
      <vt:lpstr>Use Case Diagram</vt:lpstr>
      <vt:lpstr>PowerPoint Presentation</vt:lpstr>
      <vt:lpstr>Question of the Day Sequence Diagram</vt:lpstr>
      <vt:lpstr>PowerPoint Presentation</vt:lpstr>
      <vt:lpstr>How Do We Make This More Readable</vt:lpstr>
      <vt:lpstr>PowerPoint Presentation</vt:lpstr>
      <vt:lpstr>Even more readable....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77</cp:revision>
  <dcterms:created xsi:type="dcterms:W3CDTF">2024-02-26T22:06:24Z</dcterms:created>
  <dcterms:modified xsi:type="dcterms:W3CDTF">2024-03-01T07:34:07Z</dcterms:modified>
</cp:coreProperties>
</file>