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F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>
        <p:scale>
          <a:sx n="68" d="100"/>
          <a:sy n="68" d="100"/>
        </p:scale>
        <p:origin x="53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726E-9A63-6B48-87EA-0F38B9F02491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2EF-7C93-8C4C-8DC3-71A239F5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726E-9A63-6B48-87EA-0F38B9F02491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2EF-7C93-8C4C-8DC3-71A239F5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726E-9A63-6B48-87EA-0F38B9F02491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2EF-7C93-8C4C-8DC3-71A239F5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8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726E-9A63-6B48-87EA-0F38B9F02491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2EF-7C93-8C4C-8DC3-71A239F5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726E-9A63-6B48-87EA-0F38B9F02491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2EF-7C93-8C4C-8DC3-71A239F5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6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726E-9A63-6B48-87EA-0F38B9F02491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2EF-7C93-8C4C-8DC3-71A239F5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726E-9A63-6B48-87EA-0F38B9F02491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2EF-7C93-8C4C-8DC3-71A239F5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726E-9A63-6B48-87EA-0F38B9F02491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2EF-7C93-8C4C-8DC3-71A239F5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4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726E-9A63-6B48-87EA-0F38B9F02491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2EF-7C93-8C4C-8DC3-71A239F5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726E-9A63-6B48-87EA-0F38B9F02491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2EF-7C93-8C4C-8DC3-71A239F5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726E-9A63-6B48-87EA-0F38B9F02491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B2EF-7C93-8C4C-8DC3-71A239F5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A726E-9A63-6B48-87EA-0F38B9F02491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7B2EF-7C93-8C4C-8DC3-71A239F5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9500" y="457200"/>
            <a:ext cx="698500" cy="6985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08600" y="457200"/>
            <a:ext cx="698500" cy="6985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98750" y="806450"/>
            <a:ext cx="2959100" cy="0"/>
          </a:xfrm>
          <a:prstGeom prst="line">
            <a:avLst/>
          </a:prstGeom>
          <a:ln w="666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532" y="621784"/>
            <a:ext cx="14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Ausgangslage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2955925" y="714375"/>
            <a:ext cx="177800" cy="184150"/>
          </a:xfrm>
          <a:prstGeom prst="donut">
            <a:avLst>
              <a:gd name="adj" fmla="val 1007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5925" y="160337"/>
            <a:ext cx="2421467" cy="3386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Gesuchter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Schnittpunkt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46325" y="1625600"/>
            <a:ext cx="698500" cy="6985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698750" y="1974850"/>
            <a:ext cx="2959100" cy="0"/>
          </a:xfrm>
          <a:prstGeom prst="line">
            <a:avLst/>
          </a:prstGeom>
          <a:ln w="666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2346325" y="1318154"/>
            <a:ext cx="9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5161236" y="1323250"/>
            <a:ext cx="9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outside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95575" y="1923839"/>
            <a:ext cx="94594" cy="94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3256" y="1923839"/>
            <a:ext cx="94594" cy="94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19361" y="1923839"/>
            <a:ext cx="94594" cy="94594"/>
          </a:xfrm>
          <a:prstGeom prst="rect">
            <a:avLst/>
          </a:prstGeom>
          <a:solidFill>
            <a:srgbClr val="A5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3807426" y="1348168"/>
            <a:ext cx="9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346325" y="2459851"/>
            <a:ext cx="698500" cy="6985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698750" y="2809101"/>
            <a:ext cx="2959100" cy="0"/>
          </a:xfrm>
          <a:prstGeom prst="line">
            <a:avLst/>
          </a:prstGeom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346325" y="3267981"/>
            <a:ext cx="698500" cy="6985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698750" y="3617231"/>
            <a:ext cx="2959100" cy="0"/>
          </a:xfrm>
          <a:prstGeom prst="line">
            <a:avLst/>
          </a:prstGeom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532" y="1786470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Iteration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695575" y="2809101"/>
            <a:ext cx="1435428" cy="0"/>
          </a:xfrm>
          <a:prstGeom prst="line">
            <a:avLst/>
          </a:prstGeom>
          <a:ln w="666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76151" y="2761803"/>
            <a:ext cx="94594" cy="94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83706" y="2753848"/>
            <a:ext cx="94594" cy="94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74705" y="2764510"/>
            <a:ext cx="94594" cy="94594"/>
          </a:xfrm>
          <a:prstGeom prst="rect">
            <a:avLst/>
          </a:prstGeom>
          <a:solidFill>
            <a:srgbClr val="A5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707217" y="3617231"/>
            <a:ext cx="714785" cy="0"/>
          </a:xfrm>
          <a:prstGeom prst="line">
            <a:avLst/>
          </a:prstGeom>
          <a:ln w="666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52393" y="3562126"/>
            <a:ext cx="94594" cy="94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67460" y="3569934"/>
            <a:ext cx="94594" cy="94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11944" y="3563777"/>
            <a:ext cx="94594" cy="94594"/>
          </a:xfrm>
          <a:prstGeom prst="rect">
            <a:avLst/>
          </a:prstGeom>
          <a:solidFill>
            <a:srgbClr val="A5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346325" y="4115599"/>
            <a:ext cx="698500" cy="6985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2698750" y="4464849"/>
            <a:ext cx="2959100" cy="0"/>
          </a:xfrm>
          <a:prstGeom prst="line">
            <a:avLst/>
          </a:prstGeom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7" idx="6"/>
          </p:cNvCxnSpPr>
          <p:nvPr/>
        </p:nvCxnSpPr>
        <p:spPr>
          <a:xfrm>
            <a:off x="2707217" y="4464849"/>
            <a:ext cx="337608" cy="0"/>
          </a:xfrm>
          <a:prstGeom prst="line">
            <a:avLst/>
          </a:prstGeom>
          <a:ln w="666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52393" y="4409744"/>
            <a:ext cx="94594" cy="94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028258" y="4420996"/>
            <a:ext cx="94594" cy="94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38716" y="4419345"/>
            <a:ext cx="94594" cy="94594"/>
          </a:xfrm>
          <a:prstGeom prst="rect">
            <a:avLst/>
          </a:prstGeom>
          <a:solidFill>
            <a:srgbClr val="A5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98532" y="2611375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Iteration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98532" y="3406729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Iteration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8532" y="4266210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Iteration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343150" y="4944188"/>
            <a:ext cx="698500" cy="6985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2695575" y="5293438"/>
            <a:ext cx="2959100" cy="0"/>
          </a:xfrm>
          <a:prstGeom prst="line">
            <a:avLst/>
          </a:prstGeom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38716" y="5293438"/>
            <a:ext cx="202934" cy="0"/>
          </a:xfrm>
          <a:prstGeom prst="line">
            <a:avLst/>
          </a:prstGeom>
          <a:ln w="666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823837" y="5251195"/>
            <a:ext cx="94594" cy="94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25083" y="5249585"/>
            <a:ext cx="94594" cy="94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923050" y="5250626"/>
            <a:ext cx="94594" cy="94594"/>
          </a:xfrm>
          <a:prstGeom prst="rect">
            <a:avLst/>
          </a:prstGeom>
          <a:solidFill>
            <a:srgbClr val="A5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531" y="5108772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Iteration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98531" y="5951334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Iteration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2354792" y="5776230"/>
            <a:ext cx="698500" cy="6985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2707217" y="6125480"/>
            <a:ext cx="2959100" cy="0"/>
          </a:xfrm>
          <a:prstGeom prst="line">
            <a:avLst/>
          </a:prstGeom>
          <a:ln w="666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005193" y="6081627"/>
            <a:ext cx="94594" cy="945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7" name="Donut 76"/>
          <p:cNvSpPr/>
          <p:nvPr/>
        </p:nvSpPr>
        <p:spPr>
          <a:xfrm>
            <a:off x="2969420" y="6037404"/>
            <a:ext cx="177800" cy="184150"/>
          </a:xfrm>
          <a:prstGeom prst="donut">
            <a:avLst>
              <a:gd name="adj" fmla="val 1007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Muriele Trentini</dc:creator>
  <cp:lastModifiedBy>Muriele Trentini</cp:lastModifiedBy>
  <cp:revision>3</cp:revision>
  <dcterms:created xsi:type="dcterms:W3CDTF">2017-12-06T14:53:21Z</dcterms:created>
  <dcterms:modified xsi:type="dcterms:W3CDTF">2017-12-06T15:14:59Z</dcterms:modified>
</cp:coreProperties>
</file>