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notesMasterIdLst>
    <p:notesMasterId r:id="rId20"/>
  </p:notesMasterIdLst>
  <p:sldIdLst>
    <p:sldId id="256" r:id="rId3"/>
    <p:sldId id="260" r:id="rId4"/>
    <p:sldId id="257" r:id="rId5"/>
    <p:sldId id="259" r:id="rId6"/>
    <p:sldId id="269" r:id="rId7"/>
    <p:sldId id="263" r:id="rId8"/>
    <p:sldId id="273" r:id="rId9"/>
    <p:sldId id="276" r:id="rId10"/>
    <p:sldId id="264" r:id="rId11"/>
    <p:sldId id="270" r:id="rId12"/>
    <p:sldId id="274" r:id="rId13"/>
    <p:sldId id="266" r:id="rId14"/>
    <p:sldId id="275" r:id="rId15"/>
    <p:sldId id="279" r:id="rId16"/>
    <p:sldId id="280" r:id="rId17"/>
    <p:sldId id="277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E05B-3557-4602-A179-05829FEA627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BBA0-EE2A-4386-9FCD-3F2961FC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hayhowe.com/html-css/building-your-first-web-pag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slideshare.net/AnaCidre/html-and-css-crash-course" TargetMode="External"/><Relationship Id="rId4" Type="http://schemas.openxmlformats.org/officeDocument/2006/relationships/hyperlink" Target="https://internetingishard.com/html-and-css/introduction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https://learn.shayhowe.com/html-css/building-your-first-web-page/</a:t>
            </a:r>
            <a:endParaRPr lang="en-US" dirty="0"/>
          </a:p>
          <a:p>
            <a:r>
              <a:rPr lang="en-US" dirty="0">
                <a:hlinkClick r:id="rId4"/>
              </a:rPr>
              <a:t>https://internetingishard.com/html-and-css/introduction/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https://www.slideshare.net/AnaCidre/html-and-css-crash-course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Talk about how this is just for exposure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BA0-EE2A-4386-9FCD-3F2961FCCB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8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everyone about 5 minutes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BA0-EE2A-4386-9FCD-3F2961FCCB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is the structure of the webpage</a:t>
            </a:r>
          </a:p>
          <a:p>
            <a:r>
              <a:rPr lang="en-US" dirty="0"/>
              <a:t>CSS is the design of the webpage</a:t>
            </a:r>
          </a:p>
          <a:p>
            <a:r>
              <a:rPr lang="en-US" dirty="0"/>
              <a:t>JavaScript is the engine of the webpage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BA0-EE2A-4386-9FCD-3F2961FCC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lot of applications in the industry are web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Basic HTML/CSS knowledge is essentially an expectation in the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develop cross platform mobile apps with HTML/CSS/JS (Ionic framework).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JavaScript frameworks EVERYWHERE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Front-end, Back-end, Mobile, Desktop,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BA0-EE2A-4386-9FCD-3F2961FCCB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4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some stuff out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BA0-EE2A-4386-9FCD-3F2961FCCB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6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0BBA0-EE2A-4386-9FCD-3F2961FCCB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1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85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5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8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0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1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26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0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7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67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44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2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06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3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6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011AD1-8A2D-4F0A-9BEE-C91B2EB6571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6593-C6C9-4FD0-AB3A-22E6B1C0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0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nts.google.com/" TargetMode="External"/><Relationship Id="rId4" Type="http://schemas.openxmlformats.org/officeDocument/2006/relationships/hyperlink" Target="https://validator.w3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getting-started/introduction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vuej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734CC-E5EE-44C3-A9C7-14089FB41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662" y="3536576"/>
            <a:ext cx="8637072" cy="977621"/>
          </a:xfrm>
        </p:spPr>
        <p:txBody>
          <a:bodyPr/>
          <a:lstStyle/>
          <a:p>
            <a:r>
              <a:rPr lang="en-US" dirty="0"/>
              <a:t>Crash course for fundamental front end web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38CE6-DC03-43E9-AD47-C08120B2A1AF}"/>
              </a:ext>
            </a:extLst>
          </p:cNvPr>
          <p:cNvSpPr txBox="1"/>
          <p:nvPr/>
        </p:nvSpPr>
        <p:spPr>
          <a:xfrm>
            <a:off x="2304662" y="2659559"/>
            <a:ext cx="8972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 to HTML, CSS, JavaScript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19D721-D7C9-4DDA-9F60-575343AF5D4F}"/>
              </a:ext>
            </a:extLst>
          </p:cNvPr>
          <p:cNvSpPr txBox="1">
            <a:spLocks/>
          </p:cNvSpPr>
          <p:nvPr/>
        </p:nvSpPr>
        <p:spPr>
          <a:xfrm>
            <a:off x="2304662" y="3917810"/>
            <a:ext cx="8637072" cy="4888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Computing club, October 15, 2020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1140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D473-E54F-4C93-B4CB-16A4C401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CSS with selectors</a:t>
            </a:r>
          </a:p>
        </p:txBody>
      </p:sp>
      <p:pic>
        <p:nvPicPr>
          <p:cNvPr id="10242" name="Picture 2" descr="Image result for structure of css">
            <a:extLst>
              <a:ext uri="{FF2B5EF4-FFF2-40B4-BE49-F238E27FC236}">
                <a16:creationId xmlns:a16="http://schemas.microsoft.com/office/drawing/2014/main" id="{5877703A-9C8F-4754-976B-96F71A518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53" y="4004645"/>
            <a:ext cx="3656604" cy="204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572CA2-4829-48B1-9A5C-5FDDC41143F0}"/>
              </a:ext>
            </a:extLst>
          </p:cNvPr>
          <p:cNvSpPr txBox="1"/>
          <p:nvPr/>
        </p:nvSpPr>
        <p:spPr>
          <a:xfrm>
            <a:off x="1872921" y="2731534"/>
            <a:ext cx="6843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Most CSS will be Internal or External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Selectors can be: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Elements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Classes (.)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Ids (#)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52F472-2480-44E5-9E1C-01C7BBFC9D0C}"/>
              </a:ext>
            </a:extLst>
          </p:cNvPr>
          <p:cNvGrpSpPr/>
          <p:nvPr/>
        </p:nvGrpSpPr>
        <p:grpSpPr>
          <a:xfrm>
            <a:off x="8932320" y="2039036"/>
            <a:ext cx="2122534" cy="1815882"/>
            <a:chOff x="6913271" y="1993988"/>
            <a:chExt cx="2581275" cy="21301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3BF690-4076-4396-AB93-E348295CA960}"/>
                </a:ext>
              </a:extLst>
            </p:cNvPr>
            <p:cNvSpPr txBox="1"/>
            <p:nvPr/>
          </p:nvSpPr>
          <p:spPr>
            <a:xfrm>
              <a:off x="6913271" y="1993988"/>
              <a:ext cx="2471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styling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69D3AB-A2CD-4A4A-91A6-41659ACF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3271" y="2381093"/>
              <a:ext cx="2581275" cy="174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4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463CE-1B4F-4682-9A99-C15D5F9933C8}"/>
              </a:ext>
            </a:extLst>
          </p:cNvPr>
          <p:cNvSpPr txBox="1"/>
          <p:nvPr/>
        </p:nvSpPr>
        <p:spPr>
          <a:xfrm>
            <a:off x="4450357" y="2721114"/>
            <a:ext cx="3291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CSS Hands On</a:t>
            </a:r>
          </a:p>
        </p:txBody>
      </p:sp>
    </p:spTree>
    <p:extLst>
      <p:ext uri="{BB962C8B-B14F-4D97-AF65-F5344CB8AC3E}">
        <p14:creationId xmlns:p14="http://schemas.microsoft.com/office/powerpoint/2010/main" val="313824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B14C-9119-4B57-BA26-7E1F1BFC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8009-008C-461C-AB33-BF458849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616" y="3026282"/>
            <a:ext cx="5587397" cy="2217450"/>
          </a:xfrm>
        </p:spPr>
        <p:txBody>
          <a:bodyPr>
            <a:normAutofit/>
          </a:bodyPr>
          <a:lstStyle/>
          <a:p>
            <a:r>
              <a:rPr lang="en-US" dirty="0"/>
              <a:t>This is the engine/organs of your webpage</a:t>
            </a:r>
          </a:p>
          <a:p>
            <a:r>
              <a:rPr lang="en-US" dirty="0"/>
              <a:t>Similar syntax to Java</a:t>
            </a:r>
          </a:p>
          <a:p>
            <a:r>
              <a:rPr lang="en-US" dirty="0"/>
              <a:t>Interpreted programming language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97020-6E63-4542-934B-F4FDB317B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" t="5652" r="39748" b="42481"/>
          <a:stretch/>
        </p:blipFill>
        <p:spPr>
          <a:xfrm>
            <a:off x="6439146" y="2950082"/>
            <a:ext cx="4990013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1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463CE-1B4F-4682-9A99-C15D5F9933C8}"/>
              </a:ext>
            </a:extLst>
          </p:cNvPr>
          <p:cNvSpPr txBox="1"/>
          <p:nvPr/>
        </p:nvSpPr>
        <p:spPr>
          <a:xfrm>
            <a:off x="3879079" y="2721114"/>
            <a:ext cx="4433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JavaScript Hands On</a:t>
            </a:r>
          </a:p>
        </p:txBody>
      </p:sp>
    </p:spTree>
    <p:extLst>
      <p:ext uri="{BB962C8B-B14F-4D97-AF65-F5344CB8AC3E}">
        <p14:creationId xmlns:p14="http://schemas.microsoft.com/office/powerpoint/2010/main" val="260032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AFE7B-A2D4-486F-963E-40913F52115C}"/>
              </a:ext>
            </a:extLst>
          </p:cNvPr>
          <p:cNvSpPr txBox="1"/>
          <p:nvPr/>
        </p:nvSpPr>
        <p:spPr>
          <a:xfrm>
            <a:off x="4976812" y="2782669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0171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2B65-957C-4E4B-9517-C1B92459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D6A7-8DE2-4713-A2AE-BF3488C3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1591"/>
            <a:ext cx="9603275" cy="3450613"/>
          </a:xfrm>
        </p:spPr>
        <p:txBody>
          <a:bodyPr/>
          <a:lstStyle/>
          <a:p>
            <a:r>
              <a:rPr lang="en-US" dirty="0"/>
              <a:t>Best way to master something is make your own project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W3 Schools: </a:t>
            </a:r>
            <a:r>
              <a:rPr lang="en-US" dirty="0">
                <a:hlinkClick r:id="rId2"/>
              </a:rPr>
              <a:t>https://www.w3schools.com/html/default.asp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MDN web docs: </a:t>
            </a:r>
            <a:r>
              <a:rPr lang="en-US" dirty="0">
                <a:hlinkClick r:id="rId3"/>
              </a:rPr>
              <a:t>https://developer.mozilla.org/en-US/</a:t>
            </a:r>
            <a:r>
              <a:rPr lang="en-US" dirty="0"/>
              <a:t> </a:t>
            </a:r>
          </a:p>
          <a:p>
            <a:r>
              <a:rPr lang="en-US" dirty="0"/>
              <a:t>Read about accessibility standards</a:t>
            </a:r>
          </a:p>
          <a:p>
            <a:pPr lvl="1"/>
            <a:r>
              <a:rPr lang="en-US" dirty="0">
                <a:hlinkClick r:id="rId4"/>
              </a:rPr>
              <a:t>https://validator.w3.org/</a:t>
            </a:r>
            <a:endParaRPr lang="en-US" dirty="0"/>
          </a:p>
          <a:p>
            <a:r>
              <a:rPr lang="en-US" dirty="0"/>
              <a:t>Fonts: </a:t>
            </a:r>
            <a:r>
              <a:rPr lang="en-US" dirty="0">
                <a:hlinkClick r:id="rId5"/>
              </a:rPr>
              <a:t>https://fonts.google.com/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8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9878-5724-4058-9473-D67B4CEC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Do you hate </a:t>
            </a:r>
            <a:r>
              <a:rPr lang="en-US" dirty="0" err="1"/>
              <a:t>css</a:t>
            </a:r>
            <a:r>
              <a:rPr lang="en-US" dirty="0"/>
              <a:t> like me?</a:t>
            </a:r>
          </a:p>
        </p:txBody>
      </p:sp>
      <p:pic>
        <p:nvPicPr>
          <p:cNvPr id="3076" name="Picture 4" descr="Bootstrap Development Company | Bootstrap Web Development Services India">
            <a:extLst>
              <a:ext uri="{FF2B5EF4-FFF2-40B4-BE49-F238E27FC236}">
                <a16:creationId xmlns:a16="http://schemas.microsoft.com/office/drawing/2014/main" id="{EC9673AA-1435-4815-8080-C464F38BA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655944"/>
            <a:ext cx="4960443" cy="21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3376-1629-4BFB-908E-1F2D0449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604" y="3034407"/>
            <a:ext cx="5398314" cy="1413266"/>
          </a:xfrm>
        </p:spPr>
        <p:txBody>
          <a:bodyPr>
            <a:normAutofit/>
          </a:bodyPr>
          <a:lstStyle/>
          <a:p>
            <a:r>
              <a:rPr lang="en-US" dirty="0"/>
              <a:t>Most widespread used CSS Framework</a:t>
            </a:r>
          </a:p>
          <a:p>
            <a:r>
              <a:rPr lang="en-US" dirty="0">
                <a:hlinkClick r:id="rId3"/>
              </a:rPr>
              <a:t>https://getbootstrap.com/docs/4.0/getting-started/introduction/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9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FF12-F7EE-470D-BAD9-AA3D91B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E28D-ED4E-4D09-96FF-4F8F349B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427936"/>
            <a:ext cx="9603275" cy="3450613"/>
          </a:xfrm>
        </p:spPr>
        <p:txBody>
          <a:bodyPr/>
          <a:lstStyle/>
          <a:p>
            <a:r>
              <a:rPr lang="en-US" dirty="0"/>
              <a:t>ReactJS </a:t>
            </a:r>
            <a:r>
              <a:rPr lang="en-US" dirty="0">
                <a:hlinkClick r:id="rId2"/>
              </a:rPr>
              <a:t>https://reactjs.org/</a:t>
            </a:r>
            <a:endParaRPr lang="en-US" dirty="0"/>
          </a:p>
          <a:p>
            <a:r>
              <a:rPr lang="en-US" dirty="0"/>
              <a:t>Create reusable components with JavaScript</a:t>
            </a:r>
          </a:p>
          <a:p>
            <a:r>
              <a:rPr lang="en-US" b="1" i="1" dirty="0"/>
              <a:t>Extremely</a:t>
            </a:r>
            <a:r>
              <a:rPr lang="en-US" dirty="0"/>
              <a:t> popular for front-end development</a:t>
            </a:r>
          </a:p>
          <a:p>
            <a:r>
              <a:rPr lang="en-US" dirty="0"/>
              <a:t>Other Popular Frameworks</a:t>
            </a:r>
          </a:p>
          <a:p>
            <a:pPr lvl="1"/>
            <a:r>
              <a:rPr lang="en-US" dirty="0"/>
              <a:t>AngularJS </a:t>
            </a:r>
            <a:r>
              <a:rPr lang="en-US" dirty="0">
                <a:hlinkClick r:id="rId3"/>
              </a:rPr>
              <a:t>https://angular.io/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https://vuejs.org/</a:t>
            </a:r>
            <a:r>
              <a:rPr lang="en-US" dirty="0"/>
              <a:t> </a:t>
            </a:r>
          </a:p>
        </p:txBody>
      </p:sp>
      <p:pic>
        <p:nvPicPr>
          <p:cNvPr id="4098" name="Picture 2" descr="React (web framework) - Wikipedia">
            <a:extLst>
              <a:ext uri="{FF2B5EF4-FFF2-40B4-BE49-F238E27FC236}">
                <a16:creationId xmlns:a16="http://schemas.microsoft.com/office/drawing/2014/main" id="{4010F071-B7BC-488B-A8F5-7F6AEAB0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52" y="2321372"/>
            <a:ext cx="5377848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2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C0D0-B5B0-4E95-A3E9-E8F9860B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208-C107-4CC3-AF3B-F074DFFD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 </a:t>
            </a:r>
          </a:p>
          <a:p>
            <a:r>
              <a:rPr lang="en-US" dirty="0"/>
              <a:t>Grab a text editor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Or </a:t>
            </a:r>
          </a:p>
          <a:p>
            <a:pPr lvl="2"/>
            <a:r>
              <a:rPr lang="en-US" dirty="0"/>
              <a:t>Notepad++ (Most lightweight)</a:t>
            </a:r>
          </a:p>
          <a:p>
            <a:pPr lvl="2"/>
            <a:r>
              <a:rPr lang="en-US" dirty="0"/>
              <a:t>Atom</a:t>
            </a:r>
          </a:p>
          <a:p>
            <a:pPr lvl="2"/>
            <a:r>
              <a:rPr lang="en-US" dirty="0"/>
              <a:t>Sublime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Stop me if I’m going too fast</a:t>
            </a:r>
          </a:p>
        </p:txBody>
      </p:sp>
      <p:pic>
        <p:nvPicPr>
          <p:cNvPr id="4" name="Picture 2" descr="Post image">
            <a:extLst>
              <a:ext uri="{FF2B5EF4-FFF2-40B4-BE49-F238E27FC236}">
                <a16:creationId xmlns:a16="http://schemas.microsoft.com/office/drawing/2014/main" id="{BCF44B69-257B-4D99-8D0D-FF7BB3584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0" b="14890"/>
          <a:stretch/>
        </p:blipFill>
        <p:spPr bwMode="auto">
          <a:xfrm>
            <a:off x="6253216" y="804519"/>
            <a:ext cx="5356518" cy="501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0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6575-26B8-49C5-BC84-97DA8A40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17" y="1196405"/>
            <a:ext cx="9603275" cy="651057"/>
          </a:xfrm>
        </p:spPr>
        <p:txBody>
          <a:bodyPr/>
          <a:lstStyle/>
          <a:p>
            <a:r>
              <a:rPr lang="en-US" dirty="0"/>
              <a:t>What is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1026" name="Picture 2" descr="Diagram: HTML as a tree of nodes, CSS as a rendered web page, JavaScript as an interactive web page with fancy behaviors">
            <a:extLst>
              <a:ext uri="{FF2B5EF4-FFF2-40B4-BE49-F238E27FC236}">
                <a16:creationId xmlns:a16="http://schemas.microsoft.com/office/drawing/2014/main" id="{84C3C9E3-CCE9-4BCA-95C4-7863BF7A8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97" y="2087160"/>
            <a:ext cx="7176006" cy="30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9EC02D-13EB-4D48-8274-018EA8D28314}"/>
              </a:ext>
            </a:extLst>
          </p:cNvPr>
          <p:cNvSpPr txBox="1"/>
          <p:nvPr/>
        </p:nvSpPr>
        <p:spPr>
          <a:xfrm>
            <a:off x="3089431" y="4832717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6FE4A-FF35-4A09-87D6-52BA715DB431}"/>
              </a:ext>
            </a:extLst>
          </p:cNvPr>
          <p:cNvSpPr txBox="1"/>
          <p:nvPr/>
        </p:nvSpPr>
        <p:spPr>
          <a:xfrm>
            <a:off x="5379866" y="4832717"/>
            <a:ext cx="13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Formatting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5A8AE-D992-4887-84AB-91622A5BBDC7}"/>
              </a:ext>
            </a:extLst>
          </p:cNvPr>
          <p:cNvSpPr txBox="1"/>
          <p:nvPr/>
        </p:nvSpPr>
        <p:spPr>
          <a:xfrm>
            <a:off x="7807313" y="4832717"/>
            <a:ext cx="13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92630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A921-7267-448B-8F80-E324E9C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these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8E49-A20A-4F2E-A563-B44E149F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37943" cy="3450613"/>
          </a:xfrm>
        </p:spPr>
        <p:txBody>
          <a:bodyPr>
            <a:normAutofit/>
          </a:bodyPr>
          <a:lstStyle/>
          <a:p>
            <a:r>
              <a:rPr lang="en-US" dirty="0"/>
              <a:t>Web apps are a staple for our job </a:t>
            </a:r>
          </a:p>
          <a:p>
            <a:r>
              <a:rPr lang="en-US" dirty="0"/>
              <a:t>Basic HTML/CSS knowledge is essentially an </a:t>
            </a:r>
            <a:r>
              <a:rPr lang="en-US" b="1" dirty="0"/>
              <a:t>expectation</a:t>
            </a:r>
            <a:r>
              <a:rPr lang="en-US" dirty="0"/>
              <a:t> in the industry.</a:t>
            </a:r>
          </a:p>
          <a:p>
            <a:r>
              <a:rPr lang="en-US" dirty="0"/>
              <a:t>JavaScript frameworks for EVERYWHERE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Back-end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Desktop,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160" name="Picture 16" descr="Image result for javascript">
            <a:extLst>
              <a:ext uri="{FF2B5EF4-FFF2-40B4-BE49-F238E27FC236}">
                <a16:creationId xmlns:a16="http://schemas.microsoft.com/office/drawing/2014/main" id="{03BE6945-43EC-4842-B8C7-BD3BA08B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22" y="2790256"/>
            <a:ext cx="4881562" cy="190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4177-DF33-479F-AC0B-8585E9D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off  with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63A9-C7A7-46FC-A256-6DBB3D03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49" y="1614067"/>
            <a:ext cx="5833602" cy="30918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NOT a programming language. - Markup Language</a:t>
            </a:r>
          </a:p>
          <a:p>
            <a:r>
              <a:rPr lang="en-US" dirty="0"/>
              <a:t>Web pages are made up of elements. </a:t>
            </a:r>
          </a:p>
          <a:p>
            <a:pPr lvl="1"/>
            <a:r>
              <a:rPr lang="en-US" dirty="0"/>
              <a:t>Elements are represented by tags.</a:t>
            </a:r>
          </a:p>
          <a:p>
            <a:pPr lvl="1"/>
            <a:r>
              <a:rPr lang="en-US" dirty="0"/>
              <a:t>You can change the attributes of the elements.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D71BA-98BA-4736-ADEB-08AD1490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81" y="804519"/>
            <a:ext cx="4327698" cy="518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html tags elements and attributes">
            <a:extLst>
              <a:ext uri="{FF2B5EF4-FFF2-40B4-BE49-F238E27FC236}">
                <a16:creationId xmlns:a16="http://schemas.microsoft.com/office/drawing/2014/main" id="{40ED3AE3-7FD6-4236-AEC6-90BACC2B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83" y="4046393"/>
            <a:ext cx="4032433" cy="1767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76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0E5C1-75FD-47A3-BA77-C8C1C0F6B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28575"/>
            <a:ext cx="65151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0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463CE-1B4F-4682-9A99-C15D5F9933C8}"/>
              </a:ext>
            </a:extLst>
          </p:cNvPr>
          <p:cNvSpPr txBox="1"/>
          <p:nvPr/>
        </p:nvSpPr>
        <p:spPr>
          <a:xfrm>
            <a:off x="4200288" y="2721114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HTML Hands On</a:t>
            </a:r>
          </a:p>
        </p:txBody>
      </p:sp>
    </p:spTree>
    <p:extLst>
      <p:ext uri="{BB962C8B-B14F-4D97-AF65-F5344CB8AC3E}">
        <p14:creationId xmlns:p14="http://schemas.microsoft.com/office/powerpoint/2010/main" val="139310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. Can I join you guys?&#10;2. Get lost kid!&#10;3. You got no style&#10;4. *Website without CSS*">
            <a:extLst>
              <a:ext uri="{FF2B5EF4-FFF2-40B4-BE49-F238E27FC236}">
                <a16:creationId xmlns:a16="http://schemas.microsoft.com/office/drawing/2014/main" id="{752CBAF4-2FFF-45DC-999E-A54BF02E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34" y="324134"/>
            <a:ext cx="6209731" cy="62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43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56A4-6A11-461B-A707-63ABF5DD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Styling: CSS and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13A0-9EFB-4EFD-AB8C-143D914E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58633"/>
            <a:ext cx="5876684" cy="198476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CSS:  Style sheets that make your webpage pretty!</a:t>
            </a:r>
          </a:p>
          <a:p>
            <a:pPr lvl="1"/>
            <a:r>
              <a:rPr lang="en-US" dirty="0"/>
              <a:t>Colors, Sizing, Positioning, and much more</a:t>
            </a:r>
          </a:p>
          <a:p>
            <a:pPr lvl="1"/>
            <a:r>
              <a:rPr lang="en-US" u="sng" dirty="0"/>
              <a:t>3 Ways of Applying:</a:t>
            </a:r>
          </a:p>
          <a:p>
            <a:pPr lvl="2"/>
            <a:r>
              <a:rPr lang="en-US" b="1" dirty="0"/>
              <a:t>Inline</a:t>
            </a:r>
            <a:r>
              <a:rPr lang="en-US" dirty="0"/>
              <a:t> – In the tag itself</a:t>
            </a:r>
          </a:p>
          <a:p>
            <a:pPr lvl="2"/>
            <a:r>
              <a:rPr lang="en-US" b="1" dirty="0"/>
              <a:t>Internal </a:t>
            </a:r>
            <a:r>
              <a:rPr lang="en-US" dirty="0"/>
              <a:t>– In the HTML doc</a:t>
            </a:r>
          </a:p>
          <a:p>
            <a:pPr lvl="2"/>
            <a:r>
              <a:rPr lang="en-US" b="1" dirty="0"/>
              <a:t>External </a:t>
            </a:r>
            <a:r>
              <a:rPr lang="en-US" dirty="0"/>
              <a:t>– In a separate file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D95682-7500-43DE-9873-49B6B8973C4F}"/>
              </a:ext>
            </a:extLst>
          </p:cNvPr>
          <p:cNvGrpSpPr/>
          <p:nvPr/>
        </p:nvGrpSpPr>
        <p:grpSpPr>
          <a:xfrm>
            <a:off x="1765083" y="4848280"/>
            <a:ext cx="4586288" cy="1049235"/>
            <a:chOff x="2062162" y="4978983"/>
            <a:chExt cx="4586288" cy="1049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E3A455-B0FC-43D4-8441-F1D63CE5F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837" y="5348315"/>
              <a:ext cx="4443916" cy="4858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F71120-FF39-48B8-83CD-8C30E54F4F99}"/>
                </a:ext>
              </a:extLst>
            </p:cNvPr>
            <p:cNvSpPr txBox="1"/>
            <p:nvPr/>
          </p:nvSpPr>
          <p:spPr>
            <a:xfrm>
              <a:off x="2062162" y="4978983"/>
              <a:ext cx="2471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Inline styling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E71100-AC62-4049-8A67-C8E8EEDAC1AD}"/>
                </a:ext>
              </a:extLst>
            </p:cNvPr>
            <p:cNvSpPr/>
            <p:nvPr/>
          </p:nvSpPr>
          <p:spPr>
            <a:xfrm>
              <a:off x="2062162" y="4978983"/>
              <a:ext cx="4586288" cy="1049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rofessor *Doesn't Give Enough Time to Add CSS to My Website* My Website I  Need 2 More Minutes to Complete the Css | Time Meme on ME.ME">
            <a:extLst>
              <a:ext uri="{FF2B5EF4-FFF2-40B4-BE49-F238E27FC236}">
                <a16:creationId xmlns:a16="http://schemas.microsoft.com/office/drawing/2014/main" id="{676FDDCE-5E83-4565-BB13-05CA6082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721" b="16903"/>
          <a:stretch/>
        </p:blipFill>
        <p:spPr bwMode="auto">
          <a:xfrm>
            <a:off x="7582280" y="1963270"/>
            <a:ext cx="3721976" cy="40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311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492</Words>
  <Application>Microsoft Office PowerPoint</Application>
  <PresentationFormat>Widescreen</PresentationFormat>
  <Paragraphs>93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Gill Sans MT</vt:lpstr>
      <vt:lpstr>Wingdings</vt:lpstr>
      <vt:lpstr>Wingdings 3</vt:lpstr>
      <vt:lpstr>Gallery</vt:lpstr>
      <vt:lpstr>Ion</vt:lpstr>
      <vt:lpstr>PowerPoint Presentation</vt:lpstr>
      <vt:lpstr>Follow along</vt:lpstr>
      <vt:lpstr>What is html, css, javascript</vt:lpstr>
      <vt:lpstr>Why learn these things?</vt:lpstr>
      <vt:lpstr>Starting off  with HTML</vt:lpstr>
      <vt:lpstr>PowerPoint Presentation</vt:lpstr>
      <vt:lpstr>PowerPoint Presentation</vt:lpstr>
      <vt:lpstr>PowerPoint Presentation</vt:lpstr>
      <vt:lpstr>Styling: CSS and Selectors</vt:lpstr>
      <vt:lpstr>Applying CSS with selectors</vt:lpstr>
      <vt:lpstr>PowerPoint Presentation</vt:lpstr>
      <vt:lpstr>JavaScript</vt:lpstr>
      <vt:lpstr>PowerPoint Presentation</vt:lpstr>
      <vt:lpstr>PowerPoint Presentation</vt:lpstr>
      <vt:lpstr>Addition Resources</vt:lpstr>
      <vt:lpstr>Do you hate css like me?</vt:lpstr>
      <vt:lpstr>JavaScript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4</cp:revision>
  <dcterms:created xsi:type="dcterms:W3CDTF">2020-10-15T20:50:47Z</dcterms:created>
  <dcterms:modified xsi:type="dcterms:W3CDTF">2020-10-15T23:50:03Z</dcterms:modified>
</cp:coreProperties>
</file>