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0" r:id="rId13"/>
    <p:sldId id="273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482" autoAdjust="0"/>
  </p:normalViewPr>
  <p:slideViewPr>
    <p:cSldViewPr snapToGrid="0">
      <p:cViewPr varScale="1">
        <p:scale>
          <a:sx n="89" d="100"/>
          <a:sy n="89" d="100"/>
        </p:scale>
        <p:origin x="466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17/10/2022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17/10/2022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659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511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UMarket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sistema.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525BAF-F8AF-0221-4086-2B8E5AFF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23" y="1828799"/>
            <a:ext cx="8747153" cy="40841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95A9EA-4ADD-0FAD-B3E5-B130F7C2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7" y="1828799"/>
            <a:ext cx="8761369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800" dirty="0"/>
              <a:t>Próxima fase: especificação dos requisitos.</a:t>
            </a:r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marL="0" indent="0" algn="just">
              <a:buNone/>
            </a:pPr>
            <a:endParaRPr lang="pt-PT" sz="1800" dirty="0"/>
          </a:p>
          <a:p>
            <a:pPr algn="just"/>
            <a:r>
              <a:rPr lang="pt-PT" sz="1800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F9A3F420-0492-AD6E-835B-B14FFB43A778}"/>
              </a:ext>
            </a:extLst>
          </p:cNvPr>
          <p:cNvSpPr/>
          <p:nvPr/>
        </p:nvSpPr>
        <p:spPr>
          <a:xfrm>
            <a:off x="3209026" y="2467155"/>
            <a:ext cx="500332" cy="121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UMarket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</p:spTree>
    <p:extLst>
      <p:ext uri="{BB962C8B-B14F-4D97-AF65-F5344CB8AC3E}">
        <p14:creationId xmlns:p14="http://schemas.microsoft.com/office/powerpoint/2010/main" val="21496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A feira “Ponte dos Arcos Verdes” realiza-se alternadamente nos concelhos de Arcos de Valdevez, Ponte de Lima e Vila Verde.</a:t>
            </a:r>
          </a:p>
          <a:p>
            <a:pPr algn="just"/>
            <a:r>
              <a:rPr lang="pt-PT" dirty="0"/>
              <a:t>O surgimento da pandemia reduziu a quantidade de pessoas presentes na feira.</a:t>
            </a:r>
          </a:p>
          <a:p>
            <a:pPr algn="just"/>
            <a:r>
              <a:rPr lang="pt-PT" dirty="0"/>
              <a:t>Receio de que a situação se volte agravar.</a:t>
            </a:r>
          </a:p>
          <a:p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1800" dirty="0"/>
              <a:t>Os municípios pretendem uma solução que vise resolver os seguintes problemas:</a:t>
            </a:r>
          </a:p>
          <a:p>
            <a:pPr algn="just"/>
            <a:r>
              <a:rPr lang="pt-PT" sz="1800" dirty="0"/>
              <a:t>Falhas na organização e problemas logísticos;</a:t>
            </a:r>
          </a:p>
          <a:p>
            <a:pPr algn="just"/>
            <a:r>
              <a:rPr lang="pt-PT" sz="1800" dirty="0"/>
              <a:t>Falta de disponibilidade e acessibilidade –&gt; menos visitantes -&gt; menor lucro;</a:t>
            </a:r>
          </a:p>
          <a:p>
            <a:pPr algn="just"/>
            <a:r>
              <a:rPr lang="pt-PT" sz="1800" dirty="0"/>
              <a:t>Necessidade de cativar o público mais jovem;</a:t>
            </a:r>
          </a:p>
          <a:p>
            <a:pPr algn="just"/>
            <a:r>
              <a:rPr lang="pt-PT" sz="1800" dirty="0"/>
              <a:t>Queixas por parte de alguns compradores quanto aos produtos adquiridos;</a:t>
            </a:r>
          </a:p>
          <a:p>
            <a:pPr algn="just"/>
            <a:r>
              <a:rPr lang="pt-PT" sz="1800" dirty="0"/>
              <a:t>Inexistência de registos dos produtos vendidos e em </a:t>
            </a:r>
            <a:r>
              <a:rPr lang="pt-PT" sz="1800" i="1" dirty="0"/>
              <a:t>stock</a:t>
            </a:r>
            <a:r>
              <a:rPr lang="pt-PT" sz="1800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>
              <a:buFont typeface="+mj-lt"/>
              <a:buAutoNum type="arabicPeriod"/>
            </a:pPr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físico.</a:t>
            </a:r>
          </a:p>
          <a:p>
            <a:pPr marL="571500" lvl="1" indent="-342900" algn="just">
              <a:buFont typeface="+mj-lt"/>
              <a:buAutoNum type="arabicPeriod"/>
            </a:pPr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feira.</a:t>
            </a:r>
          </a:p>
          <a:p>
            <a:pPr marL="571500" lvl="1" indent="-342900" algn="just">
              <a:buFont typeface="+mj-lt"/>
              <a:buAutoNum type="arabicPeriod"/>
            </a:pPr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gestão.</a:t>
            </a:r>
          </a:p>
          <a:p>
            <a:pPr marL="571500" lvl="1" indent="-342900" algn="just">
              <a:buFont typeface="+mj-lt"/>
              <a:buAutoNum type="arabicPeriod"/>
            </a:pPr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disponíveis.</a:t>
            </a:r>
          </a:p>
          <a:p>
            <a:pPr marL="571500" lvl="1" indent="-342900" algn="just">
              <a:buFont typeface="+mj-lt"/>
              <a:buAutoNum type="arabicPeriod"/>
            </a:pPr>
            <a:r>
              <a:rPr lang="pt-PT" dirty="0"/>
              <a:t>Aumentar a credibilidade da feira e dos seus vendedores, através da avaliação das compras por parte dos clientes.</a:t>
            </a:r>
          </a:p>
          <a:p>
            <a:pPr marL="571500" lvl="1" indent="-342900" algn="just">
              <a:buFont typeface="+mj-lt"/>
              <a:buAutoNum type="arabicPeriod"/>
            </a:pPr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dirty="0"/>
              <a:t>Com este novo modelo de negócios, acredita-se que:</a:t>
            </a:r>
          </a:p>
          <a:p>
            <a:pPr algn="just"/>
            <a:r>
              <a:rPr lang="pt-PT" sz="1800" dirty="0"/>
              <a:t>se possa melhorar o fluxo de pessoas que acedem às feiras;</a:t>
            </a:r>
          </a:p>
          <a:p>
            <a:pPr algn="just"/>
            <a:r>
              <a:rPr lang="pt-PT" sz="1800" dirty="0"/>
              <a:t>se possa otimizar a gestão do espaço físico onde a feira se realiza;</a:t>
            </a:r>
          </a:p>
          <a:p>
            <a:pPr algn="just"/>
            <a:r>
              <a:rPr lang="pt-PT" sz="1800" dirty="0"/>
              <a:t>traga mais visibilidade às feiras e em particular aos produtos vendidos pelos diversos comerciantes, o que poderá aumentar os lucros a longo prazo;</a:t>
            </a:r>
          </a:p>
          <a:p>
            <a:pPr algn="just"/>
            <a:r>
              <a:rPr lang="pt-PT" sz="1800" dirty="0"/>
              <a:t>o sistema esteja funcional no verão de 2023;</a:t>
            </a:r>
          </a:p>
          <a:p>
            <a:pPr algn="just"/>
            <a:r>
              <a:rPr lang="pt-PT" sz="1800" dirty="0"/>
              <a:t>de acordo com os objetivos estabelecidos, a aplicação esteja concluída até ao fim do prazo estabelecido (15 de Janeiro de 2023);</a:t>
            </a:r>
          </a:p>
          <a:p>
            <a:pPr algn="just"/>
            <a:r>
              <a:rPr lang="pt-PT" sz="1800" dirty="0"/>
              <a:t>na eventualidade de uma nova situação pandémica, esta aplicação esteja completamente operacional.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Analista, </a:t>
            </a:r>
            <a:r>
              <a:rPr lang="pt-PT" i="1" dirty="0" err="1">
                <a:effectLst/>
                <a:latin typeface="Arial" panose="020B0604020202020204" pitchFamily="34" charset="0"/>
              </a:rPr>
              <a:t>Tester</a:t>
            </a:r>
            <a:r>
              <a:rPr lang="pt-PT" dirty="0">
                <a:effectLst/>
                <a:latin typeface="Arial" panose="020B0604020202020204" pitchFamily="34" charset="0"/>
              </a:rPr>
              <a:t>, Team Leader</a:t>
            </a:r>
            <a:r>
              <a:rPr lang="pt-PT" dirty="0">
                <a:latin typeface="Arial" panose="020B0604020202020204" pitchFamily="34" charset="0"/>
              </a:rPr>
              <a:t>, Engenheiro de Software e Programador.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teste;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98091"/>
              </p:ext>
            </p:extLst>
          </p:nvPr>
        </p:nvGraphicFramePr>
        <p:xfrm>
          <a:off x="2437803" y="2256922"/>
          <a:ext cx="7316394" cy="34220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Programador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Tester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Engenheiro de Software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noProof="0" dirty="0"/>
                        <a:t>/ Engenheiro de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476</TotalTime>
  <Words>946</Words>
  <Application>Microsoft Office PowerPoint</Application>
  <PresentationFormat>Ecrã Panorâmico</PresentationFormat>
  <Paragraphs>119</Paragraphs>
  <Slides>13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UMarket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UMarket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Miguel de Sousa Braga</cp:lastModifiedBy>
  <cp:revision>15</cp:revision>
  <dcterms:created xsi:type="dcterms:W3CDTF">2022-10-15T16:08:44Z</dcterms:created>
  <dcterms:modified xsi:type="dcterms:W3CDTF">2022-10-17T19:02:58Z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