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8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17/10/2022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17/10/2022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95A9EA-4ADD-0FAD-B3E5-B130F7C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5895"/>
            <a:ext cx="8761369" cy="40841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pt-PT" sz="1700"/>
              <a:t>A feira “Ponte dos Arcos Verdes” realiza-se alternadamente nos concelhos de Arcos de Valdevez, Ponte de Lima e Vila Verde.</a:t>
            </a:r>
          </a:p>
          <a:p>
            <a:r>
              <a:rPr lang="pt-PT" sz="1700"/>
              <a:t>Fornece todo o tipo de produtos aos habitantes destes municípios e visitantes de todo o mundo.</a:t>
            </a:r>
          </a:p>
          <a:p>
            <a:r>
              <a:rPr lang="pt-PT" sz="1700"/>
              <a:t>O ambiente é marcado pelas constantes e bem audíveis negociações entre clientes e vendedores.</a:t>
            </a:r>
          </a:p>
          <a:p>
            <a:r>
              <a:rPr lang="pt-PT" sz="1700"/>
              <a:t>O surgimento da pandemia reduziu a quantidade de pessoas presentes na feira.</a:t>
            </a:r>
          </a:p>
          <a:p>
            <a:endParaRPr lang="pt-PT" sz="17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7A2B6F-C283-3193-C7D8-5DBCAACA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28850"/>
            <a:ext cx="4572000" cy="2400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pt-PT" sz="600" noProof="0"/>
              <a:t>Unidade Curricular de Laboratórios de Informática IV, Definição e Fundamentação do Projeto,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 sz="900" noProof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6864F-95E1-0F8C-A73F-A54E01E9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98" y="3234671"/>
            <a:ext cx="2491902" cy="130305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Com este novo modelo de negócios, acredita-se que:</a:t>
            </a:r>
          </a:p>
          <a:p>
            <a:pPr marL="571500" lvl="1" indent="-342900" algn="just"/>
            <a:r>
              <a:rPr lang="pt-PT" dirty="0"/>
              <a:t>se possa melhorar o fluxo de pessoas que acedem às feiras;</a:t>
            </a:r>
          </a:p>
          <a:p>
            <a:pPr marL="571500" lvl="1" indent="-342900" algn="just"/>
            <a:r>
              <a:rPr lang="pt-PT" dirty="0"/>
              <a:t>se possa otimizar a gestão do espaço físico onde a feira se realiza;</a:t>
            </a:r>
          </a:p>
          <a:p>
            <a:pPr marL="571500" lvl="1" indent="-342900" algn="just"/>
            <a:r>
              <a:rPr lang="pt-PT" dirty="0"/>
              <a:t>traga mais visibilidade às feiras e em particular aos produtos vendidos pelos diversos comerciantes, o que poderá aumentar os lucros a longo prazo;</a:t>
            </a:r>
          </a:p>
          <a:p>
            <a:pPr marL="571500" lvl="1" indent="-342900" algn="just"/>
            <a:r>
              <a:rPr lang="pt-PT" dirty="0"/>
              <a:t>o sistema esteja funcional no verão de 2023;</a:t>
            </a:r>
          </a:p>
          <a:p>
            <a:pPr marL="571500" lvl="1" indent="-342900" algn="just"/>
            <a:r>
              <a:rPr lang="pt-PT" dirty="0"/>
              <a:t>de acordo com os objetivos estabelecidos, a aplicação esteja concluída até ao fim do prazo estabelecido (15 de Janeiro de 2023);</a:t>
            </a:r>
          </a:p>
          <a:p>
            <a:pPr marL="571500" lvl="1" indent="-342900" algn="just"/>
            <a:r>
              <a:rPr lang="pt-PT" dirty="0"/>
              <a:t>na eventualidade de uma nova situação pandémica, esta aplicação esteja completamente operacional.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Analista, Analista de Testes, </a:t>
            </a:r>
            <a:r>
              <a:rPr lang="pt-PT" i="1" dirty="0">
                <a:effectLst/>
                <a:latin typeface="Arial" panose="020B0604020202020204" pitchFamily="34" charset="0"/>
              </a:rPr>
              <a:t>Team Leader</a:t>
            </a:r>
            <a:r>
              <a:rPr lang="pt-PT" dirty="0">
                <a:latin typeface="Arial" panose="020B0604020202020204" pitchFamily="34" charset="0"/>
              </a:rPr>
              <a:t>,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DDEB1-5DDD-33B7-693D-50F4137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3740152"/>
            <a:ext cx="1533525" cy="15335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572</TotalTime>
  <Words>959</Words>
  <Application>Microsoft Office PowerPoint</Application>
  <PresentationFormat>Ecrã Panorâmico</PresentationFormat>
  <Paragraphs>114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Apresentação do PowerPoint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João António Redondo Martins</cp:lastModifiedBy>
  <cp:revision>18</cp:revision>
  <dcterms:created xsi:type="dcterms:W3CDTF">2022-10-15T16:08:44Z</dcterms:created>
  <dcterms:modified xsi:type="dcterms:W3CDTF">2022-10-17T20:30:11Z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